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b" ContentType="application/vnd.ms-excel.sheet.binary.macroEnabled.12"/>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heme/theme2.xml" ContentType="application/vnd.openxmlformats-officedocument.theme+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ppt/tags/tag81.xml" ContentType="application/vnd.openxmlformats-officedocument.presentationml.tags+xml"/>
  <Override PartName="/ppt/notesSlides/notesSlide1.xml" ContentType="application/vnd.openxmlformats-officedocument.presentationml.notesSlide+xml"/>
  <Override PartName="/ppt/tags/tag82.xml" ContentType="application/vnd.openxmlformats-officedocument.presentationml.tags+xml"/>
  <Override PartName="/ppt/notesSlides/notesSlide2.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3.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charts/chart6.xml" ContentType="application/vnd.openxmlformats-officedocument.drawingml.chart+xml"/>
  <Override PartName="/ppt/charts/chart7.xml" ContentType="application/vnd.openxmlformats-officedocument.drawingml.chart+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tags/tag117.xml" ContentType="application/vnd.openxmlformats-officedocument.presentationml.tags+xml"/>
  <Override PartName="/ppt/notesSlides/notesSlide4.xml" ContentType="application/vnd.openxmlformats-officedocument.presentationml.notesSlide+xml"/>
  <Override PartName="/ppt/tags/tag118.xml" ContentType="application/vnd.openxmlformats-officedocument.presentationml.tags+xml"/>
  <Override PartName="/ppt/notesSlides/notesSlide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3"/>
  </p:notesMasterIdLst>
  <p:sldIdLst>
    <p:sldId id="2147473055" r:id="rId5"/>
    <p:sldId id="2147473056" r:id="rId6"/>
    <p:sldId id="2147473057" r:id="rId7"/>
    <p:sldId id="2147473059" r:id="rId8"/>
    <p:sldId id="2147473058" r:id="rId9"/>
    <p:sldId id="257" r:id="rId10"/>
    <p:sldId id="427" r:id="rId11"/>
    <p:sldId id="2147473060" r:id="rId12"/>
  </p:sldIdLst>
  <p:sldSz cx="6858000" cy="12192000"/>
  <p:notesSz cx="6858000" cy="9144000"/>
  <p:custDataLst>
    <p:tags r:id="rId1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920" userDrawn="1">
          <p15:clr>
            <a:srgbClr val="A4A3A4"/>
          </p15:clr>
        </p15:guide>
        <p15:guide id="2" pos="216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12C1F03-79AE-25E1-8B21-DB21614303E1}" name="Sarita Garapati" initials="SG" userId="S::Sarita.Garapati@dalberg.com::b69d7fdf-a3bc-4d1e-b2d3-e7ec26c709f0" providerId="AD"/>
  <p188:author id="{A6CF5A0D-44C7-6547-A432-E3534D4AE024}" name="Kusi Hornberger" initials="KH" userId="S::Kusi.Hornberger@dalberg.com::74e3a126-ca62-4861-a447-3fe74efb89fe" providerId="AD"/>
  <p188:author id="{3D2EFB7B-AB16-8A53-CE9F-AABB13C18A53}" name="Mariana Noguera" initials="MNP" userId="Mariana Noguera"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7E6E6"/>
    <a:srgbClr val="D3E5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768" y="-2976"/>
      </p:cViewPr>
      <p:guideLst>
        <p:guide orient="horz" pos="49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ags" Target="tags/tag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Binary_Worksheet.xlsb"/></Relationships>
</file>

<file path=ppt/charts/_rels/chart10.xml.rels><?xml version="1.0" encoding="UTF-8" standalone="yes"?>
<Relationships xmlns="http://schemas.openxmlformats.org/package/2006/relationships"><Relationship Id="rId1" Type="http://schemas.openxmlformats.org/officeDocument/2006/relationships/package" Target="../embeddings/Microsoft_Excel_Binary_Worksheet9.xlsb"/></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Binary_Worksheet1.xlsb"/></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Binary_Worksheet2.xlsb"/></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Binary_Worksheet3.xlsb"/></Relationships>
</file>

<file path=ppt/charts/_rels/chart5.xml.rels><?xml version="1.0" encoding="UTF-8" standalone="yes"?>
<Relationships xmlns="http://schemas.openxmlformats.org/package/2006/relationships"><Relationship Id="rId1" Type="http://schemas.openxmlformats.org/officeDocument/2006/relationships/package" Target="../embeddings/Microsoft_Excel_Binary_Worksheet4.xlsb"/></Relationships>
</file>

<file path=ppt/charts/_rels/chart6.xml.rels><?xml version="1.0" encoding="UTF-8" standalone="yes"?>
<Relationships xmlns="http://schemas.openxmlformats.org/package/2006/relationships"><Relationship Id="rId1" Type="http://schemas.openxmlformats.org/officeDocument/2006/relationships/package" Target="../embeddings/Microsoft_Excel_Binary_Worksheet5.xlsb"/></Relationships>
</file>

<file path=ppt/charts/_rels/chart7.xml.rels><?xml version="1.0" encoding="UTF-8" standalone="yes"?>
<Relationships xmlns="http://schemas.openxmlformats.org/package/2006/relationships"><Relationship Id="rId1" Type="http://schemas.openxmlformats.org/officeDocument/2006/relationships/package" Target="../embeddings/Microsoft_Excel_Binary_Worksheet6.xlsb"/></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Binary_Worksheet7.xlsb"/></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Binary_Worksheet8.xlsb"/></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444444444444446E-2"/>
          <c:y val="5.8492688413948259E-2"/>
          <c:w val="0.91111111111111109"/>
          <c:h val="0.88301462317210344"/>
        </c:manualLayout>
      </c:layout>
      <c:barChart>
        <c:barDir val="col"/>
        <c:grouping val="stacked"/>
        <c:varyColors val="0"/>
        <c:ser>
          <c:idx val="0"/>
          <c:order val="0"/>
          <c:spPr>
            <a:solidFill>
              <a:schemeClr val="accent2"/>
            </a:solidFill>
            <a:ln>
              <a:noFill/>
            </a:ln>
          </c:spPr>
          <c:invertIfNegative val="0"/>
          <c:val>
            <c:numRef>
              <c:f>Sheet1!$A$1:$B$1</c:f>
              <c:numCache>
                <c:formatCode>General</c:formatCode>
                <c:ptCount val="2"/>
                <c:pt idx="0">
                  <c:v>4</c:v>
                </c:pt>
                <c:pt idx="1">
                  <c:v>98</c:v>
                </c:pt>
              </c:numCache>
            </c:numRef>
          </c:val>
          <c:extLst>
            <c:ext xmlns:c16="http://schemas.microsoft.com/office/drawing/2014/chart" uri="{C3380CC4-5D6E-409C-BE32-E72D297353CC}">
              <c16:uniqueId val="{00000000-10E1-4746-8783-754821F9527F}"/>
            </c:ext>
          </c:extLst>
        </c:ser>
        <c:dLbls>
          <c:showLegendKey val="0"/>
          <c:showVal val="0"/>
          <c:showCatName val="0"/>
          <c:showSerName val="0"/>
          <c:showPercent val="0"/>
          <c:showBubbleSize val="0"/>
        </c:dLbls>
        <c:gapWidth val="80"/>
        <c:overlap val="100"/>
        <c:axId val="1163929712"/>
        <c:axId val="1"/>
      </c:barChart>
      <c:catAx>
        <c:axId val="116392971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98"/>
          <c:min val="0"/>
        </c:scaling>
        <c:delete val="1"/>
        <c:axPos val="l"/>
        <c:numFmt formatCode="General" sourceLinked="1"/>
        <c:majorTickMark val="out"/>
        <c:minorTickMark val="none"/>
        <c:tickLblPos val="nextTo"/>
        <c:crossAx val="1163929712"/>
        <c:crosses val="min"/>
        <c:crossBetween val="between"/>
      </c:valAx>
    </c:plotArea>
    <c:plotVisOnly val="0"/>
    <c:dispBlanksAs val="gap"/>
    <c:showDLblsOverMax val="1"/>
  </c:chart>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444444444444446E-2"/>
          <c:y val="5.8492688413948259E-2"/>
          <c:w val="0.91111111111111109"/>
          <c:h val="0.88301462317210344"/>
        </c:manualLayout>
      </c:layout>
      <c:barChart>
        <c:barDir val="col"/>
        <c:grouping val="stacked"/>
        <c:varyColors val="0"/>
        <c:ser>
          <c:idx val="0"/>
          <c:order val="0"/>
          <c:spPr>
            <a:solidFill>
              <a:schemeClr val="accent2"/>
            </a:solidFill>
            <a:ln>
              <a:noFill/>
            </a:ln>
          </c:spPr>
          <c:invertIfNegative val="0"/>
          <c:val>
            <c:numRef>
              <c:f>Sheet1!$A$1:$B$1</c:f>
              <c:numCache>
                <c:formatCode>General</c:formatCode>
                <c:ptCount val="2"/>
                <c:pt idx="0">
                  <c:v>1.5</c:v>
                </c:pt>
                <c:pt idx="1">
                  <c:v>15</c:v>
                </c:pt>
              </c:numCache>
            </c:numRef>
          </c:val>
          <c:extLst>
            <c:ext xmlns:c16="http://schemas.microsoft.com/office/drawing/2014/chart" uri="{C3380CC4-5D6E-409C-BE32-E72D297353CC}">
              <c16:uniqueId val="{00000000-42E9-417E-B148-F799831D58D6}"/>
            </c:ext>
          </c:extLst>
        </c:ser>
        <c:dLbls>
          <c:showLegendKey val="0"/>
          <c:showVal val="0"/>
          <c:showCatName val="0"/>
          <c:showSerName val="0"/>
          <c:showPercent val="0"/>
          <c:showBubbleSize val="0"/>
        </c:dLbls>
        <c:gapWidth val="80"/>
        <c:overlap val="100"/>
        <c:axId val="1102866288"/>
        <c:axId val="1"/>
      </c:barChart>
      <c:catAx>
        <c:axId val="1102866288"/>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5"/>
          <c:min val="0"/>
        </c:scaling>
        <c:delete val="1"/>
        <c:axPos val="l"/>
        <c:numFmt formatCode="General" sourceLinked="1"/>
        <c:majorTickMark val="out"/>
        <c:minorTickMark val="none"/>
        <c:tickLblPos val="nextTo"/>
        <c:crossAx val="1102866288"/>
        <c:crosses val="min"/>
        <c:crossBetween val="between"/>
      </c:valAx>
    </c:plotArea>
    <c:plotVisOnly val="0"/>
    <c:dispBlanksAs val="gap"/>
    <c:showDLblsOverMax val="1"/>
  </c:chart>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444444444444446E-2"/>
          <c:y val="0.18037135278514588"/>
          <c:w val="0.91111111111111109"/>
          <c:h val="0.69407603890362513"/>
        </c:manualLayout>
      </c:layout>
      <c:barChart>
        <c:barDir val="col"/>
        <c:grouping val="stacked"/>
        <c:varyColors val="0"/>
        <c:ser>
          <c:idx val="0"/>
          <c:order val="0"/>
          <c:spPr>
            <a:solidFill>
              <a:schemeClr val="accent2"/>
            </a:solidFill>
            <a:ln>
              <a:noFill/>
            </a:ln>
          </c:spPr>
          <c:invertIfNegative val="0"/>
          <c:dLbls>
            <c:dLbl>
              <c:idx val="0"/>
              <c:layout>
                <c:manualLayout>
                  <c:x val="0"/>
                  <c:y val="-6.9849690539345713E-2"/>
                </c:manualLayout>
              </c:layout>
              <c:numFmt formatCode="#,##0;&quot;-&quot;#,##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AA74-4620-AD3E-67235B80FBCA}"/>
                </c:ext>
              </c:extLst>
            </c:dLbl>
            <c:dLbl>
              <c:idx val="1"/>
              <c:layout>
                <c:manualLayout>
                  <c:x val="0"/>
                  <c:y val="-0.40141467727674623"/>
                </c:manualLayout>
              </c:layout>
              <c:numFmt formatCode="#,##0;&quot;-&quot;#,##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AA74-4620-AD3E-67235B80FBCA}"/>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2</c:v>
                </c:pt>
                <c:pt idx="1">
                  <c:v>47</c:v>
                </c:pt>
              </c:numCache>
            </c:numRef>
          </c:val>
          <c:extLst>
            <c:ext xmlns:c16="http://schemas.microsoft.com/office/drawing/2014/chart" uri="{C3380CC4-5D6E-409C-BE32-E72D297353CC}">
              <c16:uniqueId val="{00000002-AA74-4620-AD3E-67235B80FBCA}"/>
            </c:ext>
          </c:extLst>
        </c:ser>
        <c:dLbls>
          <c:showLegendKey val="0"/>
          <c:showVal val="0"/>
          <c:showCatName val="0"/>
          <c:showSerName val="0"/>
          <c:showPercent val="0"/>
          <c:showBubbleSize val="0"/>
        </c:dLbls>
        <c:gapWidth val="80"/>
        <c:overlap val="100"/>
        <c:axId val="1616906143"/>
        <c:axId val="1"/>
      </c:barChart>
      <c:catAx>
        <c:axId val="161690614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7"/>
          <c:min val="0"/>
        </c:scaling>
        <c:delete val="1"/>
        <c:axPos val="l"/>
        <c:numFmt formatCode="General" sourceLinked="1"/>
        <c:majorTickMark val="out"/>
        <c:minorTickMark val="none"/>
        <c:tickLblPos val="nextTo"/>
        <c:crossAx val="1616906143"/>
        <c:crosses val="min"/>
        <c:crossBetween val="between"/>
      </c:valAx>
    </c:plotArea>
    <c:plotVisOnly val="0"/>
    <c:dispBlanksAs val="gap"/>
    <c:showDLblsOverMax val="1"/>
  </c:chart>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444444444444446E-2"/>
          <c:y val="5.8492688413948259E-2"/>
          <c:w val="0.91111111111111109"/>
          <c:h val="0.88301462317210344"/>
        </c:manualLayout>
      </c:layout>
      <c:barChart>
        <c:barDir val="col"/>
        <c:grouping val="stacked"/>
        <c:varyColors val="0"/>
        <c:ser>
          <c:idx val="0"/>
          <c:order val="0"/>
          <c:spPr>
            <a:solidFill>
              <a:schemeClr val="accent2"/>
            </a:solidFill>
            <a:ln>
              <a:noFill/>
            </a:ln>
          </c:spPr>
          <c:invertIfNegative val="0"/>
          <c:val>
            <c:numRef>
              <c:f>Sheet1!$A$1:$B$1</c:f>
              <c:numCache>
                <c:formatCode>General</c:formatCode>
                <c:ptCount val="2"/>
                <c:pt idx="0">
                  <c:v>22</c:v>
                </c:pt>
                <c:pt idx="1">
                  <c:v>50</c:v>
                </c:pt>
              </c:numCache>
            </c:numRef>
          </c:val>
          <c:extLst>
            <c:ext xmlns:c16="http://schemas.microsoft.com/office/drawing/2014/chart" uri="{C3380CC4-5D6E-409C-BE32-E72D297353CC}">
              <c16:uniqueId val="{00000000-CBB1-4BB0-B816-A482D160AF54}"/>
            </c:ext>
          </c:extLst>
        </c:ser>
        <c:dLbls>
          <c:showLegendKey val="0"/>
          <c:showVal val="0"/>
          <c:showCatName val="0"/>
          <c:showSerName val="0"/>
          <c:showPercent val="0"/>
          <c:showBubbleSize val="0"/>
        </c:dLbls>
        <c:gapWidth val="80"/>
        <c:overlap val="100"/>
        <c:axId val="1616989183"/>
        <c:axId val="1"/>
      </c:barChart>
      <c:catAx>
        <c:axId val="161698918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1616989183"/>
        <c:crosses val="min"/>
        <c:crossBetween val="between"/>
      </c:valAx>
    </c:plotArea>
    <c:plotVisOnly val="0"/>
    <c:dispBlanksAs val="gap"/>
    <c:showDLblsOverMax val="1"/>
  </c:chart>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444444444444446E-2"/>
          <c:y val="5.8492688413948259E-2"/>
          <c:w val="0.91111111111111109"/>
          <c:h val="0.88301462317210344"/>
        </c:manualLayout>
      </c:layout>
      <c:barChart>
        <c:barDir val="col"/>
        <c:grouping val="stacked"/>
        <c:varyColors val="0"/>
        <c:ser>
          <c:idx val="0"/>
          <c:order val="0"/>
          <c:spPr>
            <a:solidFill>
              <a:schemeClr val="accent2"/>
            </a:solidFill>
            <a:ln>
              <a:noFill/>
            </a:ln>
          </c:spPr>
          <c:invertIfNegative val="0"/>
          <c:val>
            <c:numRef>
              <c:f>Sheet1!$A$1:$B$1</c:f>
              <c:numCache>
                <c:formatCode>General</c:formatCode>
                <c:ptCount val="2"/>
                <c:pt idx="0">
                  <c:v>1.5</c:v>
                </c:pt>
                <c:pt idx="1">
                  <c:v>15</c:v>
                </c:pt>
              </c:numCache>
            </c:numRef>
          </c:val>
          <c:extLst>
            <c:ext xmlns:c16="http://schemas.microsoft.com/office/drawing/2014/chart" uri="{C3380CC4-5D6E-409C-BE32-E72D297353CC}">
              <c16:uniqueId val="{00000000-5BA0-4EB5-BBEA-783028DAAA72}"/>
            </c:ext>
          </c:extLst>
        </c:ser>
        <c:dLbls>
          <c:showLegendKey val="0"/>
          <c:showVal val="0"/>
          <c:showCatName val="0"/>
          <c:showSerName val="0"/>
          <c:showPercent val="0"/>
          <c:showBubbleSize val="0"/>
        </c:dLbls>
        <c:gapWidth val="80"/>
        <c:overlap val="100"/>
        <c:axId val="1322237872"/>
        <c:axId val="1"/>
      </c:barChart>
      <c:catAx>
        <c:axId val="1322237872"/>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15"/>
          <c:min val="0"/>
        </c:scaling>
        <c:delete val="1"/>
        <c:axPos val="l"/>
        <c:numFmt formatCode="General" sourceLinked="1"/>
        <c:majorTickMark val="out"/>
        <c:minorTickMark val="none"/>
        <c:tickLblPos val="nextTo"/>
        <c:crossAx val="1322237872"/>
        <c:crosses val="min"/>
        <c:crossBetween val="between"/>
      </c:valAx>
    </c:plotArea>
    <c:plotVisOnly val="0"/>
    <c:dispBlanksAs val="gap"/>
    <c:showDLblsOverMax val="1"/>
  </c:chart>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918156161806212E-2"/>
          <c:y val="6.4676616915422883E-2"/>
          <c:w val="0.90216368767638755"/>
          <c:h val="0.87064676616915426"/>
        </c:manualLayout>
      </c:layout>
      <c:barChart>
        <c:barDir val="col"/>
        <c:grouping val="stacked"/>
        <c:varyColors val="0"/>
        <c:ser>
          <c:idx val="0"/>
          <c:order val="0"/>
          <c:spPr>
            <a:solidFill>
              <a:srgbClr val="FFD591"/>
            </a:solidFill>
            <a:ln>
              <a:noFill/>
            </a:ln>
          </c:spPr>
          <c:invertIfNegative val="0"/>
          <c:val>
            <c:numRef>
              <c:f>Sheet1!$A$1:$B$1</c:f>
              <c:numCache>
                <c:formatCode>General</c:formatCode>
                <c:ptCount val="2"/>
                <c:pt idx="0">
                  <c:v>5</c:v>
                </c:pt>
                <c:pt idx="1">
                  <c:v>7.25</c:v>
                </c:pt>
              </c:numCache>
            </c:numRef>
          </c:val>
          <c:extLst>
            <c:ext xmlns:c16="http://schemas.microsoft.com/office/drawing/2014/chart" uri="{C3380CC4-5D6E-409C-BE32-E72D297353CC}">
              <c16:uniqueId val="{00000000-8E88-481D-B18E-B952DC66C25B}"/>
            </c:ext>
          </c:extLst>
        </c:ser>
        <c:dLbls>
          <c:showLegendKey val="0"/>
          <c:showVal val="0"/>
          <c:showCatName val="0"/>
          <c:showSerName val="0"/>
          <c:showPercent val="0"/>
          <c:showBubbleSize val="0"/>
        </c:dLbls>
        <c:gapWidth val="80"/>
        <c:overlap val="100"/>
        <c:axId val="1795882639"/>
        <c:axId val="1"/>
      </c:barChart>
      <c:catAx>
        <c:axId val="179588263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7.25"/>
          <c:min val="0"/>
        </c:scaling>
        <c:delete val="1"/>
        <c:axPos val="l"/>
        <c:numFmt formatCode="General" sourceLinked="1"/>
        <c:majorTickMark val="out"/>
        <c:minorTickMark val="none"/>
        <c:tickLblPos val="nextTo"/>
        <c:crossAx val="1795882639"/>
        <c:crosses val="min"/>
        <c:crossBetween val="between"/>
      </c:valAx>
    </c:plotArea>
    <c:plotVisOnly val="0"/>
    <c:dispBlanksAs val="gap"/>
    <c:showDLblsOverMax val="1"/>
  </c:chart>
  <c:externalData r:id="rId1">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8918156161806212E-2"/>
          <c:y val="6.4676616915422883E-2"/>
          <c:w val="0.90216368767638755"/>
          <c:h val="0.87064676616915426"/>
        </c:manualLayout>
      </c:layout>
      <c:barChart>
        <c:barDir val="col"/>
        <c:grouping val="stacked"/>
        <c:varyColors val="0"/>
        <c:ser>
          <c:idx val="0"/>
          <c:order val="0"/>
          <c:spPr>
            <a:solidFill>
              <a:srgbClr val="FFD591"/>
            </a:solidFill>
            <a:ln>
              <a:noFill/>
            </a:ln>
          </c:spPr>
          <c:invertIfNegative val="0"/>
          <c:val>
            <c:numRef>
              <c:f>Sheet1!$A$1:$B$1</c:f>
              <c:numCache>
                <c:formatCode>General</c:formatCode>
                <c:ptCount val="2"/>
                <c:pt idx="0">
                  <c:v>5</c:v>
                </c:pt>
                <c:pt idx="1">
                  <c:v>7.25</c:v>
                </c:pt>
              </c:numCache>
            </c:numRef>
          </c:val>
          <c:extLst>
            <c:ext xmlns:c16="http://schemas.microsoft.com/office/drawing/2014/chart" uri="{C3380CC4-5D6E-409C-BE32-E72D297353CC}">
              <c16:uniqueId val="{00000000-8E88-481D-B18E-B952DC66C25B}"/>
            </c:ext>
          </c:extLst>
        </c:ser>
        <c:dLbls>
          <c:showLegendKey val="0"/>
          <c:showVal val="0"/>
          <c:showCatName val="0"/>
          <c:showSerName val="0"/>
          <c:showPercent val="0"/>
          <c:showBubbleSize val="0"/>
        </c:dLbls>
        <c:gapWidth val="80"/>
        <c:overlap val="100"/>
        <c:axId val="1795882639"/>
        <c:axId val="1"/>
      </c:barChart>
      <c:catAx>
        <c:axId val="1795882639"/>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7.25"/>
          <c:min val="0"/>
        </c:scaling>
        <c:delete val="1"/>
        <c:axPos val="l"/>
        <c:numFmt formatCode="General" sourceLinked="1"/>
        <c:majorTickMark val="out"/>
        <c:minorTickMark val="none"/>
        <c:tickLblPos val="nextTo"/>
        <c:crossAx val="1795882639"/>
        <c:crosses val="min"/>
        <c:crossBetween val="between"/>
      </c:valAx>
    </c:plotArea>
    <c:plotVisOnly val="0"/>
    <c:dispBlanksAs val="gap"/>
    <c:showDLblsOverMax val="1"/>
  </c:chart>
  <c:externalData r:id="rId1">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444444444444446E-2"/>
          <c:y val="5.8492688413948259E-2"/>
          <c:w val="0.91111111111111109"/>
          <c:h val="0.88301462317210344"/>
        </c:manualLayout>
      </c:layout>
      <c:barChart>
        <c:barDir val="col"/>
        <c:grouping val="stacked"/>
        <c:varyColors val="0"/>
        <c:ser>
          <c:idx val="0"/>
          <c:order val="0"/>
          <c:spPr>
            <a:solidFill>
              <a:schemeClr val="accent2"/>
            </a:solidFill>
            <a:ln>
              <a:noFill/>
            </a:ln>
          </c:spPr>
          <c:invertIfNegative val="0"/>
          <c:val>
            <c:numRef>
              <c:f>Sheet1!$A$1:$B$1</c:f>
              <c:numCache>
                <c:formatCode>General</c:formatCode>
                <c:ptCount val="2"/>
                <c:pt idx="0">
                  <c:v>4</c:v>
                </c:pt>
                <c:pt idx="1">
                  <c:v>98</c:v>
                </c:pt>
              </c:numCache>
            </c:numRef>
          </c:val>
          <c:extLst>
            <c:ext xmlns:c16="http://schemas.microsoft.com/office/drawing/2014/chart" uri="{C3380CC4-5D6E-409C-BE32-E72D297353CC}">
              <c16:uniqueId val="{00000000-CA57-4129-9CA0-71F97EF1E000}"/>
            </c:ext>
          </c:extLst>
        </c:ser>
        <c:dLbls>
          <c:showLegendKey val="0"/>
          <c:showVal val="0"/>
          <c:showCatName val="0"/>
          <c:showSerName val="0"/>
          <c:showPercent val="0"/>
          <c:showBubbleSize val="0"/>
        </c:dLbls>
        <c:gapWidth val="80"/>
        <c:overlap val="100"/>
        <c:axId val="1616908543"/>
        <c:axId val="1"/>
      </c:barChart>
      <c:catAx>
        <c:axId val="161690854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98"/>
          <c:min val="0"/>
        </c:scaling>
        <c:delete val="1"/>
        <c:axPos val="l"/>
        <c:numFmt formatCode="General" sourceLinked="1"/>
        <c:majorTickMark val="out"/>
        <c:minorTickMark val="none"/>
        <c:tickLblPos val="nextTo"/>
        <c:crossAx val="1616908543"/>
        <c:crosses val="min"/>
        <c:crossBetween val="between"/>
      </c:valAx>
    </c:plotArea>
    <c:plotVisOnly val="0"/>
    <c:dispBlanksAs val="gap"/>
    <c:showDLblsOverMax val="1"/>
  </c:chart>
  <c:externalData r:id="rId1">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444444444444446E-2"/>
          <c:y val="0.18037135278514588"/>
          <c:w val="0.91111111111111109"/>
          <c:h val="0.69407603890362513"/>
        </c:manualLayout>
      </c:layout>
      <c:barChart>
        <c:barDir val="col"/>
        <c:grouping val="stacked"/>
        <c:varyColors val="0"/>
        <c:ser>
          <c:idx val="0"/>
          <c:order val="0"/>
          <c:spPr>
            <a:solidFill>
              <a:schemeClr val="accent2"/>
            </a:solidFill>
            <a:ln>
              <a:noFill/>
            </a:ln>
          </c:spPr>
          <c:invertIfNegative val="0"/>
          <c:dLbls>
            <c:dLbl>
              <c:idx val="0"/>
              <c:layout>
                <c:manualLayout>
                  <c:x val="0"/>
                  <c:y val="-6.9849690539345713E-2"/>
                </c:manualLayout>
              </c:layout>
              <c:numFmt formatCode="#,##0;&quot;-&quot;#,##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0-356A-4DD5-BBB4-E59D871FC9E8}"/>
                </c:ext>
              </c:extLst>
            </c:dLbl>
            <c:dLbl>
              <c:idx val="1"/>
              <c:layout>
                <c:manualLayout>
                  <c:x val="0"/>
                  <c:y val="-0.40141467727674623"/>
                </c:manualLayout>
              </c:layout>
              <c:numFmt formatCode="#,##0;&quot;-&quot;#,##0" sourceLinked="0"/>
              <c:spPr>
                <a:noFill/>
                <a:ln>
                  <a:noFill/>
                </a:ln>
              </c:spPr>
              <c:txPr>
                <a:bodyPr wrap="none"/>
                <a:lstStyle/>
                <a:p>
                  <a:pPr>
                    <a:defRPr sz="1000" kern="1200">
                      <a:solidFill>
                        <a:schemeClr val="tx1"/>
                      </a:solidFill>
                      <a:latin typeface="+mn-lt"/>
                      <a:ea typeface="+mn-ea"/>
                      <a:cs typeface="+mn-cs"/>
                    </a:defRPr>
                  </a:pPr>
                  <a:endParaRPr lang="en-US"/>
                </a:p>
              </c:txPr>
              <c:dLblPos val="ct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c15:spPr>
                </c:ext>
                <c:ext xmlns:c16="http://schemas.microsoft.com/office/drawing/2014/chart" uri="{C3380CC4-5D6E-409C-BE32-E72D297353CC}">
                  <c16:uniqueId val="{00000001-356A-4DD5-BBB4-E59D871FC9E8}"/>
                </c:ext>
              </c:extLst>
            </c:dLbl>
            <c:spPr>
              <a:noFill/>
              <a:ln>
                <a:noFill/>
              </a:ln>
              <a:effectLst/>
            </c:spPr>
            <c:showLegendKey val="0"/>
            <c:showVal val="0"/>
            <c:showCatName val="0"/>
            <c:showSerName val="0"/>
            <c:showPercent val="0"/>
            <c:showBubbleSize val="0"/>
            <c:extLst>
              <c:ext xmlns:c15="http://schemas.microsoft.com/office/drawing/2012/chart" uri="{CE6537A1-D6FC-4f65-9D91-7224C49458BB}">
                <c15:showLeaderLines val="0"/>
              </c:ext>
            </c:extLst>
          </c:dLbls>
          <c:val>
            <c:numRef>
              <c:f>Sheet1!$A$1:$B$1</c:f>
              <c:numCache>
                <c:formatCode>General</c:formatCode>
                <c:ptCount val="2"/>
                <c:pt idx="0">
                  <c:v>2</c:v>
                </c:pt>
                <c:pt idx="1">
                  <c:v>47</c:v>
                </c:pt>
              </c:numCache>
            </c:numRef>
          </c:val>
          <c:extLst>
            <c:ext xmlns:c16="http://schemas.microsoft.com/office/drawing/2014/chart" uri="{C3380CC4-5D6E-409C-BE32-E72D297353CC}">
              <c16:uniqueId val="{00000002-356A-4DD5-BBB4-E59D871FC9E8}"/>
            </c:ext>
          </c:extLst>
        </c:ser>
        <c:dLbls>
          <c:showLegendKey val="0"/>
          <c:showVal val="0"/>
          <c:showCatName val="0"/>
          <c:showSerName val="0"/>
          <c:showPercent val="0"/>
          <c:showBubbleSize val="0"/>
        </c:dLbls>
        <c:gapWidth val="80"/>
        <c:overlap val="100"/>
        <c:axId val="1616916223"/>
        <c:axId val="1"/>
      </c:barChart>
      <c:catAx>
        <c:axId val="161691622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47"/>
          <c:min val="0"/>
        </c:scaling>
        <c:delete val="1"/>
        <c:axPos val="l"/>
        <c:numFmt formatCode="General" sourceLinked="1"/>
        <c:majorTickMark val="out"/>
        <c:minorTickMark val="none"/>
        <c:tickLblPos val="nextTo"/>
        <c:crossAx val="1616916223"/>
        <c:crosses val="min"/>
        <c:crossBetween val="between"/>
      </c:valAx>
    </c:plotArea>
    <c:plotVisOnly val="0"/>
    <c:dispBlanksAs val="gap"/>
    <c:showDLblsOverMax val="1"/>
  </c:chart>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4444444444444446E-2"/>
          <c:y val="5.8492688413948259E-2"/>
          <c:w val="0.91111111111111109"/>
          <c:h val="0.88301462317210344"/>
        </c:manualLayout>
      </c:layout>
      <c:barChart>
        <c:barDir val="col"/>
        <c:grouping val="stacked"/>
        <c:varyColors val="0"/>
        <c:ser>
          <c:idx val="0"/>
          <c:order val="0"/>
          <c:spPr>
            <a:solidFill>
              <a:schemeClr val="accent2"/>
            </a:solidFill>
            <a:ln>
              <a:noFill/>
            </a:ln>
          </c:spPr>
          <c:invertIfNegative val="0"/>
          <c:val>
            <c:numRef>
              <c:f>Sheet1!$A$1:$B$1</c:f>
              <c:numCache>
                <c:formatCode>General</c:formatCode>
                <c:ptCount val="2"/>
                <c:pt idx="0">
                  <c:v>22</c:v>
                </c:pt>
                <c:pt idx="1">
                  <c:v>50</c:v>
                </c:pt>
              </c:numCache>
            </c:numRef>
          </c:val>
          <c:extLst>
            <c:ext xmlns:c16="http://schemas.microsoft.com/office/drawing/2014/chart" uri="{C3380CC4-5D6E-409C-BE32-E72D297353CC}">
              <c16:uniqueId val="{00000000-5BA8-469E-8DD7-B88C5116A7D8}"/>
            </c:ext>
          </c:extLst>
        </c:ser>
        <c:dLbls>
          <c:showLegendKey val="0"/>
          <c:showVal val="0"/>
          <c:showCatName val="0"/>
          <c:showSerName val="0"/>
          <c:showPercent val="0"/>
          <c:showBubbleSize val="0"/>
        </c:dLbls>
        <c:gapWidth val="80"/>
        <c:overlap val="100"/>
        <c:axId val="1616909023"/>
        <c:axId val="1"/>
      </c:barChart>
      <c:catAx>
        <c:axId val="1616909023"/>
        <c:scaling>
          <c:orientation val="minMax"/>
        </c:scaling>
        <c:delete val="0"/>
        <c:axPos val="b"/>
        <c:majorGridlines>
          <c:spPr>
            <a:ln>
              <a:noFill/>
            </a:ln>
          </c:spPr>
        </c:majorGridlines>
        <c:majorTickMark val="none"/>
        <c:minorTickMark val="none"/>
        <c:tickLblPos val="none"/>
        <c:spPr>
          <a:ln w="9525" cmpd="sng" algn="ctr">
            <a:solidFill>
              <a:schemeClr val="tx1"/>
            </a:solidFill>
            <a:prstDash val="solid"/>
          </a:ln>
        </c:spPr>
        <c:crossAx val="1"/>
        <c:crosses val="min"/>
        <c:auto val="0"/>
        <c:lblAlgn val="ctr"/>
        <c:lblOffset val="100"/>
        <c:noMultiLvlLbl val="0"/>
      </c:catAx>
      <c:valAx>
        <c:axId val="1"/>
        <c:scaling>
          <c:orientation val="minMax"/>
          <c:max val="50"/>
          <c:min val="0"/>
        </c:scaling>
        <c:delete val="1"/>
        <c:axPos val="l"/>
        <c:numFmt formatCode="General" sourceLinked="1"/>
        <c:majorTickMark val="out"/>
        <c:minorTickMark val="none"/>
        <c:tickLblPos val="nextTo"/>
        <c:crossAx val="1616909023"/>
        <c:crosses val="min"/>
        <c:crossBetween val="between"/>
      </c:valAx>
    </c:plotArea>
    <c:plotVisOnly val="0"/>
    <c:dispBlanksAs val="gap"/>
    <c:showDLblsOverMax val="1"/>
  </c:chart>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CE71A74-77E6-45A7-B738-D0F7DD205233}" type="datetimeFigureOut">
              <a:rPr lang="en-US" smtClean="0"/>
              <a:t>11/12/2025</a:t>
            </a:fld>
            <a:endParaRPr lang="en-US"/>
          </a:p>
        </p:txBody>
      </p:sp>
      <p:sp>
        <p:nvSpPr>
          <p:cNvPr id="4" name="Slide Image Placeholder 3"/>
          <p:cNvSpPr>
            <a:spLocks noGrp="1" noRot="1" noChangeAspect="1"/>
          </p:cNvSpPr>
          <p:nvPr>
            <p:ph type="sldImg" idx="2"/>
          </p:nvPr>
        </p:nvSpPr>
        <p:spPr>
          <a:xfrm>
            <a:off x="2560638" y="1143000"/>
            <a:ext cx="17367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19A1E42-F84F-4699-81AA-160D90ED815C}" type="slidenum">
              <a:rPr lang="en-US" smtClean="0"/>
              <a:t>‹#›</a:t>
            </a:fld>
            <a:endParaRPr lang="en-US"/>
          </a:p>
        </p:txBody>
      </p:sp>
    </p:spTree>
    <p:extLst>
      <p:ext uri="{BB962C8B-B14F-4D97-AF65-F5344CB8AC3E}">
        <p14:creationId xmlns:p14="http://schemas.microsoft.com/office/powerpoint/2010/main" val="346644370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A2DD6B-CDEE-45F0-94EC-DE9243A912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F1E54F-5E10-F145-C463-5DFA1BC5DC3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303B252-FC15-A368-13FA-E269A855A63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23564F5-1F71-0A02-860A-4C5912966F6D}"/>
              </a:ext>
            </a:extLst>
          </p:cNvPr>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057156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236AD2-B099-E4FE-DCC4-5665E55881F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88A838-4838-9151-0486-99B2ECBF40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470EAAF-99E9-46D9-60A7-9C7C2872856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7607637-8E67-7414-BFFE-B44EB4D427BE}"/>
              </a:ext>
            </a:extLst>
          </p:cNvPr>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1657373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19A1E42-F84F-4699-81AA-160D90ED815C}" type="slidenum">
              <a:rPr lang="en-US" smtClean="0"/>
              <a:t>5</a:t>
            </a:fld>
            <a:endParaRPr lang="en-US"/>
          </a:p>
        </p:txBody>
      </p:sp>
    </p:spTree>
    <p:extLst>
      <p:ext uri="{BB962C8B-B14F-4D97-AF65-F5344CB8AC3E}">
        <p14:creationId xmlns:p14="http://schemas.microsoft.com/office/powerpoint/2010/main" val="1127030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9485618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A539BB-3951-9CD5-C016-FC444B18CD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11C469-E57A-7EF7-6C41-BFDCDEA481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8CF10E1-04DE-4945-C1E1-20E51FC7658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24B382-8141-07F8-772D-EC0FC4541846}"/>
              </a:ext>
            </a:extLst>
          </p:cNvPr>
          <p:cNvSpPr>
            <a:spLocks noGrp="1"/>
          </p:cNvSpPr>
          <p:nvPr>
            <p:ph type="sldNum" sz="quarter" idx="5"/>
          </p:nvPr>
        </p:nvSpPr>
        <p:spPr/>
        <p:txBody>
          <a:bodyPr/>
          <a:lstStyle/>
          <a:p>
            <a:endParaRPr lang="en-US"/>
          </a:p>
        </p:txBody>
      </p:sp>
    </p:spTree>
    <p:extLst>
      <p:ext uri="{BB962C8B-B14F-4D97-AF65-F5344CB8AC3E}">
        <p14:creationId xmlns:p14="http://schemas.microsoft.com/office/powerpoint/2010/main" val="42707308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Master" Target="../slideMasters/slideMaster1.xml"/><Relationship Id="rId1" Type="http://schemas.openxmlformats.org/officeDocument/2006/relationships/tags" Target="../tags/tag3.xml"/><Relationship Id="rId4"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xml"/><Relationship Id="rId1" Type="http://schemas.openxmlformats.org/officeDocument/2006/relationships/tags" Target="../tags/tag12.xml"/><Relationship Id="rId4" Type="http://schemas.openxmlformats.org/officeDocument/2006/relationships/image" Target="../media/image1.emf"/></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Master" Target="../slideMasters/slideMaster1.xml"/><Relationship Id="rId1" Type="http://schemas.openxmlformats.org/officeDocument/2006/relationships/tags" Target="../tags/tag13.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3" Type="http://schemas.openxmlformats.org/officeDocument/2006/relationships/oleObject" Target="../embeddings/oleObject9.bin"/><Relationship Id="rId2" Type="http://schemas.openxmlformats.org/officeDocument/2006/relationships/slideMaster" Target="../slideMasters/slideMaster1.xml"/><Relationship Id="rId1" Type="http://schemas.openxmlformats.org/officeDocument/2006/relationships/tags" Target="../tags/tag14.xml"/><Relationship Id="rId4" Type="http://schemas.openxmlformats.org/officeDocument/2006/relationships/image" Target="../media/image1.emf"/></Relationships>
</file>

<file path=ppt/slideLayouts/_rels/slideLayout14.xml.rels><?xml version="1.0" encoding="UTF-8" standalone="yes"?>
<Relationships xmlns="http://schemas.openxmlformats.org/package/2006/relationships"><Relationship Id="rId3" Type="http://schemas.openxmlformats.org/officeDocument/2006/relationships/oleObject" Target="../embeddings/oleObject10.bin"/><Relationship Id="rId2" Type="http://schemas.openxmlformats.org/officeDocument/2006/relationships/slideMaster" Target="../slideMasters/slideMaster1.xml"/><Relationship Id="rId1" Type="http://schemas.openxmlformats.org/officeDocument/2006/relationships/tags" Target="../tags/tag15.xml"/><Relationship Id="rId4" Type="http://schemas.openxmlformats.org/officeDocument/2006/relationships/image" Target="../media/image1.emf"/></Relationships>
</file>

<file path=ppt/slideLayouts/_rels/slideLayout15.xml.rels><?xml version="1.0" encoding="UTF-8" standalone="yes"?>
<Relationships xmlns="http://schemas.openxmlformats.org/package/2006/relationships"><Relationship Id="rId3" Type="http://schemas.openxmlformats.org/officeDocument/2006/relationships/oleObject" Target="../embeddings/oleObject11.bin"/><Relationship Id="rId2" Type="http://schemas.openxmlformats.org/officeDocument/2006/relationships/slideMaster" Target="../slideMasters/slideMaster1.xml"/><Relationship Id="rId1" Type="http://schemas.openxmlformats.org/officeDocument/2006/relationships/tags" Target="../tags/tag16.xml"/><Relationship Id="rId4" Type="http://schemas.openxmlformats.org/officeDocument/2006/relationships/image" Target="../media/image1.emf"/></Relationships>
</file>

<file path=ppt/slideLayouts/_rels/slideLayout1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oleObject" Target="../embeddings/oleObject12.bin"/><Relationship Id="rId7"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1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emf"/></Relationships>
</file>

<file path=ppt/slideLayouts/_rels/slideLayout17.xml.rels><?xml version="1.0" encoding="UTF-8" standalone="yes"?>
<Relationships xmlns="http://schemas.openxmlformats.org/package/2006/relationships"><Relationship Id="rId3" Type="http://schemas.openxmlformats.org/officeDocument/2006/relationships/oleObject" Target="../embeddings/oleObject13.bin"/><Relationship Id="rId2" Type="http://schemas.openxmlformats.org/officeDocument/2006/relationships/slideMaster" Target="../slideMasters/slideMaster1.xml"/><Relationship Id="rId1" Type="http://schemas.openxmlformats.org/officeDocument/2006/relationships/tags" Target="../tags/tag18.xml"/><Relationship Id="rId4" Type="http://schemas.openxmlformats.org/officeDocument/2006/relationships/image" Target="../media/image2.emf"/></Relationships>
</file>

<file path=ppt/slideLayouts/_rels/slideLayout18.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Master" Target="../slideMasters/slideMaster1.xml"/><Relationship Id="rId1" Type="http://schemas.openxmlformats.org/officeDocument/2006/relationships/tags" Target="../tags/tag19.xml"/><Relationship Id="rId4" Type="http://schemas.openxmlformats.org/officeDocument/2006/relationships/image" Target="../media/image2.emf"/></Relationships>
</file>

<file path=ppt/slideLayouts/_rels/slideLayout19.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slideMaster" Target="../slideMasters/slideMaster1.xml"/><Relationship Id="rId1" Type="http://schemas.openxmlformats.org/officeDocument/2006/relationships/tags" Target="../tags/tag20.xml"/><Relationship Id="rId4" Type="http://schemas.openxmlformats.org/officeDocument/2006/relationships/image" Target="../media/image2.emf"/></Relationships>
</file>

<file path=ppt/slideLayouts/_rels/slideLayout2.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4.xml"/><Relationship Id="rId4" Type="http://schemas.openxmlformats.org/officeDocument/2006/relationships/image" Target="../media/image1.emf"/></Relationships>
</file>

<file path=ppt/slideLayouts/_rels/slideLayout20.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Master" Target="../slideMasters/slideMaster1.xml"/><Relationship Id="rId1" Type="http://schemas.openxmlformats.org/officeDocument/2006/relationships/tags" Target="../tags/tag21.xml"/><Relationship Id="rId4" Type="http://schemas.openxmlformats.org/officeDocument/2006/relationships/image" Target="../media/image2.emf"/></Relationships>
</file>

<file path=ppt/slideLayouts/_rels/slideLayout21.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Master" Target="../slideMasters/slideMaster1.xml"/><Relationship Id="rId1" Type="http://schemas.openxmlformats.org/officeDocument/2006/relationships/tags" Target="../tags/tag22.xml"/><Relationship Id="rId5" Type="http://schemas.openxmlformats.org/officeDocument/2006/relationships/image" Target="../media/image7.png"/><Relationship Id="rId4" Type="http://schemas.openxmlformats.org/officeDocument/2006/relationships/image" Target="../media/image2.emf"/></Relationships>
</file>

<file path=ppt/slideLayouts/_rels/slideLayout22.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4.svg"/><Relationship Id="rId2" Type="http://schemas.openxmlformats.org/officeDocument/2006/relationships/slideMaster" Target="../slideMasters/slideMaster1.xml"/><Relationship Id="rId1" Type="http://schemas.openxmlformats.org/officeDocument/2006/relationships/tags" Target="../tags/tag23.xml"/><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image" Target="../media/image2.emf"/></Relationships>
</file>

<file path=ppt/slideLayouts/_rels/slideLayout23.xml.rels><?xml version="1.0" encoding="UTF-8" standalone="yes"?>
<Relationships xmlns="http://schemas.openxmlformats.org/package/2006/relationships"><Relationship Id="rId3" Type="http://schemas.openxmlformats.org/officeDocument/2006/relationships/oleObject" Target="../embeddings/oleObject18.bin"/><Relationship Id="rId7" Type="http://schemas.openxmlformats.org/officeDocument/2006/relationships/image" Target="../media/image11.svg"/><Relationship Id="rId2" Type="http://schemas.openxmlformats.org/officeDocument/2006/relationships/slideMaster" Target="../slideMasters/slideMaster1.xml"/><Relationship Id="rId1" Type="http://schemas.openxmlformats.org/officeDocument/2006/relationships/tags" Target="../tags/tag2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emf"/></Relationships>
</file>

<file path=ppt/slideLayouts/_rels/slideLayout24.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Master" Target="../slideMasters/slideMaster1.xml"/><Relationship Id="rId1" Type="http://schemas.openxmlformats.org/officeDocument/2006/relationships/tags" Target="../tags/tag25.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25.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Master" Target="../slideMasters/slideMaster1.xml"/><Relationship Id="rId1" Type="http://schemas.openxmlformats.org/officeDocument/2006/relationships/tags" Target="../tags/tag26.xml"/><Relationship Id="rId4" Type="http://schemas.openxmlformats.org/officeDocument/2006/relationships/image" Target="../media/image2.emf"/></Relationships>
</file>

<file path=ppt/slideLayouts/_rels/slideLayout26.xml.rels><?xml version="1.0" encoding="UTF-8" standalone="yes"?>
<Relationships xmlns="http://schemas.openxmlformats.org/package/2006/relationships"><Relationship Id="rId3" Type="http://schemas.openxmlformats.org/officeDocument/2006/relationships/oleObject" Target="../embeddings/oleObject21.bin"/><Relationship Id="rId2" Type="http://schemas.openxmlformats.org/officeDocument/2006/relationships/slideMaster" Target="../slideMasters/slideMaster1.xml"/><Relationship Id="rId1" Type="http://schemas.openxmlformats.org/officeDocument/2006/relationships/tags" Target="../tags/tag27.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27.xml.rels><?xml version="1.0" encoding="UTF-8" standalone="yes"?>
<Relationships xmlns="http://schemas.openxmlformats.org/package/2006/relationships"><Relationship Id="rId3" Type="http://schemas.openxmlformats.org/officeDocument/2006/relationships/oleObject" Target="../embeddings/oleObject22.bin"/><Relationship Id="rId2" Type="http://schemas.openxmlformats.org/officeDocument/2006/relationships/slideMaster" Target="../slideMasters/slideMaster1.xml"/><Relationship Id="rId1" Type="http://schemas.openxmlformats.org/officeDocument/2006/relationships/tags" Target="../tags/tag28.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28.xml.rels><?xml version="1.0" encoding="UTF-8" standalone="yes"?>
<Relationships xmlns="http://schemas.openxmlformats.org/package/2006/relationships"><Relationship Id="rId3" Type="http://schemas.openxmlformats.org/officeDocument/2006/relationships/oleObject" Target="../embeddings/oleObject23.bin"/><Relationship Id="rId2" Type="http://schemas.openxmlformats.org/officeDocument/2006/relationships/slideMaster" Target="../slideMasters/slideMaster1.xml"/><Relationship Id="rId1" Type="http://schemas.openxmlformats.org/officeDocument/2006/relationships/tags" Target="../tags/tag29.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2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Master" Target="../slideMasters/slideMaster1.xml"/><Relationship Id="rId1" Type="http://schemas.openxmlformats.org/officeDocument/2006/relationships/tags" Target="../tags/tag30.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4.emf"/></Relationships>
</file>

<file path=ppt/slideLayouts/_rels/slideLayout3.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5.xml"/><Relationship Id="rId4" Type="http://schemas.openxmlformats.org/officeDocument/2006/relationships/image" Target="../media/image1.emf"/></Relationships>
</file>

<file path=ppt/slideLayouts/_rels/slideLayout30.xml.rels><?xml version="1.0" encoding="UTF-8" standalone="yes"?>
<Relationships xmlns="http://schemas.openxmlformats.org/package/2006/relationships"><Relationship Id="rId3" Type="http://schemas.openxmlformats.org/officeDocument/2006/relationships/oleObject" Target="../embeddings/oleObject25.bin"/><Relationship Id="rId2" Type="http://schemas.openxmlformats.org/officeDocument/2006/relationships/slideMaster" Target="../slideMasters/slideMaster1.xml"/><Relationship Id="rId1" Type="http://schemas.openxmlformats.org/officeDocument/2006/relationships/tags" Target="../tags/tag3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emf"/></Relationships>
</file>

<file path=ppt/slideLayouts/_rels/slideLayout31.xml.rels><?xml version="1.0" encoding="UTF-8" standalone="yes"?>
<Relationships xmlns="http://schemas.openxmlformats.org/package/2006/relationships"><Relationship Id="rId3" Type="http://schemas.openxmlformats.org/officeDocument/2006/relationships/oleObject" Target="../embeddings/oleObject26.bin"/><Relationship Id="rId2" Type="http://schemas.openxmlformats.org/officeDocument/2006/relationships/slideMaster" Target="../slideMasters/slideMaster1.xml"/><Relationship Id="rId1" Type="http://schemas.openxmlformats.org/officeDocument/2006/relationships/tags" Target="../tags/tag3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emf"/></Relationships>
</file>

<file path=ppt/slideLayouts/_rels/slideLayout32.xml.rels><?xml version="1.0" encoding="UTF-8" standalone="yes"?>
<Relationships xmlns="http://schemas.openxmlformats.org/package/2006/relationships"><Relationship Id="rId3" Type="http://schemas.openxmlformats.org/officeDocument/2006/relationships/oleObject" Target="../embeddings/oleObject27.bin"/><Relationship Id="rId2" Type="http://schemas.openxmlformats.org/officeDocument/2006/relationships/slideMaster" Target="../slideMasters/slideMaster1.xml"/><Relationship Id="rId1" Type="http://schemas.openxmlformats.org/officeDocument/2006/relationships/tags" Target="../tags/tag33.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2.emf"/></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oleObject" Target="../embeddings/oleObject28.bin"/><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4.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2.emf"/></Relationships>
</file>

<file path=ppt/slideLayouts/_rels/slideLayout3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oleObject" Target="../embeddings/oleObject29.bin"/><Relationship Id="rId7" Type="http://schemas.openxmlformats.org/officeDocument/2006/relationships/image" Target="../media/image3.png"/><Relationship Id="rId2" Type="http://schemas.openxmlformats.org/officeDocument/2006/relationships/slideMaster" Target="../slideMasters/slideMaster1.xml"/><Relationship Id="rId1" Type="http://schemas.openxmlformats.org/officeDocument/2006/relationships/tags" Target="../tags/tag35.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emf"/></Relationships>
</file>

<file path=ppt/slideLayouts/_rels/slideLayout35.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Master" Target="../slideMasters/slideMaster1.xml"/><Relationship Id="rId1" Type="http://schemas.openxmlformats.org/officeDocument/2006/relationships/tags" Target="../tags/tag36.xml"/><Relationship Id="rId4" Type="http://schemas.openxmlformats.org/officeDocument/2006/relationships/image" Target="../media/image2.emf"/></Relationships>
</file>

<file path=ppt/slideLayouts/_rels/slideLayout36.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Master" Target="../slideMasters/slideMaster1.xml"/><Relationship Id="rId1" Type="http://schemas.openxmlformats.org/officeDocument/2006/relationships/tags" Target="../tags/tag37.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emf"/></Relationships>
</file>

<file path=ppt/slideLayouts/_rels/slideLayout37.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Master" Target="../slideMasters/slideMaster1.xml"/><Relationship Id="rId1" Type="http://schemas.openxmlformats.org/officeDocument/2006/relationships/tags" Target="../tags/tag38.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emf"/></Relationships>
</file>

<file path=ppt/slideLayouts/_rels/slideLayout38.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39.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emf"/></Relationships>
</file>

<file path=ppt/slideLayouts/_rels/slideLayout39.xml.rels><?xml version="1.0" encoding="UTF-8" standalone="yes"?>
<Relationships xmlns="http://schemas.openxmlformats.org/package/2006/relationships"><Relationship Id="rId3" Type="http://schemas.openxmlformats.org/officeDocument/2006/relationships/oleObject" Target="../embeddings/oleObject33.bin"/><Relationship Id="rId2" Type="http://schemas.openxmlformats.org/officeDocument/2006/relationships/slideMaster" Target="../slideMasters/slideMaster1.xml"/><Relationship Id="rId1" Type="http://schemas.openxmlformats.org/officeDocument/2006/relationships/tags" Target="../tags/tag40.xml"/><Relationship Id="rId4" Type="http://schemas.openxmlformats.org/officeDocument/2006/relationships/image" Target="../media/image23.emf"/></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6.xml"/><Relationship Id="rId4" Type="http://schemas.openxmlformats.org/officeDocument/2006/relationships/image" Target="../media/image1.emf"/></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27.svg"/><Relationship Id="rId13" Type="http://schemas.openxmlformats.org/officeDocument/2006/relationships/image" Target="../media/image32.png"/><Relationship Id="rId18" Type="http://schemas.openxmlformats.org/officeDocument/2006/relationships/image" Target="../media/image13.svg"/><Relationship Id="rId26" Type="http://schemas.openxmlformats.org/officeDocument/2006/relationships/image" Target="../media/image43.svg"/><Relationship Id="rId3" Type="http://schemas.openxmlformats.org/officeDocument/2006/relationships/oleObject" Target="../embeddings/oleObject34.bin"/><Relationship Id="rId21" Type="http://schemas.openxmlformats.org/officeDocument/2006/relationships/image" Target="../media/image38.png"/><Relationship Id="rId7" Type="http://schemas.openxmlformats.org/officeDocument/2006/relationships/image" Target="../media/image26.png"/><Relationship Id="rId12" Type="http://schemas.openxmlformats.org/officeDocument/2006/relationships/image" Target="../media/image31.svg"/><Relationship Id="rId17" Type="http://schemas.openxmlformats.org/officeDocument/2006/relationships/image" Target="../media/image12.png"/><Relationship Id="rId25" Type="http://schemas.openxmlformats.org/officeDocument/2006/relationships/image" Target="../media/image42.png"/><Relationship Id="rId2" Type="http://schemas.openxmlformats.org/officeDocument/2006/relationships/slideMaster" Target="../slideMasters/slideMaster1.xml"/><Relationship Id="rId16" Type="http://schemas.openxmlformats.org/officeDocument/2006/relationships/image" Target="../media/image35.svg"/><Relationship Id="rId20" Type="http://schemas.openxmlformats.org/officeDocument/2006/relationships/image" Target="../media/image37.svg"/><Relationship Id="rId29" Type="http://schemas.openxmlformats.org/officeDocument/2006/relationships/image" Target="../media/image46.png"/><Relationship Id="rId1" Type="http://schemas.openxmlformats.org/officeDocument/2006/relationships/tags" Target="../tags/tag41.xml"/><Relationship Id="rId6" Type="http://schemas.openxmlformats.org/officeDocument/2006/relationships/image" Target="../media/image25.svg"/><Relationship Id="rId11" Type="http://schemas.openxmlformats.org/officeDocument/2006/relationships/image" Target="../media/image30.png"/><Relationship Id="rId24" Type="http://schemas.openxmlformats.org/officeDocument/2006/relationships/image" Target="../media/image41.svg"/><Relationship Id="rId5" Type="http://schemas.openxmlformats.org/officeDocument/2006/relationships/image" Target="../media/image24.png"/><Relationship Id="rId15" Type="http://schemas.openxmlformats.org/officeDocument/2006/relationships/image" Target="../media/image34.png"/><Relationship Id="rId23" Type="http://schemas.openxmlformats.org/officeDocument/2006/relationships/image" Target="../media/image40.png"/><Relationship Id="rId28" Type="http://schemas.openxmlformats.org/officeDocument/2006/relationships/image" Target="../media/image45.svg"/><Relationship Id="rId10" Type="http://schemas.openxmlformats.org/officeDocument/2006/relationships/image" Target="../media/image29.svg"/><Relationship Id="rId19" Type="http://schemas.openxmlformats.org/officeDocument/2006/relationships/image" Target="../media/image36.png"/><Relationship Id="rId4" Type="http://schemas.openxmlformats.org/officeDocument/2006/relationships/image" Target="../media/image2.emf"/><Relationship Id="rId9" Type="http://schemas.openxmlformats.org/officeDocument/2006/relationships/image" Target="../media/image28.png"/><Relationship Id="rId14" Type="http://schemas.openxmlformats.org/officeDocument/2006/relationships/image" Target="../media/image33.svg"/><Relationship Id="rId22" Type="http://schemas.openxmlformats.org/officeDocument/2006/relationships/image" Target="../media/image39.svg"/><Relationship Id="rId27" Type="http://schemas.openxmlformats.org/officeDocument/2006/relationships/image" Target="../media/image44.png"/><Relationship Id="rId30" Type="http://schemas.openxmlformats.org/officeDocument/2006/relationships/image" Target="../media/image47.svg"/></Relationships>
</file>

<file path=ppt/slideLayouts/_rels/slideLayout41.xml.rels><?xml version="1.0" encoding="UTF-8" standalone="yes"?>
<Relationships xmlns="http://schemas.openxmlformats.org/package/2006/relationships"><Relationship Id="rId26" Type="http://schemas.openxmlformats.org/officeDocument/2006/relationships/image" Target="../media/image69.svg"/><Relationship Id="rId117" Type="http://schemas.openxmlformats.org/officeDocument/2006/relationships/image" Target="../media/image160.png"/><Relationship Id="rId21" Type="http://schemas.openxmlformats.org/officeDocument/2006/relationships/image" Target="../media/image64.png"/><Relationship Id="rId42" Type="http://schemas.openxmlformats.org/officeDocument/2006/relationships/image" Target="../media/image85.svg"/><Relationship Id="rId47" Type="http://schemas.openxmlformats.org/officeDocument/2006/relationships/image" Target="../media/image90.png"/><Relationship Id="rId63" Type="http://schemas.openxmlformats.org/officeDocument/2006/relationships/image" Target="../media/image106.png"/><Relationship Id="rId68" Type="http://schemas.openxmlformats.org/officeDocument/2006/relationships/image" Target="../media/image111.svg"/><Relationship Id="rId84" Type="http://schemas.openxmlformats.org/officeDocument/2006/relationships/image" Target="../media/image127.svg"/><Relationship Id="rId89" Type="http://schemas.openxmlformats.org/officeDocument/2006/relationships/image" Target="../media/image132.png"/><Relationship Id="rId112" Type="http://schemas.openxmlformats.org/officeDocument/2006/relationships/image" Target="../media/image155.svg"/><Relationship Id="rId133" Type="http://schemas.openxmlformats.org/officeDocument/2006/relationships/image" Target="../media/image176.png"/><Relationship Id="rId138" Type="http://schemas.openxmlformats.org/officeDocument/2006/relationships/image" Target="../media/image181.svg"/><Relationship Id="rId16" Type="http://schemas.openxmlformats.org/officeDocument/2006/relationships/image" Target="../media/image59.svg"/><Relationship Id="rId107" Type="http://schemas.openxmlformats.org/officeDocument/2006/relationships/image" Target="../media/image150.png"/><Relationship Id="rId11" Type="http://schemas.openxmlformats.org/officeDocument/2006/relationships/image" Target="../media/image54.png"/><Relationship Id="rId32" Type="http://schemas.openxmlformats.org/officeDocument/2006/relationships/image" Target="../media/image75.svg"/><Relationship Id="rId37" Type="http://schemas.openxmlformats.org/officeDocument/2006/relationships/image" Target="../media/image80.png"/><Relationship Id="rId53" Type="http://schemas.openxmlformats.org/officeDocument/2006/relationships/image" Target="../media/image96.png"/><Relationship Id="rId58" Type="http://schemas.openxmlformats.org/officeDocument/2006/relationships/image" Target="../media/image101.svg"/><Relationship Id="rId74" Type="http://schemas.openxmlformats.org/officeDocument/2006/relationships/image" Target="../media/image117.svg"/><Relationship Id="rId79" Type="http://schemas.openxmlformats.org/officeDocument/2006/relationships/image" Target="../media/image122.png"/><Relationship Id="rId102" Type="http://schemas.openxmlformats.org/officeDocument/2006/relationships/image" Target="../media/image145.svg"/><Relationship Id="rId123" Type="http://schemas.openxmlformats.org/officeDocument/2006/relationships/image" Target="../media/image166.png"/><Relationship Id="rId128" Type="http://schemas.openxmlformats.org/officeDocument/2006/relationships/image" Target="../media/image171.svg"/><Relationship Id="rId5" Type="http://schemas.openxmlformats.org/officeDocument/2006/relationships/image" Target="../media/image48.png"/><Relationship Id="rId90" Type="http://schemas.openxmlformats.org/officeDocument/2006/relationships/image" Target="../media/image133.svg"/><Relationship Id="rId95" Type="http://schemas.openxmlformats.org/officeDocument/2006/relationships/image" Target="../media/image138.png"/><Relationship Id="rId14" Type="http://schemas.openxmlformats.org/officeDocument/2006/relationships/image" Target="../media/image57.svg"/><Relationship Id="rId22" Type="http://schemas.openxmlformats.org/officeDocument/2006/relationships/image" Target="../media/image65.svg"/><Relationship Id="rId27" Type="http://schemas.openxmlformats.org/officeDocument/2006/relationships/image" Target="../media/image70.png"/><Relationship Id="rId30" Type="http://schemas.openxmlformats.org/officeDocument/2006/relationships/image" Target="../media/image73.svg"/><Relationship Id="rId35" Type="http://schemas.openxmlformats.org/officeDocument/2006/relationships/image" Target="../media/image78.png"/><Relationship Id="rId43" Type="http://schemas.openxmlformats.org/officeDocument/2006/relationships/image" Target="../media/image86.png"/><Relationship Id="rId48" Type="http://schemas.openxmlformats.org/officeDocument/2006/relationships/image" Target="../media/image91.svg"/><Relationship Id="rId56" Type="http://schemas.openxmlformats.org/officeDocument/2006/relationships/image" Target="../media/image99.svg"/><Relationship Id="rId64" Type="http://schemas.openxmlformats.org/officeDocument/2006/relationships/image" Target="../media/image107.svg"/><Relationship Id="rId69" Type="http://schemas.openxmlformats.org/officeDocument/2006/relationships/image" Target="../media/image112.png"/><Relationship Id="rId77" Type="http://schemas.openxmlformats.org/officeDocument/2006/relationships/image" Target="../media/image120.png"/><Relationship Id="rId100" Type="http://schemas.openxmlformats.org/officeDocument/2006/relationships/image" Target="../media/image143.svg"/><Relationship Id="rId105" Type="http://schemas.openxmlformats.org/officeDocument/2006/relationships/image" Target="../media/image148.png"/><Relationship Id="rId113" Type="http://schemas.openxmlformats.org/officeDocument/2006/relationships/image" Target="../media/image156.png"/><Relationship Id="rId118" Type="http://schemas.openxmlformats.org/officeDocument/2006/relationships/image" Target="../media/image161.svg"/><Relationship Id="rId126" Type="http://schemas.openxmlformats.org/officeDocument/2006/relationships/image" Target="../media/image169.svg"/><Relationship Id="rId134" Type="http://schemas.openxmlformats.org/officeDocument/2006/relationships/image" Target="../media/image177.svg"/><Relationship Id="rId8" Type="http://schemas.openxmlformats.org/officeDocument/2006/relationships/image" Target="../media/image51.svg"/><Relationship Id="rId51" Type="http://schemas.openxmlformats.org/officeDocument/2006/relationships/image" Target="../media/image94.png"/><Relationship Id="rId72" Type="http://schemas.openxmlformats.org/officeDocument/2006/relationships/image" Target="../media/image115.svg"/><Relationship Id="rId80" Type="http://schemas.openxmlformats.org/officeDocument/2006/relationships/image" Target="../media/image123.svg"/><Relationship Id="rId85" Type="http://schemas.openxmlformats.org/officeDocument/2006/relationships/image" Target="../media/image128.png"/><Relationship Id="rId93" Type="http://schemas.openxmlformats.org/officeDocument/2006/relationships/image" Target="../media/image136.png"/><Relationship Id="rId98" Type="http://schemas.openxmlformats.org/officeDocument/2006/relationships/image" Target="../media/image141.svg"/><Relationship Id="rId121" Type="http://schemas.openxmlformats.org/officeDocument/2006/relationships/image" Target="../media/image164.png"/><Relationship Id="rId3" Type="http://schemas.openxmlformats.org/officeDocument/2006/relationships/oleObject" Target="../embeddings/oleObject35.bin"/><Relationship Id="rId12" Type="http://schemas.openxmlformats.org/officeDocument/2006/relationships/image" Target="../media/image55.svg"/><Relationship Id="rId17" Type="http://schemas.openxmlformats.org/officeDocument/2006/relationships/image" Target="../media/image60.png"/><Relationship Id="rId25" Type="http://schemas.openxmlformats.org/officeDocument/2006/relationships/image" Target="../media/image68.png"/><Relationship Id="rId33" Type="http://schemas.openxmlformats.org/officeDocument/2006/relationships/image" Target="../media/image76.png"/><Relationship Id="rId38" Type="http://schemas.openxmlformats.org/officeDocument/2006/relationships/image" Target="../media/image81.svg"/><Relationship Id="rId46" Type="http://schemas.openxmlformats.org/officeDocument/2006/relationships/image" Target="../media/image89.svg"/><Relationship Id="rId59" Type="http://schemas.openxmlformats.org/officeDocument/2006/relationships/image" Target="../media/image102.png"/><Relationship Id="rId67" Type="http://schemas.openxmlformats.org/officeDocument/2006/relationships/image" Target="../media/image110.png"/><Relationship Id="rId103" Type="http://schemas.openxmlformats.org/officeDocument/2006/relationships/image" Target="../media/image146.png"/><Relationship Id="rId108" Type="http://schemas.openxmlformats.org/officeDocument/2006/relationships/image" Target="../media/image151.svg"/><Relationship Id="rId116" Type="http://schemas.openxmlformats.org/officeDocument/2006/relationships/image" Target="../media/image159.svg"/><Relationship Id="rId124" Type="http://schemas.openxmlformats.org/officeDocument/2006/relationships/image" Target="../media/image167.svg"/><Relationship Id="rId129" Type="http://schemas.openxmlformats.org/officeDocument/2006/relationships/image" Target="../media/image172.png"/><Relationship Id="rId137" Type="http://schemas.openxmlformats.org/officeDocument/2006/relationships/image" Target="../media/image180.png"/><Relationship Id="rId20" Type="http://schemas.openxmlformats.org/officeDocument/2006/relationships/image" Target="../media/image63.svg"/><Relationship Id="rId41" Type="http://schemas.openxmlformats.org/officeDocument/2006/relationships/image" Target="../media/image84.png"/><Relationship Id="rId54" Type="http://schemas.openxmlformats.org/officeDocument/2006/relationships/image" Target="../media/image97.svg"/><Relationship Id="rId62" Type="http://schemas.openxmlformats.org/officeDocument/2006/relationships/image" Target="../media/image105.svg"/><Relationship Id="rId70" Type="http://schemas.openxmlformats.org/officeDocument/2006/relationships/image" Target="../media/image113.svg"/><Relationship Id="rId75" Type="http://schemas.openxmlformats.org/officeDocument/2006/relationships/image" Target="../media/image118.png"/><Relationship Id="rId83" Type="http://schemas.openxmlformats.org/officeDocument/2006/relationships/image" Target="../media/image126.png"/><Relationship Id="rId88" Type="http://schemas.openxmlformats.org/officeDocument/2006/relationships/image" Target="../media/image131.svg"/><Relationship Id="rId91" Type="http://schemas.openxmlformats.org/officeDocument/2006/relationships/image" Target="../media/image134.png"/><Relationship Id="rId96" Type="http://schemas.openxmlformats.org/officeDocument/2006/relationships/image" Target="../media/image139.svg"/><Relationship Id="rId111" Type="http://schemas.openxmlformats.org/officeDocument/2006/relationships/image" Target="../media/image154.png"/><Relationship Id="rId132" Type="http://schemas.openxmlformats.org/officeDocument/2006/relationships/image" Target="../media/image175.svg"/><Relationship Id="rId1" Type="http://schemas.openxmlformats.org/officeDocument/2006/relationships/tags" Target="../tags/tag42.xml"/><Relationship Id="rId6" Type="http://schemas.openxmlformats.org/officeDocument/2006/relationships/image" Target="../media/image49.svg"/><Relationship Id="rId15" Type="http://schemas.openxmlformats.org/officeDocument/2006/relationships/image" Target="../media/image58.png"/><Relationship Id="rId23" Type="http://schemas.openxmlformats.org/officeDocument/2006/relationships/image" Target="../media/image66.png"/><Relationship Id="rId28" Type="http://schemas.openxmlformats.org/officeDocument/2006/relationships/image" Target="../media/image71.svg"/><Relationship Id="rId36" Type="http://schemas.openxmlformats.org/officeDocument/2006/relationships/image" Target="../media/image79.svg"/><Relationship Id="rId49" Type="http://schemas.openxmlformats.org/officeDocument/2006/relationships/image" Target="../media/image92.png"/><Relationship Id="rId57" Type="http://schemas.openxmlformats.org/officeDocument/2006/relationships/image" Target="../media/image100.png"/><Relationship Id="rId106" Type="http://schemas.openxmlformats.org/officeDocument/2006/relationships/image" Target="../media/image149.svg"/><Relationship Id="rId114" Type="http://schemas.openxmlformats.org/officeDocument/2006/relationships/image" Target="../media/image157.svg"/><Relationship Id="rId119" Type="http://schemas.openxmlformats.org/officeDocument/2006/relationships/image" Target="../media/image162.png"/><Relationship Id="rId127" Type="http://schemas.openxmlformats.org/officeDocument/2006/relationships/image" Target="../media/image170.png"/><Relationship Id="rId10" Type="http://schemas.openxmlformats.org/officeDocument/2006/relationships/image" Target="../media/image53.svg"/><Relationship Id="rId31" Type="http://schemas.openxmlformats.org/officeDocument/2006/relationships/image" Target="../media/image74.png"/><Relationship Id="rId44" Type="http://schemas.openxmlformats.org/officeDocument/2006/relationships/image" Target="../media/image87.svg"/><Relationship Id="rId52" Type="http://schemas.openxmlformats.org/officeDocument/2006/relationships/image" Target="../media/image95.svg"/><Relationship Id="rId60" Type="http://schemas.openxmlformats.org/officeDocument/2006/relationships/image" Target="../media/image103.svg"/><Relationship Id="rId65" Type="http://schemas.openxmlformats.org/officeDocument/2006/relationships/image" Target="../media/image108.png"/><Relationship Id="rId73" Type="http://schemas.openxmlformats.org/officeDocument/2006/relationships/image" Target="../media/image116.png"/><Relationship Id="rId78" Type="http://schemas.openxmlformats.org/officeDocument/2006/relationships/image" Target="../media/image121.svg"/><Relationship Id="rId81" Type="http://schemas.openxmlformats.org/officeDocument/2006/relationships/image" Target="../media/image124.png"/><Relationship Id="rId86" Type="http://schemas.openxmlformats.org/officeDocument/2006/relationships/image" Target="../media/image129.svg"/><Relationship Id="rId94" Type="http://schemas.openxmlformats.org/officeDocument/2006/relationships/image" Target="../media/image137.svg"/><Relationship Id="rId99" Type="http://schemas.openxmlformats.org/officeDocument/2006/relationships/image" Target="../media/image142.png"/><Relationship Id="rId101" Type="http://schemas.openxmlformats.org/officeDocument/2006/relationships/image" Target="../media/image144.png"/><Relationship Id="rId122" Type="http://schemas.openxmlformats.org/officeDocument/2006/relationships/image" Target="../media/image165.svg"/><Relationship Id="rId130" Type="http://schemas.openxmlformats.org/officeDocument/2006/relationships/image" Target="../media/image173.svg"/><Relationship Id="rId135" Type="http://schemas.openxmlformats.org/officeDocument/2006/relationships/image" Target="../media/image178.png"/><Relationship Id="rId4" Type="http://schemas.openxmlformats.org/officeDocument/2006/relationships/image" Target="../media/image2.emf"/><Relationship Id="rId9" Type="http://schemas.openxmlformats.org/officeDocument/2006/relationships/image" Target="../media/image52.png"/><Relationship Id="rId13" Type="http://schemas.openxmlformats.org/officeDocument/2006/relationships/image" Target="../media/image56.png"/><Relationship Id="rId18" Type="http://schemas.openxmlformats.org/officeDocument/2006/relationships/image" Target="../media/image61.svg"/><Relationship Id="rId39" Type="http://schemas.openxmlformats.org/officeDocument/2006/relationships/image" Target="../media/image82.png"/><Relationship Id="rId109" Type="http://schemas.openxmlformats.org/officeDocument/2006/relationships/image" Target="../media/image152.png"/><Relationship Id="rId34" Type="http://schemas.openxmlformats.org/officeDocument/2006/relationships/image" Target="../media/image77.svg"/><Relationship Id="rId50" Type="http://schemas.openxmlformats.org/officeDocument/2006/relationships/image" Target="../media/image93.svg"/><Relationship Id="rId55" Type="http://schemas.openxmlformats.org/officeDocument/2006/relationships/image" Target="../media/image98.png"/><Relationship Id="rId76" Type="http://schemas.openxmlformats.org/officeDocument/2006/relationships/image" Target="../media/image119.svg"/><Relationship Id="rId97" Type="http://schemas.openxmlformats.org/officeDocument/2006/relationships/image" Target="../media/image140.png"/><Relationship Id="rId104" Type="http://schemas.openxmlformats.org/officeDocument/2006/relationships/image" Target="../media/image147.svg"/><Relationship Id="rId120" Type="http://schemas.openxmlformats.org/officeDocument/2006/relationships/image" Target="../media/image163.svg"/><Relationship Id="rId125" Type="http://schemas.openxmlformats.org/officeDocument/2006/relationships/image" Target="../media/image168.png"/><Relationship Id="rId7" Type="http://schemas.openxmlformats.org/officeDocument/2006/relationships/image" Target="../media/image50.png"/><Relationship Id="rId71" Type="http://schemas.openxmlformats.org/officeDocument/2006/relationships/image" Target="../media/image114.png"/><Relationship Id="rId92" Type="http://schemas.openxmlformats.org/officeDocument/2006/relationships/image" Target="../media/image135.svg"/><Relationship Id="rId2" Type="http://schemas.openxmlformats.org/officeDocument/2006/relationships/slideMaster" Target="../slideMasters/slideMaster1.xml"/><Relationship Id="rId29" Type="http://schemas.openxmlformats.org/officeDocument/2006/relationships/image" Target="../media/image72.png"/><Relationship Id="rId24" Type="http://schemas.openxmlformats.org/officeDocument/2006/relationships/image" Target="../media/image67.svg"/><Relationship Id="rId40" Type="http://schemas.openxmlformats.org/officeDocument/2006/relationships/image" Target="../media/image83.svg"/><Relationship Id="rId45" Type="http://schemas.openxmlformats.org/officeDocument/2006/relationships/image" Target="../media/image88.png"/><Relationship Id="rId66" Type="http://schemas.openxmlformats.org/officeDocument/2006/relationships/image" Target="../media/image109.svg"/><Relationship Id="rId87" Type="http://schemas.openxmlformats.org/officeDocument/2006/relationships/image" Target="../media/image130.png"/><Relationship Id="rId110" Type="http://schemas.openxmlformats.org/officeDocument/2006/relationships/image" Target="../media/image153.svg"/><Relationship Id="rId115" Type="http://schemas.openxmlformats.org/officeDocument/2006/relationships/image" Target="../media/image158.png"/><Relationship Id="rId131" Type="http://schemas.openxmlformats.org/officeDocument/2006/relationships/image" Target="../media/image174.png"/><Relationship Id="rId136" Type="http://schemas.openxmlformats.org/officeDocument/2006/relationships/image" Target="../media/image179.svg"/><Relationship Id="rId61" Type="http://schemas.openxmlformats.org/officeDocument/2006/relationships/image" Target="../media/image104.png"/><Relationship Id="rId82" Type="http://schemas.openxmlformats.org/officeDocument/2006/relationships/image" Target="../media/image125.svg"/><Relationship Id="rId19" Type="http://schemas.openxmlformats.org/officeDocument/2006/relationships/image" Target="../media/image62.png"/></Relationships>
</file>

<file path=ppt/slideLayouts/_rels/slideLayout42.xml.rels><?xml version="1.0" encoding="UTF-8" standalone="yes"?>
<Relationships xmlns="http://schemas.openxmlformats.org/package/2006/relationships"><Relationship Id="rId26" Type="http://schemas.openxmlformats.org/officeDocument/2006/relationships/image" Target="../media/image203.svg"/><Relationship Id="rId117" Type="http://schemas.openxmlformats.org/officeDocument/2006/relationships/image" Target="../media/image294.png"/><Relationship Id="rId21" Type="http://schemas.openxmlformats.org/officeDocument/2006/relationships/image" Target="../media/image198.png"/><Relationship Id="rId42" Type="http://schemas.openxmlformats.org/officeDocument/2006/relationships/image" Target="../media/image219.svg"/><Relationship Id="rId47" Type="http://schemas.openxmlformats.org/officeDocument/2006/relationships/image" Target="../media/image224.png"/><Relationship Id="rId63" Type="http://schemas.openxmlformats.org/officeDocument/2006/relationships/image" Target="../media/image240.png"/><Relationship Id="rId68" Type="http://schemas.openxmlformats.org/officeDocument/2006/relationships/image" Target="../media/image245.svg"/><Relationship Id="rId84" Type="http://schemas.openxmlformats.org/officeDocument/2006/relationships/image" Target="../media/image261.svg"/><Relationship Id="rId89" Type="http://schemas.openxmlformats.org/officeDocument/2006/relationships/image" Target="../media/image266.png"/><Relationship Id="rId112" Type="http://schemas.openxmlformats.org/officeDocument/2006/relationships/image" Target="../media/image289.svg"/><Relationship Id="rId16" Type="http://schemas.openxmlformats.org/officeDocument/2006/relationships/image" Target="../media/image193.svg"/><Relationship Id="rId107" Type="http://schemas.openxmlformats.org/officeDocument/2006/relationships/image" Target="../media/image284.png"/><Relationship Id="rId11" Type="http://schemas.openxmlformats.org/officeDocument/2006/relationships/image" Target="../media/image188.png"/><Relationship Id="rId32" Type="http://schemas.openxmlformats.org/officeDocument/2006/relationships/image" Target="../media/image209.svg"/><Relationship Id="rId37" Type="http://schemas.openxmlformats.org/officeDocument/2006/relationships/image" Target="../media/image214.png"/><Relationship Id="rId53" Type="http://schemas.openxmlformats.org/officeDocument/2006/relationships/image" Target="../media/image230.png"/><Relationship Id="rId58" Type="http://schemas.openxmlformats.org/officeDocument/2006/relationships/image" Target="../media/image235.svg"/><Relationship Id="rId74" Type="http://schemas.openxmlformats.org/officeDocument/2006/relationships/image" Target="../media/image251.svg"/><Relationship Id="rId79" Type="http://schemas.openxmlformats.org/officeDocument/2006/relationships/image" Target="../media/image256.png"/><Relationship Id="rId102" Type="http://schemas.openxmlformats.org/officeDocument/2006/relationships/image" Target="../media/image279.svg"/><Relationship Id="rId123" Type="http://schemas.openxmlformats.org/officeDocument/2006/relationships/image" Target="../media/image300.png"/><Relationship Id="rId128" Type="http://schemas.openxmlformats.org/officeDocument/2006/relationships/image" Target="../media/image305.svg"/><Relationship Id="rId5" Type="http://schemas.openxmlformats.org/officeDocument/2006/relationships/image" Target="../media/image182.png"/><Relationship Id="rId90" Type="http://schemas.openxmlformats.org/officeDocument/2006/relationships/image" Target="../media/image267.svg"/><Relationship Id="rId95" Type="http://schemas.openxmlformats.org/officeDocument/2006/relationships/image" Target="../media/image272.png"/><Relationship Id="rId19" Type="http://schemas.openxmlformats.org/officeDocument/2006/relationships/image" Target="../media/image196.png"/><Relationship Id="rId14" Type="http://schemas.openxmlformats.org/officeDocument/2006/relationships/image" Target="../media/image191.svg"/><Relationship Id="rId22" Type="http://schemas.openxmlformats.org/officeDocument/2006/relationships/image" Target="../media/image199.svg"/><Relationship Id="rId27" Type="http://schemas.openxmlformats.org/officeDocument/2006/relationships/image" Target="../media/image204.png"/><Relationship Id="rId30" Type="http://schemas.openxmlformats.org/officeDocument/2006/relationships/image" Target="../media/image207.svg"/><Relationship Id="rId35" Type="http://schemas.openxmlformats.org/officeDocument/2006/relationships/image" Target="../media/image212.png"/><Relationship Id="rId43" Type="http://schemas.openxmlformats.org/officeDocument/2006/relationships/image" Target="../media/image220.png"/><Relationship Id="rId48" Type="http://schemas.openxmlformats.org/officeDocument/2006/relationships/image" Target="../media/image225.svg"/><Relationship Id="rId56" Type="http://schemas.openxmlformats.org/officeDocument/2006/relationships/image" Target="../media/image233.svg"/><Relationship Id="rId64" Type="http://schemas.openxmlformats.org/officeDocument/2006/relationships/image" Target="../media/image241.svg"/><Relationship Id="rId69" Type="http://schemas.openxmlformats.org/officeDocument/2006/relationships/image" Target="../media/image246.png"/><Relationship Id="rId77" Type="http://schemas.openxmlformats.org/officeDocument/2006/relationships/image" Target="../media/image254.png"/><Relationship Id="rId100" Type="http://schemas.openxmlformats.org/officeDocument/2006/relationships/image" Target="../media/image277.svg"/><Relationship Id="rId105" Type="http://schemas.openxmlformats.org/officeDocument/2006/relationships/image" Target="../media/image282.png"/><Relationship Id="rId113" Type="http://schemas.openxmlformats.org/officeDocument/2006/relationships/image" Target="../media/image290.png"/><Relationship Id="rId118" Type="http://schemas.openxmlformats.org/officeDocument/2006/relationships/image" Target="../media/image295.svg"/><Relationship Id="rId126" Type="http://schemas.openxmlformats.org/officeDocument/2006/relationships/image" Target="../media/image303.svg"/><Relationship Id="rId8" Type="http://schemas.openxmlformats.org/officeDocument/2006/relationships/image" Target="../media/image185.svg"/><Relationship Id="rId51" Type="http://schemas.openxmlformats.org/officeDocument/2006/relationships/image" Target="../media/image228.png"/><Relationship Id="rId72" Type="http://schemas.openxmlformats.org/officeDocument/2006/relationships/image" Target="../media/image249.svg"/><Relationship Id="rId80" Type="http://schemas.openxmlformats.org/officeDocument/2006/relationships/image" Target="../media/image257.svg"/><Relationship Id="rId85" Type="http://schemas.openxmlformats.org/officeDocument/2006/relationships/image" Target="../media/image262.png"/><Relationship Id="rId93" Type="http://schemas.openxmlformats.org/officeDocument/2006/relationships/image" Target="../media/image270.png"/><Relationship Id="rId98" Type="http://schemas.openxmlformats.org/officeDocument/2006/relationships/image" Target="../media/image275.svg"/><Relationship Id="rId121" Type="http://schemas.openxmlformats.org/officeDocument/2006/relationships/image" Target="../media/image298.png"/><Relationship Id="rId3" Type="http://schemas.openxmlformats.org/officeDocument/2006/relationships/oleObject" Target="../embeddings/oleObject36.bin"/><Relationship Id="rId12" Type="http://schemas.openxmlformats.org/officeDocument/2006/relationships/image" Target="../media/image189.svg"/><Relationship Id="rId17" Type="http://schemas.openxmlformats.org/officeDocument/2006/relationships/image" Target="../media/image194.png"/><Relationship Id="rId25" Type="http://schemas.openxmlformats.org/officeDocument/2006/relationships/image" Target="../media/image202.png"/><Relationship Id="rId33" Type="http://schemas.openxmlformats.org/officeDocument/2006/relationships/image" Target="../media/image210.png"/><Relationship Id="rId38" Type="http://schemas.openxmlformats.org/officeDocument/2006/relationships/image" Target="../media/image215.svg"/><Relationship Id="rId46" Type="http://schemas.openxmlformats.org/officeDocument/2006/relationships/image" Target="../media/image223.svg"/><Relationship Id="rId59" Type="http://schemas.openxmlformats.org/officeDocument/2006/relationships/image" Target="../media/image236.png"/><Relationship Id="rId67" Type="http://schemas.openxmlformats.org/officeDocument/2006/relationships/image" Target="../media/image244.png"/><Relationship Id="rId103" Type="http://schemas.openxmlformats.org/officeDocument/2006/relationships/image" Target="../media/image280.png"/><Relationship Id="rId108" Type="http://schemas.openxmlformats.org/officeDocument/2006/relationships/image" Target="../media/image285.svg"/><Relationship Id="rId116" Type="http://schemas.openxmlformats.org/officeDocument/2006/relationships/image" Target="../media/image293.svg"/><Relationship Id="rId124" Type="http://schemas.openxmlformats.org/officeDocument/2006/relationships/image" Target="../media/image301.svg"/><Relationship Id="rId129" Type="http://schemas.openxmlformats.org/officeDocument/2006/relationships/image" Target="../media/image306.png"/><Relationship Id="rId20" Type="http://schemas.openxmlformats.org/officeDocument/2006/relationships/image" Target="../media/image197.svg"/><Relationship Id="rId41" Type="http://schemas.openxmlformats.org/officeDocument/2006/relationships/image" Target="../media/image218.png"/><Relationship Id="rId54" Type="http://schemas.openxmlformats.org/officeDocument/2006/relationships/image" Target="../media/image231.svg"/><Relationship Id="rId62" Type="http://schemas.openxmlformats.org/officeDocument/2006/relationships/image" Target="../media/image239.svg"/><Relationship Id="rId70" Type="http://schemas.openxmlformats.org/officeDocument/2006/relationships/image" Target="../media/image247.svg"/><Relationship Id="rId75" Type="http://schemas.openxmlformats.org/officeDocument/2006/relationships/image" Target="../media/image252.png"/><Relationship Id="rId83" Type="http://schemas.openxmlformats.org/officeDocument/2006/relationships/image" Target="../media/image260.png"/><Relationship Id="rId88" Type="http://schemas.openxmlformats.org/officeDocument/2006/relationships/image" Target="../media/image265.svg"/><Relationship Id="rId91" Type="http://schemas.openxmlformats.org/officeDocument/2006/relationships/image" Target="../media/image268.png"/><Relationship Id="rId96" Type="http://schemas.openxmlformats.org/officeDocument/2006/relationships/image" Target="../media/image273.svg"/><Relationship Id="rId111" Type="http://schemas.openxmlformats.org/officeDocument/2006/relationships/image" Target="../media/image288.png"/><Relationship Id="rId132" Type="http://schemas.openxmlformats.org/officeDocument/2006/relationships/image" Target="../media/image309.svg"/><Relationship Id="rId1" Type="http://schemas.openxmlformats.org/officeDocument/2006/relationships/tags" Target="../tags/tag43.xml"/><Relationship Id="rId6" Type="http://schemas.openxmlformats.org/officeDocument/2006/relationships/image" Target="../media/image183.svg"/><Relationship Id="rId15" Type="http://schemas.openxmlformats.org/officeDocument/2006/relationships/image" Target="../media/image192.png"/><Relationship Id="rId23" Type="http://schemas.openxmlformats.org/officeDocument/2006/relationships/image" Target="../media/image200.png"/><Relationship Id="rId28" Type="http://schemas.openxmlformats.org/officeDocument/2006/relationships/image" Target="../media/image205.svg"/><Relationship Id="rId36" Type="http://schemas.openxmlformats.org/officeDocument/2006/relationships/image" Target="../media/image213.svg"/><Relationship Id="rId49" Type="http://schemas.openxmlformats.org/officeDocument/2006/relationships/image" Target="../media/image226.png"/><Relationship Id="rId57" Type="http://schemas.openxmlformats.org/officeDocument/2006/relationships/image" Target="../media/image234.png"/><Relationship Id="rId106" Type="http://schemas.openxmlformats.org/officeDocument/2006/relationships/image" Target="../media/image283.svg"/><Relationship Id="rId114" Type="http://schemas.openxmlformats.org/officeDocument/2006/relationships/image" Target="../media/image291.svg"/><Relationship Id="rId119" Type="http://schemas.openxmlformats.org/officeDocument/2006/relationships/image" Target="../media/image296.png"/><Relationship Id="rId127" Type="http://schemas.openxmlformats.org/officeDocument/2006/relationships/image" Target="../media/image304.png"/><Relationship Id="rId10" Type="http://schemas.openxmlformats.org/officeDocument/2006/relationships/image" Target="../media/image187.svg"/><Relationship Id="rId31" Type="http://schemas.openxmlformats.org/officeDocument/2006/relationships/image" Target="../media/image208.png"/><Relationship Id="rId44" Type="http://schemas.openxmlformats.org/officeDocument/2006/relationships/image" Target="../media/image221.svg"/><Relationship Id="rId52" Type="http://schemas.openxmlformats.org/officeDocument/2006/relationships/image" Target="../media/image229.svg"/><Relationship Id="rId60" Type="http://schemas.openxmlformats.org/officeDocument/2006/relationships/image" Target="../media/image237.svg"/><Relationship Id="rId65" Type="http://schemas.openxmlformats.org/officeDocument/2006/relationships/image" Target="../media/image242.png"/><Relationship Id="rId73" Type="http://schemas.openxmlformats.org/officeDocument/2006/relationships/image" Target="../media/image250.png"/><Relationship Id="rId78" Type="http://schemas.openxmlformats.org/officeDocument/2006/relationships/image" Target="../media/image255.svg"/><Relationship Id="rId81" Type="http://schemas.openxmlformats.org/officeDocument/2006/relationships/image" Target="../media/image258.png"/><Relationship Id="rId86" Type="http://schemas.openxmlformats.org/officeDocument/2006/relationships/image" Target="../media/image263.svg"/><Relationship Id="rId94" Type="http://schemas.openxmlformats.org/officeDocument/2006/relationships/image" Target="../media/image271.svg"/><Relationship Id="rId99" Type="http://schemas.openxmlformats.org/officeDocument/2006/relationships/image" Target="../media/image276.png"/><Relationship Id="rId101" Type="http://schemas.openxmlformats.org/officeDocument/2006/relationships/image" Target="../media/image278.png"/><Relationship Id="rId122" Type="http://schemas.openxmlformats.org/officeDocument/2006/relationships/image" Target="../media/image299.svg"/><Relationship Id="rId130" Type="http://schemas.openxmlformats.org/officeDocument/2006/relationships/image" Target="../media/image307.svg"/><Relationship Id="rId4" Type="http://schemas.openxmlformats.org/officeDocument/2006/relationships/image" Target="../media/image2.emf"/><Relationship Id="rId9" Type="http://schemas.openxmlformats.org/officeDocument/2006/relationships/image" Target="../media/image186.png"/><Relationship Id="rId13" Type="http://schemas.openxmlformats.org/officeDocument/2006/relationships/image" Target="../media/image190.png"/><Relationship Id="rId18" Type="http://schemas.openxmlformats.org/officeDocument/2006/relationships/image" Target="../media/image195.svg"/><Relationship Id="rId39" Type="http://schemas.openxmlformats.org/officeDocument/2006/relationships/image" Target="../media/image216.png"/><Relationship Id="rId109" Type="http://schemas.openxmlformats.org/officeDocument/2006/relationships/image" Target="../media/image286.png"/><Relationship Id="rId34" Type="http://schemas.openxmlformats.org/officeDocument/2006/relationships/image" Target="../media/image211.svg"/><Relationship Id="rId50" Type="http://schemas.openxmlformats.org/officeDocument/2006/relationships/image" Target="../media/image227.svg"/><Relationship Id="rId55" Type="http://schemas.openxmlformats.org/officeDocument/2006/relationships/image" Target="../media/image232.png"/><Relationship Id="rId76" Type="http://schemas.openxmlformats.org/officeDocument/2006/relationships/image" Target="../media/image253.svg"/><Relationship Id="rId97" Type="http://schemas.openxmlformats.org/officeDocument/2006/relationships/image" Target="../media/image274.png"/><Relationship Id="rId104" Type="http://schemas.openxmlformats.org/officeDocument/2006/relationships/image" Target="../media/image281.svg"/><Relationship Id="rId120" Type="http://schemas.openxmlformats.org/officeDocument/2006/relationships/image" Target="../media/image297.svg"/><Relationship Id="rId125" Type="http://schemas.openxmlformats.org/officeDocument/2006/relationships/image" Target="../media/image302.png"/><Relationship Id="rId7" Type="http://schemas.openxmlformats.org/officeDocument/2006/relationships/image" Target="../media/image184.png"/><Relationship Id="rId71" Type="http://schemas.openxmlformats.org/officeDocument/2006/relationships/image" Target="../media/image248.png"/><Relationship Id="rId92" Type="http://schemas.openxmlformats.org/officeDocument/2006/relationships/image" Target="../media/image269.svg"/><Relationship Id="rId2" Type="http://schemas.openxmlformats.org/officeDocument/2006/relationships/slideMaster" Target="../slideMasters/slideMaster1.xml"/><Relationship Id="rId29" Type="http://schemas.openxmlformats.org/officeDocument/2006/relationships/image" Target="../media/image206.png"/><Relationship Id="rId24" Type="http://schemas.openxmlformats.org/officeDocument/2006/relationships/image" Target="../media/image201.svg"/><Relationship Id="rId40" Type="http://schemas.openxmlformats.org/officeDocument/2006/relationships/image" Target="../media/image217.svg"/><Relationship Id="rId45" Type="http://schemas.openxmlformats.org/officeDocument/2006/relationships/image" Target="../media/image222.png"/><Relationship Id="rId66" Type="http://schemas.openxmlformats.org/officeDocument/2006/relationships/image" Target="../media/image243.svg"/><Relationship Id="rId87" Type="http://schemas.openxmlformats.org/officeDocument/2006/relationships/image" Target="../media/image264.png"/><Relationship Id="rId110" Type="http://schemas.openxmlformats.org/officeDocument/2006/relationships/image" Target="../media/image287.svg"/><Relationship Id="rId115" Type="http://schemas.openxmlformats.org/officeDocument/2006/relationships/image" Target="../media/image292.png"/><Relationship Id="rId131" Type="http://schemas.openxmlformats.org/officeDocument/2006/relationships/image" Target="../media/image308.png"/><Relationship Id="rId61" Type="http://schemas.openxmlformats.org/officeDocument/2006/relationships/image" Target="../media/image238.png"/><Relationship Id="rId82" Type="http://schemas.openxmlformats.org/officeDocument/2006/relationships/image" Target="../media/image259.svg"/></Relationships>
</file>

<file path=ppt/slideLayouts/_rels/slideLayout43.xml.rels><?xml version="1.0" encoding="UTF-8" standalone="yes"?>
<Relationships xmlns="http://schemas.openxmlformats.org/package/2006/relationships"><Relationship Id="rId8" Type="http://schemas.openxmlformats.org/officeDocument/2006/relationships/image" Target="../media/image313.svg"/><Relationship Id="rId13" Type="http://schemas.openxmlformats.org/officeDocument/2006/relationships/image" Target="../media/image318.png"/><Relationship Id="rId18" Type="http://schemas.openxmlformats.org/officeDocument/2006/relationships/image" Target="../media/image323.svg"/><Relationship Id="rId26" Type="http://schemas.openxmlformats.org/officeDocument/2006/relationships/image" Target="../media/image331.svg"/><Relationship Id="rId3" Type="http://schemas.openxmlformats.org/officeDocument/2006/relationships/oleObject" Target="../embeddings/oleObject37.bin"/><Relationship Id="rId21" Type="http://schemas.openxmlformats.org/officeDocument/2006/relationships/image" Target="../media/image326.png"/><Relationship Id="rId34" Type="http://schemas.openxmlformats.org/officeDocument/2006/relationships/image" Target="../media/image339.svg"/><Relationship Id="rId7" Type="http://schemas.openxmlformats.org/officeDocument/2006/relationships/image" Target="../media/image312.png"/><Relationship Id="rId12" Type="http://schemas.openxmlformats.org/officeDocument/2006/relationships/image" Target="../media/image317.svg"/><Relationship Id="rId17" Type="http://schemas.openxmlformats.org/officeDocument/2006/relationships/image" Target="../media/image322.png"/><Relationship Id="rId25" Type="http://schemas.openxmlformats.org/officeDocument/2006/relationships/image" Target="../media/image330.png"/><Relationship Id="rId33" Type="http://schemas.openxmlformats.org/officeDocument/2006/relationships/image" Target="../media/image338.png"/><Relationship Id="rId2" Type="http://schemas.openxmlformats.org/officeDocument/2006/relationships/slideMaster" Target="../slideMasters/slideMaster1.xml"/><Relationship Id="rId16" Type="http://schemas.openxmlformats.org/officeDocument/2006/relationships/image" Target="../media/image321.svg"/><Relationship Id="rId20" Type="http://schemas.openxmlformats.org/officeDocument/2006/relationships/image" Target="../media/image325.svg"/><Relationship Id="rId29" Type="http://schemas.openxmlformats.org/officeDocument/2006/relationships/image" Target="../media/image334.png"/><Relationship Id="rId1" Type="http://schemas.openxmlformats.org/officeDocument/2006/relationships/tags" Target="../tags/tag44.xml"/><Relationship Id="rId6" Type="http://schemas.openxmlformats.org/officeDocument/2006/relationships/image" Target="../media/image311.svg"/><Relationship Id="rId11" Type="http://schemas.openxmlformats.org/officeDocument/2006/relationships/image" Target="../media/image316.png"/><Relationship Id="rId24" Type="http://schemas.openxmlformats.org/officeDocument/2006/relationships/image" Target="../media/image329.svg"/><Relationship Id="rId32" Type="http://schemas.openxmlformats.org/officeDocument/2006/relationships/image" Target="../media/image337.svg"/><Relationship Id="rId5" Type="http://schemas.openxmlformats.org/officeDocument/2006/relationships/image" Target="../media/image310.png"/><Relationship Id="rId15" Type="http://schemas.openxmlformats.org/officeDocument/2006/relationships/image" Target="../media/image320.png"/><Relationship Id="rId23" Type="http://schemas.openxmlformats.org/officeDocument/2006/relationships/image" Target="../media/image328.png"/><Relationship Id="rId28" Type="http://schemas.openxmlformats.org/officeDocument/2006/relationships/image" Target="../media/image333.svg"/><Relationship Id="rId10" Type="http://schemas.openxmlformats.org/officeDocument/2006/relationships/image" Target="../media/image315.svg"/><Relationship Id="rId19" Type="http://schemas.openxmlformats.org/officeDocument/2006/relationships/image" Target="../media/image324.png"/><Relationship Id="rId31" Type="http://schemas.openxmlformats.org/officeDocument/2006/relationships/image" Target="../media/image336.png"/><Relationship Id="rId4" Type="http://schemas.openxmlformats.org/officeDocument/2006/relationships/image" Target="../media/image2.emf"/><Relationship Id="rId9" Type="http://schemas.openxmlformats.org/officeDocument/2006/relationships/image" Target="../media/image314.png"/><Relationship Id="rId14" Type="http://schemas.openxmlformats.org/officeDocument/2006/relationships/image" Target="../media/image319.svg"/><Relationship Id="rId22" Type="http://schemas.openxmlformats.org/officeDocument/2006/relationships/image" Target="../media/image327.svg"/><Relationship Id="rId27" Type="http://schemas.openxmlformats.org/officeDocument/2006/relationships/image" Target="../media/image332.png"/><Relationship Id="rId30" Type="http://schemas.openxmlformats.org/officeDocument/2006/relationships/image" Target="../media/image335.svg"/></Relationships>
</file>

<file path=ppt/slideLayouts/_rels/slideLayout44.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Master" Target="../slideMasters/slideMaster1.xml"/><Relationship Id="rId1" Type="http://schemas.openxmlformats.org/officeDocument/2006/relationships/tags" Target="../tags/tag45.xml"/><Relationship Id="rId4" Type="http://schemas.openxmlformats.org/officeDocument/2006/relationships/image" Target="../media/image2.emf"/></Relationships>
</file>

<file path=ppt/slideLayouts/_rels/slideLayout45.xml.rels><?xml version="1.0" encoding="UTF-8" standalone="yes"?>
<Relationships xmlns="http://schemas.openxmlformats.org/package/2006/relationships"><Relationship Id="rId3" Type="http://schemas.openxmlformats.org/officeDocument/2006/relationships/oleObject" Target="../embeddings/oleObject39.bin"/><Relationship Id="rId2" Type="http://schemas.openxmlformats.org/officeDocument/2006/relationships/slideMaster" Target="../slideMasters/slideMaster1.xml"/><Relationship Id="rId1" Type="http://schemas.openxmlformats.org/officeDocument/2006/relationships/tags" Target="../tags/tag46.xml"/><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7.xml"/><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8.xml"/><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9.xml"/><Relationship Id="rId4" Type="http://schemas.openxmlformats.org/officeDocument/2006/relationships/image" Target="../media/image1.emf"/></Relationships>
</file>

<file path=ppt/slideLayouts/_rels/slideLayout8.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10.xml"/><Relationship Id="rId4" Type="http://schemas.openxmlformats.org/officeDocument/2006/relationships/image" Target="../media/image1.emf"/></Relationships>
</file>

<file path=ppt/slideLayouts/_rels/slideLayout9.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xml"/><Relationship Id="rId1" Type="http://schemas.openxmlformats.org/officeDocument/2006/relationships/tags" Target="../tags/tag11.xml"/><Relationship Id="rId4" Type="http://schemas.openxmlformats.org/officeDocument/2006/relationships/image" Target="../media/image1.emf"/></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DE0B1AF4-94FB-43C5-8382-6B0F70BB6A9D}"/>
              </a:ext>
            </a:extLst>
          </p:cNvPr>
          <p:cNvGraphicFramePr>
            <a:graphicFrameLocks noChangeAspect="1"/>
          </p:cNvGraphicFramePr>
          <p:nvPr>
            <p:custDataLst>
              <p:tags r:id="rId1"/>
            </p:custDataLst>
            <p:extLst>
              <p:ext uri="{D42A27DB-BD31-4B8C-83A1-F6EECF244321}">
                <p14:modId xmlns:p14="http://schemas.microsoft.com/office/powerpoint/2010/main" val="1621795001"/>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DE0B1AF4-94FB-43C5-8382-6B0F70BB6A9D}"/>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4524CCE4-515D-454E-9959-12B3CC29235C}"/>
              </a:ext>
            </a:extLst>
          </p:cNvPr>
          <p:cNvSpPr>
            <a:spLocks noGrp="1"/>
          </p:cNvSpPr>
          <p:nvPr>
            <p:ph type="ctrTitle"/>
          </p:nvPr>
        </p:nvSpPr>
        <p:spPr>
          <a:xfrm>
            <a:off x="857250" y="1995312"/>
            <a:ext cx="5143500" cy="4244622"/>
          </a:xfrm>
        </p:spPr>
        <p:txBody>
          <a:bodyPr vert="horz" anchor="b"/>
          <a:lstStyle>
            <a:lvl1pPr algn="ctr">
              <a:defRPr sz="3375"/>
            </a:lvl1pPr>
          </a:lstStyle>
          <a:p>
            <a:r>
              <a:rPr lang="en-US"/>
              <a:t>Click to edit Master title style</a:t>
            </a:r>
          </a:p>
        </p:txBody>
      </p:sp>
      <p:sp>
        <p:nvSpPr>
          <p:cNvPr id="3" name="Subtitle 2">
            <a:extLst>
              <a:ext uri="{FF2B5EF4-FFF2-40B4-BE49-F238E27FC236}">
                <a16:creationId xmlns:a16="http://schemas.microsoft.com/office/drawing/2014/main" id="{91D0DF22-75C9-42B4-9C57-FDCFD6C7CA39}"/>
              </a:ext>
            </a:extLst>
          </p:cNvPr>
          <p:cNvSpPr>
            <a:spLocks noGrp="1"/>
          </p:cNvSpPr>
          <p:nvPr>
            <p:ph type="subTitle" idx="1"/>
          </p:nvPr>
        </p:nvSpPr>
        <p:spPr>
          <a:xfrm>
            <a:off x="857250" y="6403622"/>
            <a:ext cx="5143500" cy="2943579"/>
          </a:xfrm>
        </p:spPr>
        <p:txBody>
          <a:bodyPr/>
          <a:lstStyle>
            <a:lvl1pPr marL="0" indent="0" algn="ctr">
              <a:buNone/>
              <a:defRPr sz="1350"/>
            </a:lvl1pPr>
            <a:lvl2pPr marL="257163" indent="0" algn="ctr">
              <a:buNone/>
              <a:defRPr sz="1125"/>
            </a:lvl2pPr>
            <a:lvl3pPr marL="514324" indent="0" algn="ctr">
              <a:buNone/>
              <a:defRPr sz="1013"/>
            </a:lvl3pPr>
            <a:lvl4pPr marL="771487" indent="0" algn="ctr">
              <a:buNone/>
              <a:defRPr sz="900"/>
            </a:lvl4pPr>
            <a:lvl5pPr marL="1028649" indent="0" algn="ctr">
              <a:buNone/>
              <a:defRPr sz="900"/>
            </a:lvl5pPr>
            <a:lvl6pPr marL="1285811" indent="0" algn="ctr">
              <a:buNone/>
              <a:defRPr sz="900"/>
            </a:lvl6pPr>
            <a:lvl7pPr marL="1542972" indent="0" algn="ctr">
              <a:buNone/>
              <a:defRPr sz="900"/>
            </a:lvl7pPr>
            <a:lvl8pPr marL="1800135" indent="0" algn="ctr">
              <a:buNone/>
              <a:defRPr sz="900"/>
            </a:lvl8pPr>
            <a:lvl9pPr marL="2057298" indent="0" algn="ctr">
              <a:buNone/>
              <a:defRPr sz="900"/>
            </a:lvl9pPr>
          </a:lstStyle>
          <a:p>
            <a:r>
              <a:rPr lang="en-US"/>
              <a:t>Click to edit Master subtitle style</a:t>
            </a:r>
          </a:p>
        </p:txBody>
      </p:sp>
      <p:sp>
        <p:nvSpPr>
          <p:cNvPr id="4" name="Date Placeholder 3">
            <a:extLst>
              <a:ext uri="{FF2B5EF4-FFF2-40B4-BE49-F238E27FC236}">
                <a16:creationId xmlns:a16="http://schemas.microsoft.com/office/drawing/2014/main" id="{EAAE2A17-B918-4F29-90E0-B713D6CA12EF}"/>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46343FA7-2053-43B8-BAA5-6CDB70C611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FC4D79-AA5C-4598-A078-6D1AB0F4E4CC}"/>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20934154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C176B847-7AB2-48BF-ABDB-4FC22DE44486}"/>
              </a:ext>
            </a:extLst>
          </p:cNvPr>
          <p:cNvGraphicFramePr>
            <a:graphicFrameLocks noChangeAspect="1"/>
          </p:cNvGraphicFramePr>
          <p:nvPr>
            <p:custDataLst>
              <p:tags r:id="rId1"/>
            </p:custDataLst>
            <p:extLst>
              <p:ext uri="{D42A27DB-BD31-4B8C-83A1-F6EECF244321}">
                <p14:modId xmlns:p14="http://schemas.microsoft.com/office/powerpoint/2010/main" val="3947980261"/>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7" name="Object 6" hidden="1">
                        <a:extLst>
                          <a:ext uri="{FF2B5EF4-FFF2-40B4-BE49-F238E27FC236}">
                            <a16:creationId xmlns:a16="http://schemas.microsoft.com/office/drawing/2014/main" id="{C176B847-7AB2-48BF-ABDB-4FC22DE44486}"/>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7B39392-A007-4A87-BCB8-F27EB51584C4}"/>
              </a:ext>
            </a:extLst>
          </p:cNvPr>
          <p:cNvSpPr>
            <a:spLocks noGrp="1"/>
          </p:cNvSpPr>
          <p:nvPr>
            <p:ph type="title"/>
          </p:nvPr>
        </p:nvSpPr>
        <p:spPr/>
        <p:txBody>
          <a:bodyPr vert="horz"/>
          <a:lstStyle/>
          <a:p>
            <a:r>
              <a:rPr lang="en-US"/>
              <a:t>Click to edit Master title style</a:t>
            </a:r>
          </a:p>
        </p:txBody>
      </p:sp>
      <p:sp>
        <p:nvSpPr>
          <p:cNvPr id="3" name="Date Placeholder 2">
            <a:extLst>
              <a:ext uri="{FF2B5EF4-FFF2-40B4-BE49-F238E27FC236}">
                <a16:creationId xmlns:a16="http://schemas.microsoft.com/office/drawing/2014/main" id="{6F534CAD-1693-482D-93E3-6B91858B82E0}"/>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4" name="Footer Placeholder 3">
            <a:extLst>
              <a:ext uri="{FF2B5EF4-FFF2-40B4-BE49-F238E27FC236}">
                <a16:creationId xmlns:a16="http://schemas.microsoft.com/office/drawing/2014/main" id="{AB2ABDBB-6961-44B2-B25D-C36F0088567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E4A6379-EA09-47DE-A96C-4E1B94542F50}"/>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2842491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370CF7F-303B-47ED-A7FC-B6BA1BB6CB38}"/>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3" name="Footer Placeholder 2">
            <a:extLst>
              <a:ext uri="{FF2B5EF4-FFF2-40B4-BE49-F238E27FC236}">
                <a16:creationId xmlns:a16="http://schemas.microsoft.com/office/drawing/2014/main" id="{8B75A0FD-D04A-4054-A6C2-651D4210874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6B7AB3C-528C-482F-8906-BBE3E0A04A6F}"/>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13735583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EB2A1B66-21E2-4F35-ABEF-D56FC497D2E3}"/>
              </a:ext>
            </a:extLst>
          </p:cNvPr>
          <p:cNvGraphicFramePr>
            <a:graphicFrameLocks noChangeAspect="1"/>
          </p:cNvGraphicFramePr>
          <p:nvPr>
            <p:custDataLst>
              <p:tags r:id="rId1"/>
            </p:custDataLst>
            <p:extLst>
              <p:ext uri="{D42A27DB-BD31-4B8C-83A1-F6EECF244321}">
                <p14:modId xmlns:p14="http://schemas.microsoft.com/office/powerpoint/2010/main" val="773198134"/>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Object 8" hidden="1">
                        <a:extLst>
                          <a:ext uri="{FF2B5EF4-FFF2-40B4-BE49-F238E27FC236}">
                            <a16:creationId xmlns:a16="http://schemas.microsoft.com/office/drawing/2014/main" id="{EB2A1B66-21E2-4F35-ABEF-D56FC497D2E3}"/>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9EB0BD9-F1B4-4EE1-B8EC-8838C57DC1E9}"/>
              </a:ext>
            </a:extLst>
          </p:cNvPr>
          <p:cNvSpPr>
            <a:spLocks noGrp="1"/>
          </p:cNvSpPr>
          <p:nvPr>
            <p:ph type="title"/>
          </p:nvPr>
        </p:nvSpPr>
        <p:spPr>
          <a:xfrm>
            <a:off x="472381" y="812800"/>
            <a:ext cx="2211883" cy="2844800"/>
          </a:xfrm>
        </p:spPr>
        <p:txBody>
          <a:bodyPr vert="horz" anchor="b"/>
          <a:lstStyle>
            <a:lvl1pPr>
              <a:defRPr sz="1800"/>
            </a:lvl1pPr>
          </a:lstStyle>
          <a:p>
            <a:r>
              <a:rPr lang="en-US"/>
              <a:t>Click to edit Master title style</a:t>
            </a:r>
          </a:p>
        </p:txBody>
      </p:sp>
      <p:sp>
        <p:nvSpPr>
          <p:cNvPr id="3" name="Content Placeholder 2">
            <a:extLst>
              <a:ext uri="{FF2B5EF4-FFF2-40B4-BE49-F238E27FC236}">
                <a16:creationId xmlns:a16="http://schemas.microsoft.com/office/drawing/2014/main" id="{3C5B7D59-AD83-4FDE-8B8E-742E370B18C1}"/>
              </a:ext>
            </a:extLst>
          </p:cNvPr>
          <p:cNvSpPr>
            <a:spLocks noGrp="1"/>
          </p:cNvSpPr>
          <p:nvPr>
            <p:ph idx="1"/>
          </p:nvPr>
        </p:nvSpPr>
        <p:spPr>
          <a:xfrm>
            <a:off x="2915543" y="1755429"/>
            <a:ext cx="3471863" cy="8664222"/>
          </a:xfrm>
        </p:spPr>
        <p:txBody>
          <a:bodyPr/>
          <a:lstStyle>
            <a:lvl1pPr>
              <a:defRPr sz="1800"/>
            </a:lvl1pPr>
            <a:lvl2pPr>
              <a:defRPr sz="1575"/>
            </a:lvl2pPr>
            <a:lvl3pPr>
              <a:defRPr sz="1350"/>
            </a:lvl3pPr>
            <a:lvl4pPr>
              <a:defRPr sz="1125"/>
            </a:lvl4pPr>
            <a:lvl5pPr>
              <a:defRPr sz="1125"/>
            </a:lvl5pPr>
            <a:lvl6pPr>
              <a:defRPr sz="1125"/>
            </a:lvl6pPr>
            <a:lvl7pPr>
              <a:defRPr sz="1125"/>
            </a:lvl7pPr>
            <a:lvl8pPr>
              <a:defRPr sz="1125"/>
            </a:lvl8pPr>
            <a:lvl9pPr>
              <a:defRPr sz="1125"/>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D19AAB-A275-4673-BD24-2B8AD6940532}"/>
              </a:ext>
            </a:extLst>
          </p:cNvPr>
          <p:cNvSpPr>
            <a:spLocks noGrp="1"/>
          </p:cNvSpPr>
          <p:nvPr>
            <p:ph type="body" sz="half" idx="2"/>
          </p:nvPr>
        </p:nvSpPr>
        <p:spPr>
          <a:xfrm>
            <a:off x="472381" y="3657604"/>
            <a:ext cx="2211883" cy="6776156"/>
          </a:xfrm>
        </p:spPr>
        <p:txBody>
          <a:bodyPr/>
          <a:lstStyle>
            <a:lvl1pPr marL="0" indent="0">
              <a:buNone/>
              <a:defRPr sz="900"/>
            </a:lvl1pPr>
            <a:lvl2pPr marL="257163" indent="0">
              <a:buNone/>
              <a:defRPr sz="788"/>
            </a:lvl2pPr>
            <a:lvl3pPr marL="514324" indent="0">
              <a:buNone/>
              <a:defRPr sz="675"/>
            </a:lvl3pPr>
            <a:lvl4pPr marL="771487" indent="0">
              <a:buNone/>
              <a:defRPr sz="563"/>
            </a:lvl4pPr>
            <a:lvl5pPr marL="1028649" indent="0">
              <a:buNone/>
              <a:defRPr sz="563"/>
            </a:lvl5pPr>
            <a:lvl6pPr marL="1285811" indent="0">
              <a:buNone/>
              <a:defRPr sz="563"/>
            </a:lvl6pPr>
            <a:lvl7pPr marL="1542972" indent="0">
              <a:buNone/>
              <a:defRPr sz="563"/>
            </a:lvl7pPr>
            <a:lvl8pPr marL="1800135" indent="0">
              <a:buNone/>
              <a:defRPr sz="563"/>
            </a:lvl8pPr>
            <a:lvl9pPr marL="2057298"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F3112A35-746F-4B01-8E25-9C68B214D3C3}"/>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6" name="Footer Placeholder 5">
            <a:extLst>
              <a:ext uri="{FF2B5EF4-FFF2-40B4-BE49-F238E27FC236}">
                <a16:creationId xmlns:a16="http://schemas.microsoft.com/office/drawing/2014/main" id="{17FB4DBA-7CE3-48B4-A023-5D0D827983B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184859-4274-4AC9-BA88-BD98CF755EA8}"/>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32004404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D4F34AD-7DC5-4BB1-B712-87D042602C32}"/>
              </a:ext>
            </a:extLst>
          </p:cNvPr>
          <p:cNvGraphicFramePr>
            <a:graphicFrameLocks noChangeAspect="1"/>
          </p:cNvGraphicFramePr>
          <p:nvPr>
            <p:custDataLst>
              <p:tags r:id="rId1"/>
            </p:custDataLst>
            <p:extLst>
              <p:ext uri="{D42A27DB-BD31-4B8C-83A1-F6EECF244321}">
                <p14:modId xmlns:p14="http://schemas.microsoft.com/office/powerpoint/2010/main" val="676251753"/>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Object 8" hidden="1">
                        <a:extLst>
                          <a:ext uri="{FF2B5EF4-FFF2-40B4-BE49-F238E27FC236}">
                            <a16:creationId xmlns:a16="http://schemas.microsoft.com/office/drawing/2014/main" id="{1D4F34AD-7DC5-4BB1-B712-87D042602C32}"/>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2F78C043-A15C-4BA7-8FF8-AC055B090727}"/>
              </a:ext>
            </a:extLst>
          </p:cNvPr>
          <p:cNvSpPr>
            <a:spLocks noGrp="1"/>
          </p:cNvSpPr>
          <p:nvPr>
            <p:ph type="title"/>
          </p:nvPr>
        </p:nvSpPr>
        <p:spPr>
          <a:xfrm>
            <a:off x="472381" y="812800"/>
            <a:ext cx="2211883" cy="2844800"/>
          </a:xfrm>
        </p:spPr>
        <p:txBody>
          <a:bodyPr vert="horz" anchor="b"/>
          <a:lstStyle>
            <a:lvl1pPr>
              <a:defRPr sz="1800"/>
            </a:lvl1pPr>
          </a:lstStyle>
          <a:p>
            <a:r>
              <a:rPr lang="en-US"/>
              <a:t>Click to edit Master title style</a:t>
            </a:r>
          </a:p>
        </p:txBody>
      </p:sp>
      <p:sp>
        <p:nvSpPr>
          <p:cNvPr id="3" name="Picture Placeholder 2">
            <a:extLst>
              <a:ext uri="{FF2B5EF4-FFF2-40B4-BE49-F238E27FC236}">
                <a16:creationId xmlns:a16="http://schemas.microsoft.com/office/drawing/2014/main" id="{B48B6419-990B-49FD-B191-C9553CCB97E7}"/>
              </a:ext>
            </a:extLst>
          </p:cNvPr>
          <p:cNvSpPr>
            <a:spLocks noGrp="1"/>
          </p:cNvSpPr>
          <p:nvPr>
            <p:ph type="pic" idx="1"/>
          </p:nvPr>
        </p:nvSpPr>
        <p:spPr>
          <a:xfrm>
            <a:off x="2915543" y="1755429"/>
            <a:ext cx="3471863" cy="8664222"/>
          </a:xfrm>
        </p:spPr>
        <p:txBody>
          <a:bodyPr/>
          <a:lstStyle>
            <a:lvl1pPr marL="0" indent="0">
              <a:buNone/>
              <a:defRPr sz="1800"/>
            </a:lvl1pPr>
            <a:lvl2pPr marL="257163" indent="0">
              <a:buNone/>
              <a:defRPr sz="1575"/>
            </a:lvl2pPr>
            <a:lvl3pPr marL="514324" indent="0">
              <a:buNone/>
              <a:defRPr sz="1350"/>
            </a:lvl3pPr>
            <a:lvl4pPr marL="771487" indent="0">
              <a:buNone/>
              <a:defRPr sz="1125"/>
            </a:lvl4pPr>
            <a:lvl5pPr marL="1028649" indent="0">
              <a:buNone/>
              <a:defRPr sz="1125"/>
            </a:lvl5pPr>
            <a:lvl6pPr marL="1285811" indent="0">
              <a:buNone/>
              <a:defRPr sz="1125"/>
            </a:lvl6pPr>
            <a:lvl7pPr marL="1542972" indent="0">
              <a:buNone/>
              <a:defRPr sz="1125"/>
            </a:lvl7pPr>
            <a:lvl8pPr marL="1800135" indent="0">
              <a:buNone/>
              <a:defRPr sz="1125"/>
            </a:lvl8pPr>
            <a:lvl9pPr marL="2057298" indent="0">
              <a:buNone/>
              <a:defRPr sz="1125"/>
            </a:lvl9pPr>
          </a:lstStyle>
          <a:p>
            <a:r>
              <a:rPr lang="en-US"/>
              <a:t>Click icon to add picture</a:t>
            </a:r>
          </a:p>
        </p:txBody>
      </p:sp>
      <p:sp>
        <p:nvSpPr>
          <p:cNvPr id="4" name="Text Placeholder 3">
            <a:extLst>
              <a:ext uri="{FF2B5EF4-FFF2-40B4-BE49-F238E27FC236}">
                <a16:creationId xmlns:a16="http://schemas.microsoft.com/office/drawing/2014/main" id="{CEEFC166-5256-426A-9832-864F7E3700C2}"/>
              </a:ext>
            </a:extLst>
          </p:cNvPr>
          <p:cNvSpPr>
            <a:spLocks noGrp="1"/>
          </p:cNvSpPr>
          <p:nvPr>
            <p:ph type="body" sz="half" idx="2"/>
          </p:nvPr>
        </p:nvSpPr>
        <p:spPr>
          <a:xfrm>
            <a:off x="472381" y="3657604"/>
            <a:ext cx="2211883" cy="6776156"/>
          </a:xfrm>
        </p:spPr>
        <p:txBody>
          <a:bodyPr/>
          <a:lstStyle>
            <a:lvl1pPr marL="0" indent="0">
              <a:buNone/>
              <a:defRPr sz="900"/>
            </a:lvl1pPr>
            <a:lvl2pPr marL="257163" indent="0">
              <a:buNone/>
              <a:defRPr sz="788"/>
            </a:lvl2pPr>
            <a:lvl3pPr marL="514324" indent="0">
              <a:buNone/>
              <a:defRPr sz="675"/>
            </a:lvl3pPr>
            <a:lvl4pPr marL="771487" indent="0">
              <a:buNone/>
              <a:defRPr sz="563"/>
            </a:lvl4pPr>
            <a:lvl5pPr marL="1028649" indent="0">
              <a:buNone/>
              <a:defRPr sz="563"/>
            </a:lvl5pPr>
            <a:lvl6pPr marL="1285811" indent="0">
              <a:buNone/>
              <a:defRPr sz="563"/>
            </a:lvl6pPr>
            <a:lvl7pPr marL="1542972" indent="0">
              <a:buNone/>
              <a:defRPr sz="563"/>
            </a:lvl7pPr>
            <a:lvl8pPr marL="1800135" indent="0">
              <a:buNone/>
              <a:defRPr sz="563"/>
            </a:lvl8pPr>
            <a:lvl9pPr marL="2057298" indent="0">
              <a:buNone/>
              <a:defRPr sz="563"/>
            </a:lvl9pPr>
          </a:lstStyle>
          <a:p>
            <a:pPr lvl="0"/>
            <a:r>
              <a:rPr lang="en-US"/>
              <a:t>Click to edit Master text styles</a:t>
            </a:r>
          </a:p>
        </p:txBody>
      </p:sp>
      <p:sp>
        <p:nvSpPr>
          <p:cNvPr id="5" name="Date Placeholder 4">
            <a:extLst>
              <a:ext uri="{FF2B5EF4-FFF2-40B4-BE49-F238E27FC236}">
                <a16:creationId xmlns:a16="http://schemas.microsoft.com/office/drawing/2014/main" id="{5D89514C-F9AC-4552-9E9D-EC9C015A44EB}"/>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6" name="Footer Placeholder 5">
            <a:extLst>
              <a:ext uri="{FF2B5EF4-FFF2-40B4-BE49-F238E27FC236}">
                <a16:creationId xmlns:a16="http://schemas.microsoft.com/office/drawing/2014/main" id="{9027E129-F418-4BE2-B0E3-99BCA2F9F5A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1D6FAA9-4078-4DDD-84FC-D8EE4728B86D}"/>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1890701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688C3CBD-1AA6-465F-89CD-473C10346153}"/>
              </a:ext>
            </a:extLst>
          </p:cNvPr>
          <p:cNvGraphicFramePr>
            <a:graphicFrameLocks noChangeAspect="1"/>
          </p:cNvGraphicFramePr>
          <p:nvPr>
            <p:custDataLst>
              <p:tags r:id="rId1"/>
            </p:custDataLst>
            <p:extLst>
              <p:ext uri="{D42A27DB-BD31-4B8C-83A1-F6EECF244321}">
                <p14:modId xmlns:p14="http://schemas.microsoft.com/office/powerpoint/2010/main" val="915047938"/>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688C3CBD-1AA6-465F-89CD-473C10346153}"/>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AC1DAC50-D24E-4E1E-A556-E6B5F5B40CF4}"/>
              </a:ext>
            </a:extLst>
          </p:cNvPr>
          <p:cNvSpPr>
            <a:spLocks noGrp="1"/>
          </p:cNvSpPr>
          <p:nvPr>
            <p:ph type="title"/>
          </p:nvPr>
        </p:nvSpPr>
        <p:spPr/>
        <p:txBody>
          <a:bodyPr vert="horz"/>
          <a:lstStyle/>
          <a:p>
            <a:r>
              <a:rPr lang="en-US"/>
              <a:t>Click to edit Master title style</a:t>
            </a:r>
          </a:p>
        </p:txBody>
      </p:sp>
      <p:sp>
        <p:nvSpPr>
          <p:cNvPr id="3" name="Vertical Text Placeholder 2">
            <a:extLst>
              <a:ext uri="{FF2B5EF4-FFF2-40B4-BE49-F238E27FC236}">
                <a16:creationId xmlns:a16="http://schemas.microsoft.com/office/drawing/2014/main" id="{8E40C542-9CA9-437B-ABAD-B515518A976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2426F3-2F09-4C3B-8C97-96E0CFFF1FA0}"/>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88DDA58C-1A9F-4464-B6E1-F93A0060DA7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A8A4308-6019-4885-912F-3C64CC3076D6}"/>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18613212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0E64164E-68F7-4F2F-BE9D-EF9ED0D6D7A3}"/>
              </a:ext>
            </a:extLst>
          </p:cNvPr>
          <p:cNvGraphicFramePr>
            <a:graphicFrameLocks noChangeAspect="1"/>
          </p:cNvGraphicFramePr>
          <p:nvPr>
            <p:custDataLst>
              <p:tags r:id="rId1"/>
            </p:custDataLst>
            <p:extLst>
              <p:ext uri="{D42A27DB-BD31-4B8C-83A1-F6EECF244321}">
                <p14:modId xmlns:p14="http://schemas.microsoft.com/office/powerpoint/2010/main" val="107524829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0E64164E-68F7-4F2F-BE9D-EF9ED0D6D7A3}"/>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Vertical Title 1">
            <a:extLst>
              <a:ext uri="{FF2B5EF4-FFF2-40B4-BE49-F238E27FC236}">
                <a16:creationId xmlns:a16="http://schemas.microsoft.com/office/drawing/2014/main" id="{D2C492C4-2EFB-4386-86DB-54C893E5EBD0}"/>
              </a:ext>
            </a:extLst>
          </p:cNvPr>
          <p:cNvSpPr>
            <a:spLocks noGrp="1"/>
          </p:cNvSpPr>
          <p:nvPr>
            <p:ph type="title" orient="vert"/>
          </p:nvPr>
        </p:nvSpPr>
        <p:spPr>
          <a:xfrm>
            <a:off x="4907758" y="649116"/>
            <a:ext cx="1478756" cy="1033215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254C565-04BA-4E95-86C3-1F30EAB133C0}"/>
              </a:ext>
            </a:extLst>
          </p:cNvPr>
          <p:cNvSpPr>
            <a:spLocks noGrp="1"/>
          </p:cNvSpPr>
          <p:nvPr>
            <p:ph type="body" orient="vert" idx="1"/>
          </p:nvPr>
        </p:nvSpPr>
        <p:spPr>
          <a:xfrm>
            <a:off x="471489" y="649116"/>
            <a:ext cx="4350544" cy="1033215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5A83CC2-6FBA-4361-83D9-6676EC34A026}"/>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7914439D-DC43-4CCF-ACCE-BDA60770F6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20782B0-3CDC-4FB8-8A3C-2C5D8E34AE53}"/>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34453256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Bold theme Cover">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AFBC29FD-906D-6363-7EC9-94E310C398A4}"/>
              </a:ext>
            </a:extLst>
          </p:cNvPr>
          <p:cNvGraphicFramePr>
            <a:graphicFrameLocks noChangeAspect="1"/>
          </p:cNvGraphicFramePr>
          <p:nvPr>
            <p:custDataLst>
              <p:tags r:id="rId1"/>
            </p:custDataLst>
            <p:extLst>
              <p:ext uri="{D42A27DB-BD31-4B8C-83A1-F6EECF244321}">
                <p14:modId xmlns:p14="http://schemas.microsoft.com/office/powerpoint/2010/main" val="378343207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AFBC29FD-906D-6363-7EC9-94E310C398A4}"/>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4" name="Google Shape;126;p4">
            <a:extLst>
              <a:ext uri="{FF2B5EF4-FFF2-40B4-BE49-F238E27FC236}">
                <a16:creationId xmlns:a16="http://schemas.microsoft.com/office/drawing/2014/main" id="{779E3FBB-9F0B-DC20-CBFF-638A0E37CBE0}"/>
              </a:ext>
            </a:extLst>
          </p:cNvPr>
          <p:cNvSpPr/>
          <p:nvPr/>
        </p:nvSpPr>
        <p:spPr>
          <a:xfrm rot="5400000">
            <a:off x="3651471" y="9012071"/>
            <a:ext cx="5052293" cy="1375051"/>
          </a:xfrm>
          <a:prstGeom prst="rect">
            <a:avLst/>
          </a:prstGeom>
          <a:gradFill>
            <a:gsLst>
              <a:gs pos="0">
                <a:schemeClr val="tx2"/>
              </a:gs>
              <a:gs pos="33000">
                <a:srgbClr val="681436"/>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5" name="Google Shape;55;p13">
            <a:extLst>
              <a:ext uri="{FF2B5EF4-FFF2-40B4-BE49-F238E27FC236}">
                <a16:creationId xmlns:a16="http://schemas.microsoft.com/office/drawing/2014/main" id="{5D928C79-6266-72E3-458E-A8D9E89FE758}"/>
              </a:ext>
            </a:extLst>
          </p:cNvPr>
          <p:cNvSpPr/>
          <p:nvPr/>
        </p:nvSpPr>
        <p:spPr>
          <a:xfrm>
            <a:off x="-5575" y="7155831"/>
            <a:ext cx="5495668" cy="5052288"/>
          </a:xfrm>
          <a:prstGeom prst="rect">
            <a:avLst/>
          </a:prstGeom>
          <a:solidFill>
            <a:srgbClr val="FFAB15"/>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Google Shape;126;p4">
            <a:extLst>
              <a:ext uri="{FF2B5EF4-FFF2-40B4-BE49-F238E27FC236}">
                <a16:creationId xmlns:a16="http://schemas.microsoft.com/office/drawing/2014/main" id="{56FB6C73-E7F5-0702-4B31-A57AD16A8484}"/>
              </a:ext>
            </a:extLst>
          </p:cNvPr>
          <p:cNvSpPr/>
          <p:nvPr/>
        </p:nvSpPr>
        <p:spPr>
          <a:xfrm rot="5400000">
            <a:off x="5356700" y="7292788"/>
            <a:ext cx="1645404" cy="1371480"/>
          </a:xfrm>
          <a:prstGeom prst="rect">
            <a:avLst/>
          </a:prstGeom>
          <a:solidFill>
            <a:schemeClr val="tx2"/>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pic>
        <p:nvPicPr>
          <p:cNvPr id="7" name="Graphic 1">
            <a:extLst>
              <a:ext uri="{FF2B5EF4-FFF2-40B4-BE49-F238E27FC236}">
                <a16:creationId xmlns:a16="http://schemas.microsoft.com/office/drawing/2014/main" id="{2001AD0F-DD97-9628-C9C6-A3716D93B10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757404" y="10955233"/>
            <a:ext cx="853367" cy="805335"/>
          </a:xfrm>
          <a:prstGeom prst="rect">
            <a:avLst/>
          </a:prstGeom>
        </p:spPr>
      </p:pic>
      <p:sp>
        <p:nvSpPr>
          <p:cNvPr id="8" name="Marcador de texto 25">
            <a:extLst>
              <a:ext uri="{FF2B5EF4-FFF2-40B4-BE49-F238E27FC236}">
                <a16:creationId xmlns:a16="http://schemas.microsoft.com/office/drawing/2014/main" id="{F172FF5D-6DC7-5C46-5D93-1D6ABBAD08DE}"/>
              </a:ext>
            </a:extLst>
          </p:cNvPr>
          <p:cNvSpPr>
            <a:spLocks noGrp="1"/>
          </p:cNvSpPr>
          <p:nvPr>
            <p:ph type="body" sz="quarter" idx="10" hasCustomPrompt="1"/>
          </p:nvPr>
        </p:nvSpPr>
        <p:spPr>
          <a:xfrm>
            <a:off x="247229" y="7684778"/>
            <a:ext cx="5139131" cy="2707408"/>
          </a:xfrm>
        </p:spPr>
        <p:txBody>
          <a:bodyPr/>
          <a:lstStyle>
            <a:lvl1pPr marL="0" indent="0" rtl="0">
              <a:lnSpc>
                <a:spcPct val="100000"/>
              </a:lnSpc>
              <a:buNone/>
              <a:defRPr sz="2550" b="0" i="0" spc="0">
                <a:solidFill>
                  <a:schemeClr val="tx2"/>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noProof="0"/>
              <a:t>THIS IS AN ALTERNATIVE COVER SLIDE, TITLE GOES HERE</a:t>
            </a:r>
          </a:p>
        </p:txBody>
      </p:sp>
      <p:sp>
        <p:nvSpPr>
          <p:cNvPr id="9" name="Marcador de texto 55">
            <a:extLst>
              <a:ext uri="{FF2B5EF4-FFF2-40B4-BE49-F238E27FC236}">
                <a16:creationId xmlns:a16="http://schemas.microsoft.com/office/drawing/2014/main" id="{187FF9D3-566F-6694-C1D6-C5D3118FB164}"/>
              </a:ext>
            </a:extLst>
          </p:cNvPr>
          <p:cNvSpPr>
            <a:spLocks noGrp="1"/>
          </p:cNvSpPr>
          <p:nvPr>
            <p:ph type="body" sz="quarter" idx="24" hasCustomPrompt="1"/>
          </p:nvPr>
        </p:nvSpPr>
        <p:spPr>
          <a:xfrm>
            <a:off x="5654649" y="7789492"/>
            <a:ext cx="1049507" cy="404393"/>
          </a:xfrm>
        </p:spPr>
        <p:txBody>
          <a:bodyPr/>
          <a:lstStyle>
            <a:lvl1pPr marL="0" indent="0" algn="ctr" rtl="0">
              <a:buNone/>
              <a:defRPr sz="750" spc="225">
                <a:solidFill>
                  <a:schemeClr val="bg1"/>
                </a:solidFill>
              </a:defRPr>
            </a:lvl1pPr>
          </a:lstStyle>
          <a:p>
            <a:pPr lvl="0"/>
            <a:r>
              <a:rPr lang="en-US"/>
              <a:t>MONTH YEAR</a:t>
            </a:r>
          </a:p>
        </p:txBody>
      </p:sp>
      <p:sp>
        <p:nvSpPr>
          <p:cNvPr id="10" name="Marcador de texto 5">
            <a:extLst>
              <a:ext uri="{FF2B5EF4-FFF2-40B4-BE49-F238E27FC236}">
                <a16:creationId xmlns:a16="http://schemas.microsoft.com/office/drawing/2014/main" id="{C468EAF4-871A-0CF4-9DEB-2181C193E11C}"/>
              </a:ext>
            </a:extLst>
          </p:cNvPr>
          <p:cNvSpPr>
            <a:spLocks noGrp="1"/>
          </p:cNvSpPr>
          <p:nvPr>
            <p:ph type="body" sz="quarter" idx="25" hasCustomPrompt="1"/>
          </p:nvPr>
        </p:nvSpPr>
        <p:spPr>
          <a:xfrm>
            <a:off x="247420" y="10438651"/>
            <a:ext cx="3637360" cy="915996"/>
          </a:xfrm>
        </p:spPr>
        <p:txBody>
          <a:bodyPr anchor="ctr" anchorCtr="0"/>
          <a:lstStyle>
            <a:lvl1pPr marL="0" indent="0" rtl="0">
              <a:buNone/>
              <a:defRPr sz="1800">
                <a:solidFill>
                  <a:schemeClr val="tx2"/>
                </a:solidFill>
              </a:defRPr>
            </a:lvl1pPr>
          </a:lstStyle>
          <a:p>
            <a:pPr lvl="0"/>
            <a:r>
              <a:rPr lang="en-US"/>
              <a:t>Subtitle: This is cover slide v2 </a:t>
            </a:r>
          </a:p>
        </p:txBody>
      </p:sp>
      <p:sp>
        <p:nvSpPr>
          <p:cNvPr id="11" name="Marcador de contenido 19">
            <a:extLst>
              <a:ext uri="{FF2B5EF4-FFF2-40B4-BE49-F238E27FC236}">
                <a16:creationId xmlns:a16="http://schemas.microsoft.com/office/drawing/2014/main" id="{F1F48521-27B7-7D3D-43D7-16D8294777DB}"/>
              </a:ext>
            </a:extLst>
          </p:cNvPr>
          <p:cNvSpPr>
            <a:spLocks noGrp="1"/>
          </p:cNvSpPr>
          <p:nvPr>
            <p:ph sz="quarter" idx="26" hasCustomPrompt="1"/>
          </p:nvPr>
        </p:nvSpPr>
        <p:spPr>
          <a:xfrm>
            <a:off x="5742898" y="9434902"/>
            <a:ext cx="681919" cy="957285"/>
          </a:xfrm>
        </p:spPr>
        <p:txBody>
          <a:bodyPr/>
          <a:lstStyle>
            <a:lvl1pPr marL="0" indent="0" rtl="0">
              <a:buNone/>
              <a:defRPr sz="675" b="0" i="0" spc="0">
                <a:solidFill>
                  <a:schemeClr val="bg1"/>
                </a:solidFill>
                <a:latin typeface="+mn-lt"/>
                <a:ea typeface="Lato Medium" panose="020F0502020204030203" pitchFamily="34" charset="0"/>
                <a:cs typeface="Lato Medium" panose="020F0502020204030203" pitchFamily="34" charset="0"/>
              </a:defRPr>
            </a:lvl1pPr>
          </a:lstStyle>
          <a:p>
            <a:pPr lvl="0"/>
            <a:r>
              <a:rPr lang="en-US"/>
              <a:t>(PARTENR’S LOGO, IF ANY)</a:t>
            </a:r>
          </a:p>
        </p:txBody>
      </p:sp>
      <p:sp>
        <p:nvSpPr>
          <p:cNvPr id="12" name="Marcador de posición de imagen 21">
            <a:extLst>
              <a:ext uri="{FF2B5EF4-FFF2-40B4-BE49-F238E27FC236}">
                <a16:creationId xmlns:a16="http://schemas.microsoft.com/office/drawing/2014/main" id="{C5AD16AE-BC43-2A4B-00E2-E4277A369C49}"/>
              </a:ext>
            </a:extLst>
          </p:cNvPr>
          <p:cNvSpPr>
            <a:spLocks noGrp="1"/>
          </p:cNvSpPr>
          <p:nvPr>
            <p:ph type="pic" sz="quarter" idx="27"/>
          </p:nvPr>
        </p:nvSpPr>
        <p:spPr>
          <a:xfrm>
            <a:off x="-13446" y="-80351"/>
            <a:ext cx="3067400" cy="7236180"/>
          </a:xfrm>
          <a:blipFill>
            <a:blip r:embed="rId7"/>
            <a:stretch>
              <a:fillRect/>
            </a:stretch>
          </a:blipFill>
        </p:spPr>
        <p:txBody>
          <a:bodyPr/>
          <a:lstStyle/>
          <a:p>
            <a:r>
              <a:rPr lang="en-US"/>
              <a:t>Click icon to add picture</a:t>
            </a:r>
            <a:endParaRPr lang="es-MX"/>
          </a:p>
        </p:txBody>
      </p:sp>
      <p:sp>
        <p:nvSpPr>
          <p:cNvPr id="13" name="Marcador de posición de imagen 21">
            <a:extLst>
              <a:ext uri="{FF2B5EF4-FFF2-40B4-BE49-F238E27FC236}">
                <a16:creationId xmlns:a16="http://schemas.microsoft.com/office/drawing/2014/main" id="{45CDC80D-FE73-DA8D-1B57-AED22423D615}"/>
              </a:ext>
            </a:extLst>
          </p:cNvPr>
          <p:cNvSpPr>
            <a:spLocks noGrp="1"/>
          </p:cNvSpPr>
          <p:nvPr>
            <p:ph type="pic" sz="quarter" idx="28"/>
          </p:nvPr>
        </p:nvSpPr>
        <p:spPr>
          <a:xfrm>
            <a:off x="3082723" y="-21248"/>
            <a:ext cx="3802172" cy="7177074"/>
          </a:xfrm>
          <a:blipFill>
            <a:blip r:embed="rId8" cstate="screen">
              <a:extLst>
                <a:ext uri="{28A0092B-C50C-407E-A947-70E740481C1C}">
                  <a14:useLocalDpi xmlns:a14="http://schemas.microsoft.com/office/drawing/2010/main"/>
                </a:ext>
              </a:extLst>
            </a:blip>
            <a:stretch>
              <a:fillRect/>
            </a:stretch>
          </a:blipFill>
        </p:spPr>
        <p:txBody>
          <a:bodyPr/>
          <a:lstStyle/>
          <a:p>
            <a:r>
              <a:rPr lang="en-US"/>
              <a:t>Click icon to add picture</a:t>
            </a:r>
            <a:endParaRPr lang="es-MX"/>
          </a:p>
        </p:txBody>
      </p:sp>
    </p:spTree>
    <p:extLst>
      <p:ext uri="{BB962C8B-B14F-4D97-AF65-F5344CB8AC3E}">
        <p14:creationId xmlns:p14="http://schemas.microsoft.com/office/powerpoint/2010/main" val="39314888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Bold three-part ToC">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DB16BDD3-E65C-03C8-1699-2311B8EB54FB}"/>
              </a:ext>
            </a:extLst>
          </p:cNvPr>
          <p:cNvGraphicFramePr>
            <a:graphicFrameLocks noChangeAspect="1"/>
          </p:cNvGraphicFramePr>
          <p:nvPr>
            <p:custDataLst>
              <p:tags r:id="rId1"/>
            </p:custDataLst>
            <p:extLst>
              <p:ext uri="{D42A27DB-BD31-4B8C-83A1-F6EECF244321}">
                <p14:modId xmlns:p14="http://schemas.microsoft.com/office/powerpoint/2010/main" val="143127995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DB16BDD3-E65C-03C8-1699-2311B8EB54FB}"/>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3" name="Google Shape;149;p16">
            <a:extLst>
              <a:ext uri="{FF2B5EF4-FFF2-40B4-BE49-F238E27FC236}">
                <a16:creationId xmlns:a16="http://schemas.microsoft.com/office/drawing/2014/main" id="{41DA6ACD-117E-CD10-5785-CE3069285709}"/>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5" name="Google Shape;126;p4">
            <a:extLst>
              <a:ext uri="{FF2B5EF4-FFF2-40B4-BE49-F238E27FC236}">
                <a16:creationId xmlns:a16="http://schemas.microsoft.com/office/drawing/2014/main" id="{A4DCE970-B27E-8008-089F-0C0DDA1ABF5F}"/>
              </a:ext>
            </a:extLst>
          </p:cNvPr>
          <p:cNvSpPr/>
          <p:nvPr/>
        </p:nvSpPr>
        <p:spPr>
          <a:xfrm rot="5400000">
            <a:off x="-4298342" y="5651155"/>
            <a:ext cx="10904924" cy="2308240"/>
          </a:xfrm>
          <a:prstGeom prst="rect">
            <a:avLst/>
          </a:prstGeom>
          <a:gradFill>
            <a:gsLst>
              <a:gs pos="0">
                <a:schemeClr val="tx2"/>
              </a:gs>
              <a:gs pos="23000">
                <a:srgbClr val="681436"/>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6" name="Google Shape;130;p4">
            <a:extLst>
              <a:ext uri="{FF2B5EF4-FFF2-40B4-BE49-F238E27FC236}">
                <a16:creationId xmlns:a16="http://schemas.microsoft.com/office/drawing/2014/main" id="{96CEEA04-08DB-5F9C-4D33-A308BEBDEFB8}"/>
              </a:ext>
            </a:extLst>
          </p:cNvPr>
          <p:cNvSpPr/>
          <p:nvPr/>
        </p:nvSpPr>
        <p:spPr>
          <a:xfrm rot="5400000">
            <a:off x="-2020440" y="5662052"/>
            <a:ext cx="10904917" cy="2286442"/>
          </a:xfrm>
          <a:prstGeom prst="rect">
            <a:avLst/>
          </a:prstGeom>
          <a:gradFill>
            <a:gsLst>
              <a:gs pos="0">
                <a:schemeClr val="tx2"/>
              </a:gs>
              <a:gs pos="100000">
                <a:srgbClr val="6F1237"/>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7" name="Google Shape;126;p4">
            <a:extLst>
              <a:ext uri="{FF2B5EF4-FFF2-40B4-BE49-F238E27FC236}">
                <a16:creationId xmlns:a16="http://schemas.microsoft.com/office/drawing/2014/main" id="{A77FDDD8-8538-ECEE-EB73-55F721B5335A}"/>
              </a:ext>
            </a:extLst>
          </p:cNvPr>
          <p:cNvSpPr/>
          <p:nvPr/>
        </p:nvSpPr>
        <p:spPr>
          <a:xfrm rot="5400000">
            <a:off x="259304" y="5651160"/>
            <a:ext cx="10904919" cy="2308240"/>
          </a:xfrm>
          <a:prstGeom prst="rect">
            <a:avLst/>
          </a:prstGeom>
          <a:gradFill>
            <a:gsLst>
              <a:gs pos="0">
                <a:schemeClr val="tx2"/>
              </a:gs>
              <a:gs pos="23000">
                <a:srgbClr val="681436"/>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10" name="Rounded Rectangle 14">
            <a:extLst>
              <a:ext uri="{FF2B5EF4-FFF2-40B4-BE49-F238E27FC236}">
                <a16:creationId xmlns:a16="http://schemas.microsoft.com/office/drawing/2014/main" id="{55139645-E153-1600-6A92-71130B59B7E9}"/>
              </a:ext>
            </a:extLst>
          </p:cNvPr>
          <p:cNvSpPr/>
          <p:nvPr/>
        </p:nvSpPr>
        <p:spPr>
          <a:xfrm>
            <a:off x="2832944" y="10836903"/>
            <a:ext cx="1152349" cy="653803"/>
          </a:xfrm>
          <a:prstGeom prst="roundRect">
            <a:avLst/>
          </a:prstGeom>
          <a:solidFill>
            <a:srgbClr val="611333"/>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1" name="Rounded Rectangle 16">
            <a:extLst>
              <a:ext uri="{FF2B5EF4-FFF2-40B4-BE49-F238E27FC236}">
                <a16:creationId xmlns:a16="http://schemas.microsoft.com/office/drawing/2014/main" id="{55FB79A6-A8D5-10E1-E721-EA5983BBFDB9}"/>
              </a:ext>
            </a:extLst>
          </p:cNvPr>
          <p:cNvSpPr/>
          <p:nvPr/>
        </p:nvSpPr>
        <p:spPr>
          <a:xfrm>
            <a:off x="5072637" y="10884496"/>
            <a:ext cx="1152349" cy="653803"/>
          </a:xfrm>
          <a:prstGeom prst="roundRect">
            <a:avLst/>
          </a:prstGeom>
          <a:solidFill>
            <a:srgbClr val="88194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2" name="Rounded Rectangle 19">
            <a:extLst>
              <a:ext uri="{FF2B5EF4-FFF2-40B4-BE49-F238E27FC236}">
                <a16:creationId xmlns:a16="http://schemas.microsoft.com/office/drawing/2014/main" id="{BD289B66-F0C2-2F02-0B23-EBD7D2BEB185}"/>
              </a:ext>
            </a:extLst>
          </p:cNvPr>
          <p:cNvSpPr/>
          <p:nvPr/>
        </p:nvSpPr>
        <p:spPr>
          <a:xfrm>
            <a:off x="601664" y="10836903"/>
            <a:ext cx="1152349" cy="653803"/>
          </a:xfrm>
          <a:prstGeom prst="roundRect">
            <a:avLst/>
          </a:prstGeom>
          <a:solidFill>
            <a:srgbClr val="88194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5" name="Marcador de texto 41">
            <a:extLst>
              <a:ext uri="{FF2B5EF4-FFF2-40B4-BE49-F238E27FC236}">
                <a16:creationId xmlns:a16="http://schemas.microsoft.com/office/drawing/2014/main" id="{1C650F98-477A-5B9C-CE7F-19679C8036DF}"/>
              </a:ext>
            </a:extLst>
          </p:cNvPr>
          <p:cNvSpPr>
            <a:spLocks noGrp="1"/>
          </p:cNvSpPr>
          <p:nvPr>
            <p:ph type="body" sz="quarter" idx="14" hasCustomPrompt="1"/>
          </p:nvPr>
        </p:nvSpPr>
        <p:spPr>
          <a:xfrm>
            <a:off x="349758" y="3946914"/>
            <a:ext cx="1656159" cy="1881038"/>
          </a:xfrm>
        </p:spPr>
        <p:txBody>
          <a:bodyPr anchor="ctr" anchorCtr="0"/>
          <a:lstStyle>
            <a:lvl1pPr marL="0" indent="0" algn="ctr"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TITLE GOES HERE. KEEP IT SHORT.</a:t>
            </a:r>
          </a:p>
        </p:txBody>
      </p:sp>
      <p:sp>
        <p:nvSpPr>
          <p:cNvPr id="16" name="Marcador de texto 45">
            <a:extLst>
              <a:ext uri="{FF2B5EF4-FFF2-40B4-BE49-F238E27FC236}">
                <a16:creationId xmlns:a16="http://schemas.microsoft.com/office/drawing/2014/main" id="{4750A38C-2F90-5EB0-5114-0A45F192CC10}"/>
              </a:ext>
            </a:extLst>
          </p:cNvPr>
          <p:cNvSpPr>
            <a:spLocks noGrp="1"/>
          </p:cNvSpPr>
          <p:nvPr>
            <p:ph type="body" sz="quarter" idx="16" hasCustomPrompt="1"/>
          </p:nvPr>
        </p:nvSpPr>
        <p:spPr>
          <a:xfrm>
            <a:off x="614650" y="10942725"/>
            <a:ext cx="1126375" cy="442155"/>
          </a:xfrm>
        </p:spPr>
        <p:txBody>
          <a:bodyPr anchor="ctr" anchorCtr="0"/>
          <a:lstStyle>
            <a:lvl1pPr marL="0" indent="0" algn="ctr" rtl="0">
              <a:buNone/>
              <a:defRPr sz="675" spc="225">
                <a:solidFill>
                  <a:schemeClr val="bg1"/>
                </a:solidFill>
              </a:defRPr>
            </a:lvl1pPr>
          </a:lstStyle>
          <a:p>
            <a:pPr lvl="0"/>
            <a:r>
              <a:rPr lang="en-US"/>
              <a:t>PAGE # / TIME</a:t>
            </a:r>
          </a:p>
        </p:txBody>
      </p:sp>
      <p:sp>
        <p:nvSpPr>
          <p:cNvPr id="17" name="Marcador de texto 45">
            <a:extLst>
              <a:ext uri="{FF2B5EF4-FFF2-40B4-BE49-F238E27FC236}">
                <a16:creationId xmlns:a16="http://schemas.microsoft.com/office/drawing/2014/main" id="{4D89B283-93DD-B45A-C193-7E5568D1203A}"/>
              </a:ext>
            </a:extLst>
          </p:cNvPr>
          <p:cNvSpPr>
            <a:spLocks noGrp="1"/>
          </p:cNvSpPr>
          <p:nvPr>
            <p:ph type="body" sz="quarter" idx="17" hasCustomPrompt="1"/>
          </p:nvPr>
        </p:nvSpPr>
        <p:spPr>
          <a:xfrm>
            <a:off x="2845930" y="10942725"/>
            <a:ext cx="1126375" cy="442155"/>
          </a:xfrm>
        </p:spPr>
        <p:txBody>
          <a:bodyPr anchor="ctr" anchorCtr="0"/>
          <a:lstStyle>
            <a:lvl1pPr marL="0" indent="0" algn="ctr" rtl="0">
              <a:buNone/>
              <a:defRPr sz="675" spc="225">
                <a:solidFill>
                  <a:schemeClr val="bg1"/>
                </a:solidFill>
              </a:defRPr>
            </a:lvl1pPr>
          </a:lstStyle>
          <a:p>
            <a:pPr lvl="0"/>
            <a:r>
              <a:rPr lang="en-US"/>
              <a:t>PAGE # / TIME</a:t>
            </a:r>
          </a:p>
        </p:txBody>
      </p:sp>
      <p:sp>
        <p:nvSpPr>
          <p:cNvPr id="18" name="Marcador de texto 45">
            <a:extLst>
              <a:ext uri="{FF2B5EF4-FFF2-40B4-BE49-F238E27FC236}">
                <a16:creationId xmlns:a16="http://schemas.microsoft.com/office/drawing/2014/main" id="{6A6C008D-43B7-FB35-1335-5C9F59026B18}"/>
              </a:ext>
            </a:extLst>
          </p:cNvPr>
          <p:cNvSpPr>
            <a:spLocks noGrp="1"/>
          </p:cNvSpPr>
          <p:nvPr>
            <p:ph type="body" sz="quarter" idx="18" hasCustomPrompt="1"/>
          </p:nvPr>
        </p:nvSpPr>
        <p:spPr>
          <a:xfrm>
            <a:off x="5085624" y="10990316"/>
            <a:ext cx="1126375" cy="442155"/>
          </a:xfrm>
        </p:spPr>
        <p:txBody>
          <a:bodyPr anchor="ctr" anchorCtr="0"/>
          <a:lstStyle>
            <a:lvl1pPr marL="0" indent="0" algn="ctr" rtl="0">
              <a:buNone/>
              <a:defRPr sz="675" spc="225">
                <a:solidFill>
                  <a:schemeClr val="bg1"/>
                </a:solidFill>
              </a:defRPr>
            </a:lvl1pPr>
          </a:lstStyle>
          <a:p>
            <a:pPr lvl="0"/>
            <a:r>
              <a:rPr lang="en-US"/>
              <a:t>PAGE # / TIME</a:t>
            </a:r>
          </a:p>
        </p:txBody>
      </p:sp>
      <p:sp>
        <p:nvSpPr>
          <p:cNvPr id="19" name="Marcador de texto 41">
            <a:extLst>
              <a:ext uri="{FF2B5EF4-FFF2-40B4-BE49-F238E27FC236}">
                <a16:creationId xmlns:a16="http://schemas.microsoft.com/office/drawing/2014/main" id="{B570CE56-F66F-565E-8346-9ADD7977C167}"/>
              </a:ext>
            </a:extLst>
          </p:cNvPr>
          <p:cNvSpPr>
            <a:spLocks noGrp="1"/>
          </p:cNvSpPr>
          <p:nvPr>
            <p:ph type="body" sz="quarter" idx="19" hasCustomPrompt="1"/>
          </p:nvPr>
        </p:nvSpPr>
        <p:spPr>
          <a:xfrm>
            <a:off x="2581038" y="3967653"/>
            <a:ext cx="1656159" cy="1881038"/>
          </a:xfrm>
        </p:spPr>
        <p:txBody>
          <a:bodyPr anchor="ctr" anchorCtr="0"/>
          <a:lstStyle>
            <a:lvl1pPr marL="0" indent="0" algn="ctr"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TITLE GOES HERE. KEEP IT SHORT.</a:t>
            </a:r>
          </a:p>
        </p:txBody>
      </p:sp>
      <p:sp>
        <p:nvSpPr>
          <p:cNvPr id="20" name="Marcador de texto 41">
            <a:extLst>
              <a:ext uri="{FF2B5EF4-FFF2-40B4-BE49-F238E27FC236}">
                <a16:creationId xmlns:a16="http://schemas.microsoft.com/office/drawing/2014/main" id="{A82ED5A0-EADA-BCB7-3AD8-76FEBE36CAFE}"/>
              </a:ext>
            </a:extLst>
          </p:cNvPr>
          <p:cNvSpPr>
            <a:spLocks noGrp="1"/>
          </p:cNvSpPr>
          <p:nvPr>
            <p:ph type="body" sz="quarter" idx="20" hasCustomPrompt="1"/>
          </p:nvPr>
        </p:nvSpPr>
        <p:spPr>
          <a:xfrm>
            <a:off x="4820732" y="3946914"/>
            <a:ext cx="1656159" cy="1881038"/>
          </a:xfrm>
        </p:spPr>
        <p:txBody>
          <a:bodyPr anchor="ctr" anchorCtr="0"/>
          <a:lstStyle>
            <a:lvl1pPr marL="0" indent="0" algn="ctr"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TITLE GOES HERE. KEEP IT SHORT.</a:t>
            </a:r>
          </a:p>
        </p:txBody>
      </p:sp>
      <p:sp>
        <p:nvSpPr>
          <p:cNvPr id="22" name="Marcador de texto 36">
            <a:extLst>
              <a:ext uri="{FF2B5EF4-FFF2-40B4-BE49-F238E27FC236}">
                <a16:creationId xmlns:a16="http://schemas.microsoft.com/office/drawing/2014/main" id="{4B511D9A-80AC-B271-20F8-D2F625097DBD}"/>
              </a:ext>
            </a:extLst>
          </p:cNvPr>
          <p:cNvSpPr>
            <a:spLocks noGrp="1"/>
          </p:cNvSpPr>
          <p:nvPr>
            <p:ph type="body" sz="quarter" idx="22" hasCustomPrompt="1"/>
          </p:nvPr>
        </p:nvSpPr>
        <p:spPr>
          <a:xfrm>
            <a:off x="440826" y="6364053"/>
            <a:ext cx="1474023" cy="3040549"/>
          </a:xfrm>
        </p:spPr>
        <p:txBody>
          <a:bodyPr/>
          <a:lstStyle>
            <a:lvl1pPr marL="0" indent="0" algn="l" rtl="0">
              <a:lnSpc>
                <a:spcPts val="1410"/>
              </a:lnSpc>
              <a:buNone/>
              <a:defRPr sz="1050" b="0" i="0">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subtitle of sub-sections. Here goes a subtitle of sub-sections. Here goes a subtitle of sub-sections.</a:t>
            </a:r>
          </a:p>
        </p:txBody>
      </p:sp>
      <p:sp>
        <p:nvSpPr>
          <p:cNvPr id="23" name="Marcador de texto 36">
            <a:extLst>
              <a:ext uri="{FF2B5EF4-FFF2-40B4-BE49-F238E27FC236}">
                <a16:creationId xmlns:a16="http://schemas.microsoft.com/office/drawing/2014/main" id="{B31EDD34-4FCB-A5EF-169B-5E749427AB0E}"/>
              </a:ext>
            </a:extLst>
          </p:cNvPr>
          <p:cNvSpPr>
            <a:spLocks noGrp="1"/>
          </p:cNvSpPr>
          <p:nvPr>
            <p:ph type="body" sz="quarter" idx="23" hasCustomPrompt="1"/>
          </p:nvPr>
        </p:nvSpPr>
        <p:spPr>
          <a:xfrm>
            <a:off x="2672106" y="6364053"/>
            <a:ext cx="1474023" cy="3040549"/>
          </a:xfrm>
        </p:spPr>
        <p:txBody>
          <a:bodyPr/>
          <a:lstStyle>
            <a:lvl1pPr marL="0" indent="0" algn="l" rtl="0">
              <a:lnSpc>
                <a:spcPts val="1410"/>
              </a:lnSpc>
              <a:buNone/>
              <a:defRPr sz="1050" b="0" i="0">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subtitle of sub-sections. Here goes a subtitle of sub-sections. Here goes a subtitle of sub-sections.</a:t>
            </a:r>
          </a:p>
        </p:txBody>
      </p:sp>
      <p:sp>
        <p:nvSpPr>
          <p:cNvPr id="24" name="Marcador de texto 36">
            <a:extLst>
              <a:ext uri="{FF2B5EF4-FFF2-40B4-BE49-F238E27FC236}">
                <a16:creationId xmlns:a16="http://schemas.microsoft.com/office/drawing/2014/main" id="{3DA0C294-25E2-54ED-06FD-9D9F8964B7A2}"/>
              </a:ext>
            </a:extLst>
          </p:cNvPr>
          <p:cNvSpPr>
            <a:spLocks noGrp="1"/>
          </p:cNvSpPr>
          <p:nvPr>
            <p:ph type="body" sz="quarter" idx="24" hasCustomPrompt="1"/>
          </p:nvPr>
        </p:nvSpPr>
        <p:spPr>
          <a:xfrm>
            <a:off x="4911800" y="6364053"/>
            <a:ext cx="1474023" cy="3040549"/>
          </a:xfrm>
        </p:spPr>
        <p:txBody>
          <a:bodyPr/>
          <a:lstStyle>
            <a:lvl1pPr marL="0" indent="0" algn="l" rtl="0">
              <a:lnSpc>
                <a:spcPts val="1410"/>
              </a:lnSpc>
              <a:buNone/>
              <a:defRPr sz="1050" b="0" i="0">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subtitle of sub-sections. Here goes a subtitle of sub-sections. Here goes a subtitle of sub-sections.</a:t>
            </a:r>
          </a:p>
        </p:txBody>
      </p:sp>
      <p:sp>
        <p:nvSpPr>
          <p:cNvPr id="25" name="Text Placeholder 6">
            <a:extLst>
              <a:ext uri="{FF2B5EF4-FFF2-40B4-BE49-F238E27FC236}">
                <a16:creationId xmlns:a16="http://schemas.microsoft.com/office/drawing/2014/main" id="{75084F19-9739-3738-9726-94CBEE314952}"/>
              </a:ext>
            </a:extLst>
          </p:cNvPr>
          <p:cNvSpPr>
            <a:spLocks noGrp="1"/>
          </p:cNvSpPr>
          <p:nvPr>
            <p:ph type="body" sz="quarter" idx="25" hasCustomPrompt="1"/>
          </p:nvPr>
        </p:nvSpPr>
        <p:spPr>
          <a:xfrm>
            <a:off x="999529" y="194197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28" name="Marcador de texto 28">
            <a:extLst>
              <a:ext uri="{FF2B5EF4-FFF2-40B4-BE49-F238E27FC236}">
                <a16:creationId xmlns:a16="http://schemas.microsoft.com/office/drawing/2014/main" id="{DF758085-FA13-C206-0089-2CFB8552015A}"/>
              </a:ext>
            </a:extLst>
          </p:cNvPr>
          <p:cNvSpPr>
            <a:spLocks noGrp="1"/>
          </p:cNvSpPr>
          <p:nvPr>
            <p:ph type="body" sz="quarter" idx="11"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TABLE OF CONTENTS OR AGENDA</a:t>
            </a:r>
          </a:p>
        </p:txBody>
      </p:sp>
      <p:sp>
        <p:nvSpPr>
          <p:cNvPr id="21" name="Text Placeholder 6">
            <a:extLst>
              <a:ext uri="{FF2B5EF4-FFF2-40B4-BE49-F238E27FC236}">
                <a16:creationId xmlns:a16="http://schemas.microsoft.com/office/drawing/2014/main" id="{FE45C8CE-86EC-42DD-1399-EAAEFFB58C43}"/>
              </a:ext>
            </a:extLst>
          </p:cNvPr>
          <p:cNvSpPr>
            <a:spLocks noGrp="1"/>
          </p:cNvSpPr>
          <p:nvPr>
            <p:ph type="body" sz="quarter" idx="26" hasCustomPrompt="1"/>
          </p:nvPr>
        </p:nvSpPr>
        <p:spPr>
          <a:xfrm>
            <a:off x="3230809" y="194197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29" name="Text Placeholder 6">
            <a:extLst>
              <a:ext uri="{FF2B5EF4-FFF2-40B4-BE49-F238E27FC236}">
                <a16:creationId xmlns:a16="http://schemas.microsoft.com/office/drawing/2014/main" id="{EB354214-B00F-9B7E-185A-4A8B174C0249}"/>
              </a:ext>
            </a:extLst>
          </p:cNvPr>
          <p:cNvSpPr>
            <a:spLocks noGrp="1"/>
          </p:cNvSpPr>
          <p:nvPr>
            <p:ph type="body" sz="quarter" idx="27" hasCustomPrompt="1"/>
          </p:nvPr>
        </p:nvSpPr>
        <p:spPr>
          <a:xfrm>
            <a:off x="5470503" y="194197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Tree>
    <p:extLst>
      <p:ext uri="{BB962C8B-B14F-4D97-AF65-F5344CB8AC3E}">
        <p14:creationId xmlns:p14="http://schemas.microsoft.com/office/powerpoint/2010/main" val="120589785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Bold four-part ToC">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B9A49280-E1DB-10E8-E1A7-818D2BD05BF7}"/>
              </a:ext>
            </a:extLst>
          </p:cNvPr>
          <p:cNvGraphicFramePr>
            <a:graphicFrameLocks noChangeAspect="1"/>
          </p:cNvGraphicFramePr>
          <p:nvPr>
            <p:custDataLst>
              <p:tags r:id="rId1"/>
            </p:custDataLst>
            <p:extLst>
              <p:ext uri="{D42A27DB-BD31-4B8C-83A1-F6EECF244321}">
                <p14:modId xmlns:p14="http://schemas.microsoft.com/office/powerpoint/2010/main" val="207860471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B9A49280-E1DB-10E8-E1A7-818D2BD05BF7}"/>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grpSp>
        <p:nvGrpSpPr>
          <p:cNvPr id="4" name="Group 37">
            <a:extLst>
              <a:ext uri="{FF2B5EF4-FFF2-40B4-BE49-F238E27FC236}">
                <a16:creationId xmlns:a16="http://schemas.microsoft.com/office/drawing/2014/main" id="{A88E6615-6BCA-36A8-6D87-0ABC4DC727C3}"/>
              </a:ext>
            </a:extLst>
          </p:cNvPr>
          <p:cNvGrpSpPr/>
          <p:nvPr/>
        </p:nvGrpSpPr>
        <p:grpSpPr>
          <a:xfrm>
            <a:off x="-7974" y="-32486"/>
            <a:ext cx="6876059" cy="12299902"/>
            <a:chOff x="-10633" y="-13653"/>
            <a:chExt cx="9168079" cy="4133370"/>
          </a:xfrm>
        </p:grpSpPr>
        <p:sp>
          <p:nvSpPr>
            <p:cNvPr id="5" name="Google Shape;126;p4">
              <a:extLst>
                <a:ext uri="{FF2B5EF4-FFF2-40B4-BE49-F238E27FC236}">
                  <a16:creationId xmlns:a16="http://schemas.microsoft.com/office/drawing/2014/main" id="{34F2821F-CB48-2A84-99BB-78C170241102}"/>
                </a:ext>
              </a:extLst>
            </p:cNvPr>
            <p:cNvSpPr/>
            <p:nvPr/>
          </p:nvSpPr>
          <p:spPr>
            <a:xfrm rot="10800000">
              <a:off x="4573960" y="-13447"/>
              <a:ext cx="4583486" cy="2068387"/>
            </a:xfrm>
            <a:prstGeom prst="rect">
              <a:avLst/>
            </a:prstGeom>
            <a:gradFill>
              <a:gsLst>
                <a:gs pos="0">
                  <a:srgbClr val="6A1236"/>
                </a:gs>
                <a:gs pos="100000">
                  <a:srgbClr val="56032B"/>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grpSp>
          <p:nvGrpSpPr>
            <p:cNvPr id="6" name="Group 31">
              <a:extLst>
                <a:ext uri="{FF2B5EF4-FFF2-40B4-BE49-F238E27FC236}">
                  <a16:creationId xmlns:a16="http://schemas.microsoft.com/office/drawing/2014/main" id="{DF6F7A36-4A45-7FF6-F31D-048AD7D1DC1C}"/>
                </a:ext>
              </a:extLst>
            </p:cNvPr>
            <p:cNvGrpSpPr/>
            <p:nvPr/>
          </p:nvGrpSpPr>
          <p:grpSpPr>
            <a:xfrm rot="10800000">
              <a:off x="-10633" y="-13653"/>
              <a:ext cx="9168079" cy="4133370"/>
              <a:chOff x="-9526" y="-13447"/>
              <a:chExt cx="8495484" cy="4133370"/>
            </a:xfrm>
          </p:grpSpPr>
          <p:sp>
            <p:nvSpPr>
              <p:cNvPr id="7" name="Google Shape;127;p4">
                <a:extLst>
                  <a:ext uri="{FF2B5EF4-FFF2-40B4-BE49-F238E27FC236}">
                    <a16:creationId xmlns:a16="http://schemas.microsoft.com/office/drawing/2014/main" id="{00476ACE-C17E-B836-339A-8A17235A0F9A}"/>
                  </a:ext>
                </a:extLst>
              </p:cNvPr>
              <p:cNvSpPr/>
              <p:nvPr/>
            </p:nvSpPr>
            <p:spPr>
              <a:xfrm>
                <a:off x="4235795" y="2051534"/>
                <a:ext cx="4250163" cy="2068389"/>
              </a:xfrm>
              <a:prstGeom prst="rect">
                <a:avLst/>
              </a:prstGeom>
              <a:gradFill>
                <a:gsLst>
                  <a:gs pos="0">
                    <a:srgbClr val="881946"/>
                  </a:gs>
                  <a:gs pos="100000">
                    <a:srgbClr val="6F123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8" name="Google Shape;126;p4">
                <a:extLst>
                  <a:ext uri="{FF2B5EF4-FFF2-40B4-BE49-F238E27FC236}">
                    <a16:creationId xmlns:a16="http://schemas.microsoft.com/office/drawing/2014/main" id="{0B941B8F-A08B-788C-0A26-337C54D9AB62}"/>
                  </a:ext>
                </a:extLst>
              </p:cNvPr>
              <p:cNvSpPr/>
              <p:nvPr/>
            </p:nvSpPr>
            <p:spPr>
              <a:xfrm rot="10800000">
                <a:off x="4237703" y="-13447"/>
                <a:ext cx="4247229" cy="2068387"/>
              </a:xfrm>
              <a:prstGeom prst="rect">
                <a:avLst/>
              </a:prstGeom>
              <a:gradFill>
                <a:gsLst>
                  <a:gs pos="0">
                    <a:srgbClr val="6A1236"/>
                  </a:gs>
                  <a:gs pos="100000">
                    <a:srgbClr val="56032B"/>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9" name="Google Shape;127;p4">
                <a:extLst>
                  <a:ext uri="{FF2B5EF4-FFF2-40B4-BE49-F238E27FC236}">
                    <a16:creationId xmlns:a16="http://schemas.microsoft.com/office/drawing/2014/main" id="{F10776D3-4E53-7CB3-0009-FBD3377C3AAE}"/>
                  </a:ext>
                </a:extLst>
              </p:cNvPr>
              <p:cNvSpPr/>
              <p:nvPr/>
            </p:nvSpPr>
            <p:spPr>
              <a:xfrm>
                <a:off x="-9526" y="-13447"/>
                <a:ext cx="4247229" cy="2068389"/>
              </a:xfrm>
              <a:prstGeom prst="rect">
                <a:avLst/>
              </a:prstGeom>
              <a:gradFill>
                <a:gsLst>
                  <a:gs pos="0">
                    <a:srgbClr val="881946"/>
                  </a:gs>
                  <a:gs pos="99000">
                    <a:srgbClr val="6F1237"/>
                  </a:gs>
                </a:gsLst>
                <a:lin ang="0" scaled="0"/>
              </a:gra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grpSp>
      </p:grpSp>
      <p:sp>
        <p:nvSpPr>
          <p:cNvPr id="10" name="Rounded Rectangle 66">
            <a:extLst>
              <a:ext uri="{FF2B5EF4-FFF2-40B4-BE49-F238E27FC236}">
                <a16:creationId xmlns:a16="http://schemas.microsoft.com/office/drawing/2014/main" id="{F961136E-42BE-B6CC-D2C7-74A84B6BED61}"/>
              </a:ext>
            </a:extLst>
          </p:cNvPr>
          <p:cNvSpPr/>
          <p:nvPr/>
        </p:nvSpPr>
        <p:spPr>
          <a:xfrm>
            <a:off x="942748" y="4096705"/>
            <a:ext cx="593854" cy="578537"/>
          </a:xfrm>
          <a:prstGeom prst="roundRect">
            <a:avLst/>
          </a:prstGeom>
          <a:solidFill>
            <a:srgbClr val="611333"/>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2" name="Rounded Rectangle 40">
            <a:extLst>
              <a:ext uri="{FF2B5EF4-FFF2-40B4-BE49-F238E27FC236}">
                <a16:creationId xmlns:a16="http://schemas.microsoft.com/office/drawing/2014/main" id="{4041A7DF-6F2C-A7E0-64E1-965E27ED0802}"/>
              </a:ext>
            </a:extLst>
          </p:cNvPr>
          <p:cNvSpPr/>
          <p:nvPr/>
        </p:nvSpPr>
        <p:spPr>
          <a:xfrm>
            <a:off x="4466944" y="4096705"/>
            <a:ext cx="593854" cy="578537"/>
          </a:xfrm>
          <a:prstGeom prst="roundRect">
            <a:avLst/>
          </a:prstGeom>
          <a:solidFill>
            <a:srgbClr val="88194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4" name="Rounded Rectangle 58">
            <a:extLst>
              <a:ext uri="{FF2B5EF4-FFF2-40B4-BE49-F238E27FC236}">
                <a16:creationId xmlns:a16="http://schemas.microsoft.com/office/drawing/2014/main" id="{70851A1F-01ED-88B6-98E3-6C52C465CB28}"/>
              </a:ext>
            </a:extLst>
          </p:cNvPr>
          <p:cNvSpPr/>
          <p:nvPr/>
        </p:nvSpPr>
        <p:spPr>
          <a:xfrm>
            <a:off x="942748" y="10271092"/>
            <a:ext cx="593854" cy="578537"/>
          </a:xfrm>
          <a:prstGeom prst="roundRect">
            <a:avLst/>
          </a:prstGeom>
          <a:solidFill>
            <a:srgbClr val="88194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6" name="Rounded Rectangle 65">
            <a:extLst>
              <a:ext uri="{FF2B5EF4-FFF2-40B4-BE49-F238E27FC236}">
                <a16:creationId xmlns:a16="http://schemas.microsoft.com/office/drawing/2014/main" id="{ECDBA17B-AB85-F189-89B3-66306BB17C00}"/>
              </a:ext>
            </a:extLst>
          </p:cNvPr>
          <p:cNvSpPr/>
          <p:nvPr/>
        </p:nvSpPr>
        <p:spPr>
          <a:xfrm>
            <a:off x="4466944" y="10323578"/>
            <a:ext cx="593854" cy="578537"/>
          </a:xfrm>
          <a:prstGeom prst="roundRect">
            <a:avLst/>
          </a:prstGeom>
          <a:solidFill>
            <a:srgbClr val="611333"/>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8" name="Marcador de texto 41">
            <a:extLst>
              <a:ext uri="{FF2B5EF4-FFF2-40B4-BE49-F238E27FC236}">
                <a16:creationId xmlns:a16="http://schemas.microsoft.com/office/drawing/2014/main" id="{476EA67E-5D6B-AB21-9305-C3219FD4380B}"/>
              </a:ext>
            </a:extLst>
          </p:cNvPr>
          <p:cNvSpPr>
            <a:spLocks noGrp="1"/>
          </p:cNvSpPr>
          <p:nvPr>
            <p:ph type="body" sz="quarter" idx="14" hasCustomPrompt="1"/>
          </p:nvPr>
        </p:nvSpPr>
        <p:spPr>
          <a:xfrm>
            <a:off x="942749" y="1808616"/>
            <a:ext cx="1999175" cy="701296"/>
          </a:xfrm>
        </p:spPr>
        <p:txBody>
          <a:bodyPr anchor="ctr" anchorCtr="0"/>
          <a:lstStyle>
            <a:lvl1pPr marL="0" indent="0" algn="l"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O1 TITLE</a:t>
            </a:r>
          </a:p>
        </p:txBody>
      </p:sp>
      <p:sp>
        <p:nvSpPr>
          <p:cNvPr id="19" name="Marcador de texto 41">
            <a:extLst>
              <a:ext uri="{FF2B5EF4-FFF2-40B4-BE49-F238E27FC236}">
                <a16:creationId xmlns:a16="http://schemas.microsoft.com/office/drawing/2014/main" id="{D67A48C3-DCE5-E72C-3297-39D04D1B87ED}"/>
              </a:ext>
            </a:extLst>
          </p:cNvPr>
          <p:cNvSpPr>
            <a:spLocks noGrp="1"/>
          </p:cNvSpPr>
          <p:nvPr>
            <p:ph type="body" sz="quarter" idx="15" hasCustomPrompt="1"/>
          </p:nvPr>
        </p:nvSpPr>
        <p:spPr>
          <a:xfrm>
            <a:off x="936001" y="8028612"/>
            <a:ext cx="1999175" cy="731451"/>
          </a:xfrm>
        </p:spPr>
        <p:txBody>
          <a:bodyPr anchor="ctr" anchorCtr="0"/>
          <a:lstStyle>
            <a:lvl1pPr marL="0" indent="0" algn="l"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O3 TITLE</a:t>
            </a:r>
          </a:p>
        </p:txBody>
      </p:sp>
      <p:sp>
        <p:nvSpPr>
          <p:cNvPr id="20" name="Marcador de texto 41">
            <a:extLst>
              <a:ext uri="{FF2B5EF4-FFF2-40B4-BE49-F238E27FC236}">
                <a16:creationId xmlns:a16="http://schemas.microsoft.com/office/drawing/2014/main" id="{F5635689-D988-02D8-6555-528DE3079BD6}"/>
              </a:ext>
            </a:extLst>
          </p:cNvPr>
          <p:cNvSpPr>
            <a:spLocks noGrp="1"/>
          </p:cNvSpPr>
          <p:nvPr>
            <p:ph type="body" sz="quarter" idx="16" hasCustomPrompt="1"/>
          </p:nvPr>
        </p:nvSpPr>
        <p:spPr>
          <a:xfrm>
            <a:off x="4466944" y="8014291"/>
            <a:ext cx="1999175" cy="731451"/>
          </a:xfrm>
        </p:spPr>
        <p:txBody>
          <a:bodyPr anchor="ctr" anchorCtr="0"/>
          <a:lstStyle>
            <a:lvl1pPr marL="0" indent="0" algn="l"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O4 TITLE</a:t>
            </a:r>
          </a:p>
        </p:txBody>
      </p:sp>
      <p:sp>
        <p:nvSpPr>
          <p:cNvPr id="21" name="Marcador de texto 41">
            <a:extLst>
              <a:ext uri="{FF2B5EF4-FFF2-40B4-BE49-F238E27FC236}">
                <a16:creationId xmlns:a16="http://schemas.microsoft.com/office/drawing/2014/main" id="{205BB43C-1CFA-C7C8-E4B9-2F11A604A33A}"/>
              </a:ext>
            </a:extLst>
          </p:cNvPr>
          <p:cNvSpPr>
            <a:spLocks noGrp="1"/>
          </p:cNvSpPr>
          <p:nvPr>
            <p:ph type="body" sz="quarter" idx="17" hasCustomPrompt="1"/>
          </p:nvPr>
        </p:nvSpPr>
        <p:spPr>
          <a:xfrm>
            <a:off x="4457474" y="1808614"/>
            <a:ext cx="1999175" cy="701900"/>
          </a:xfrm>
        </p:spPr>
        <p:txBody>
          <a:bodyPr anchor="ctr" anchorCtr="0"/>
          <a:lstStyle>
            <a:lvl1pPr marL="0" indent="0" algn="l" rtl="0">
              <a:lnSpc>
                <a:spcPct val="110000"/>
              </a:lnSpc>
              <a:buNone/>
              <a:defRPr sz="120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O2 TITLE</a:t>
            </a:r>
          </a:p>
        </p:txBody>
      </p:sp>
      <p:sp>
        <p:nvSpPr>
          <p:cNvPr id="22" name="Marcador de texto 36">
            <a:extLst>
              <a:ext uri="{FF2B5EF4-FFF2-40B4-BE49-F238E27FC236}">
                <a16:creationId xmlns:a16="http://schemas.microsoft.com/office/drawing/2014/main" id="{A46737A8-D64C-CB97-633D-36428E353E77}"/>
              </a:ext>
            </a:extLst>
          </p:cNvPr>
          <p:cNvSpPr>
            <a:spLocks noGrp="1"/>
          </p:cNvSpPr>
          <p:nvPr>
            <p:ph type="body" sz="quarter" idx="22" hasCustomPrompt="1"/>
          </p:nvPr>
        </p:nvSpPr>
        <p:spPr>
          <a:xfrm>
            <a:off x="942748" y="2680193"/>
            <a:ext cx="1789659" cy="940521"/>
          </a:xfrm>
        </p:spPr>
        <p:txBody>
          <a:bodyPr/>
          <a:lstStyle>
            <a:lvl1pPr marL="0" indent="0" algn="l" rtl="0">
              <a:lnSpc>
                <a:spcPct val="100000"/>
              </a:lnSpc>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3" name="Marcador de texto 36">
            <a:extLst>
              <a:ext uri="{FF2B5EF4-FFF2-40B4-BE49-F238E27FC236}">
                <a16:creationId xmlns:a16="http://schemas.microsoft.com/office/drawing/2014/main" id="{7A351227-10D9-972F-F7FB-A964532CE03F}"/>
              </a:ext>
            </a:extLst>
          </p:cNvPr>
          <p:cNvSpPr>
            <a:spLocks noGrp="1"/>
          </p:cNvSpPr>
          <p:nvPr>
            <p:ph type="body" sz="quarter" idx="23" hasCustomPrompt="1"/>
          </p:nvPr>
        </p:nvSpPr>
        <p:spPr>
          <a:xfrm>
            <a:off x="4457473" y="2650090"/>
            <a:ext cx="1789659" cy="940521"/>
          </a:xfrm>
        </p:spPr>
        <p:txBody>
          <a:bodyPr/>
          <a:lstStyle>
            <a:lvl1pPr marL="0" indent="0" algn="l" rtl="0">
              <a:lnSpc>
                <a:spcPct val="100000"/>
              </a:lnSpc>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4" name="Marcador de texto 36">
            <a:extLst>
              <a:ext uri="{FF2B5EF4-FFF2-40B4-BE49-F238E27FC236}">
                <a16:creationId xmlns:a16="http://schemas.microsoft.com/office/drawing/2014/main" id="{AA0E4636-B76D-2571-F886-A73A284B50DF}"/>
              </a:ext>
            </a:extLst>
          </p:cNvPr>
          <p:cNvSpPr>
            <a:spLocks noGrp="1"/>
          </p:cNvSpPr>
          <p:nvPr>
            <p:ph type="body" sz="quarter" idx="24" hasCustomPrompt="1"/>
          </p:nvPr>
        </p:nvSpPr>
        <p:spPr>
          <a:xfrm>
            <a:off x="4464197" y="8911660"/>
            <a:ext cx="1789659" cy="940521"/>
          </a:xfrm>
        </p:spPr>
        <p:txBody>
          <a:bodyPr/>
          <a:lstStyle>
            <a:lvl1pPr marL="0" indent="0" algn="l" rtl="0">
              <a:lnSpc>
                <a:spcPct val="100000"/>
              </a:lnSpc>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5" name="Marcador de texto 36">
            <a:extLst>
              <a:ext uri="{FF2B5EF4-FFF2-40B4-BE49-F238E27FC236}">
                <a16:creationId xmlns:a16="http://schemas.microsoft.com/office/drawing/2014/main" id="{06E9B65D-A183-369E-0A37-56AA280783C9}"/>
              </a:ext>
            </a:extLst>
          </p:cNvPr>
          <p:cNvSpPr>
            <a:spLocks noGrp="1"/>
          </p:cNvSpPr>
          <p:nvPr>
            <p:ph type="body" sz="quarter" idx="25" hasCustomPrompt="1"/>
          </p:nvPr>
        </p:nvSpPr>
        <p:spPr>
          <a:xfrm>
            <a:off x="934893" y="8911660"/>
            <a:ext cx="1789659" cy="940521"/>
          </a:xfrm>
        </p:spPr>
        <p:txBody>
          <a:bodyPr/>
          <a:lstStyle>
            <a:lvl1pPr marL="0" indent="0" algn="l" rtl="0">
              <a:lnSpc>
                <a:spcPct val="100000"/>
              </a:lnSpc>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6" name="Marcador de texto 45">
            <a:extLst>
              <a:ext uri="{FF2B5EF4-FFF2-40B4-BE49-F238E27FC236}">
                <a16:creationId xmlns:a16="http://schemas.microsoft.com/office/drawing/2014/main" id="{2D61730E-D32C-8838-0D6B-5EEA5F7B3E27}"/>
              </a:ext>
            </a:extLst>
          </p:cNvPr>
          <p:cNvSpPr>
            <a:spLocks noGrp="1"/>
          </p:cNvSpPr>
          <p:nvPr>
            <p:ph type="body" sz="quarter" idx="26" hasCustomPrompt="1"/>
          </p:nvPr>
        </p:nvSpPr>
        <p:spPr>
          <a:xfrm>
            <a:off x="978997" y="10329353"/>
            <a:ext cx="504430" cy="442155"/>
          </a:xfrm>
        </p:spPr>
        <p:txBody>
          <a:bodyPr anchor="ctr" anchorCtr="0"/>
          <a:lstStyle>
            <a:lvl1pPr marL="0" indent="0" algn="ctr" rtl="0">
              <a:buNone/>
              <a:defRPr sz="525" spc="225">
                <a:solidFill>
                  <a:schemeClr val="bg1"/>
                </a:solidFill>
              </a:defRPr>
            </a:lvl1pPr>
          </a:lstStyle>
          <a:p>
            <a:pPr lvl="0"/>
            <a:r>
              <a:rPr lang="en-US"/>
              <a:t>PAGE #</a:t>
            </a:r>
          </a:p>
        </p:txBody>
      </p:sp>
      <p:sp>
        <p:nvSpPr>
          <p:cNvPr id="27" name="Marcador de texto 45">
            <a:extLst>
              <a:ext uri="{FF2B5EF4-FFF2-40B4-BE49-F238E27FC236}">
                <a16:creationId xmlns:a16="http://schemas.microsoft.com/office/drawing/2014/main" id="{0122D83A-022C-D5C0-B8FE-6CF3629D4F5B}"/>
              </a:ext>
            </a:extLst>
          </p:cNvPr>
          <p:cNvSpPr>
            <a:spLocks noGrp="1"/>
          </p:cNvSpPr>
          <p:nvPr>
            <p:ph type="body" sz="quarter" idx="27" hasCustomPrompt="1"/>
          </p:nvPr>
        </p:nvSpPr>
        <p:spPr>
          <a:xfrm>
            <a:off x="987459" y="4163195"/>
            <a:ext cx="504430" cy="442155"/>
          </a:xfrm>
        </p:spPr>
        <p:txBody>
          <a:bodyPr anchor="ctr" anchorCtr="0"/>
          <a:lstStyle>
            <a:lvl1pPr marL="0" indent="0" algn="ctr" rtl="0">
              <a:buNone/>
              <a:defRPr sz="525" spc="225">
                <a:solidFill>
                  <a:schemeClr val="bg1"/>
                </a:solidFill>
              </a:defRPr>
            </a:lvl1pPr>
          </a:lstStyle>
          <a:p>
            <a:pPr lvl="0"/>
            <a:r>
              <a:rPr lang="en-US"/>
              <a:t>PAGE #</a:t>
            </a:r>
          </a:p>
        </p:txBody>
      </p:sp>
      <p:sp>
        <p:nvSpPr>
          <p:cNvPr id="28" name="Marcador de texto 45">
            <a:extLst>
              <a:ext uri="{FF2B5EF4-FFF2-40B4-BE49-F238E27FC236}">
                <a16:creationId xmlns:a16="http://schemas.microsoft.com/office/drawing/2014/main" id="{6882BFC7-A115-BB91-D581-662C0F4D3EF4}"/>
              </a:ext>
            </a:extLst>
          </p:cNvPr>
          <p:cNvSpPr>
            <a:spLocks noGrp="1"/>
          </p:cNvSpPr>
          <p:nvPr>
            <p:ph type="body" sz="quarter" idx="28" hasCustomPrompt="1"/>
          </p:nvPr>
        </p:nvSpPr>
        <p:spPr>
          <a:xfrm>
            <a:off x="4511655" y="4174206"/>
            <a:ext cx="504430" cy="442155"/>
          </a:xfrm>
        </p:spPr>
        <p:txBody>
          <a:bodyPr anchor="ctr" anchorCtr="0"/>
          <a:lstStyle>
            <a:lvl1pPr marL="0" indent="0" algn="ctr" rtl="0">
              <a:buNone/>
              <a:defRPr sz="525" spc="225">
                <a:solidFill>
                  <a:schemeClr val="bg1"/>
                </a:solidFill>
              </a:defRPr>
            </a:lvl1pPr>
          </a:lstStyle>
          <a:p>
            <a:pPr lvl="0"/>
            <a:r>
              <a:rPr lang="en-US"/>
              <a:t>PAGE #</a:t>
            </a:r>
          </a:p>
        </p:txBody>
      </p:sp>
      <p:sp>
        <p:nvSpPr>
          <p:cNvPr id="29" name="Marcador de texto 45">
            <a:extLst>
              <a:ext uri="{FF2B5EF4-FFF2-40B4-BE49-F238E27FC236}">
                <a16:creationId xmlns:a16="http://schemas.microsoft.com/office/drawing/2014/main" id="{2A0884E8-24E0-9C13-329B-D347A58E164A}"/>
              </a:ext>
            </a:extLst>
          </p:cNvPr>
          <p:cNvSpPr>
            <a:spLocks noGrp="1"/>
          </p:cNvSpPr>
          <p:nvPr>
            <p:ph type="body" sz="quarter" idx="29" hasCustomPrompt="1"/>
          </p:nvPr>
        </p:nvSpPr>
        <p:spPr>
          <a:xfrm>
            <a:off x="4511655" y="10383387"/>
            <a:ext cx="504430" cy="442155"/>
          </a:xfrm>
        </p:spPr>
        <p:txBody>
          <a:bodyPr anchor="ctr" anchorCtr="0"/>
          <a:lstStyle>
            <a:lvl1pPr marL="0" indent="0" algn="ctr" rtl="0">
              <a:buNone/>
              <a:defRPr sz="525" spc="225">
                <a:solidFill>
                  <a:schemeClr val="bg1"/>
                </a:solidFill>
              </a:defRPr>
            </a:lvl1pPr>
          </a:lstStyle>
          <a:p>
            <a:pPr lvl="0"/>
            <a:r>
              <a:rPr lang="en-US"/>
              <a:t>PAGE #</a:t>
            </a:r>
          </a:p>
        </p:txBody>
      </p:sp>
      <p:sp>
        <p:nvSpPr>
          <p:cNvPr id="3" name="Text Placeholder 6">
            <a:extLst>
              <a:ext uri="{FF2B5EF4-FFF2-40B4-BE49-F238E27FC236}">
                <a16:creationId xmlns:a16="http://schemas.microsoft.com/office/drawing/2014/main" id="{98D3749F-C16A-29CC-0A8B-CB4EDFB2D7E9}"/>
              </a:ext>
            </a:extLst>
          </p:cNvPr>
          <p:cNvSpPr>
            <a:spLocks noGrp="1"/>
          </p:cNvSpPr>
          <p:nvPr>
            <p:ph type="body" sz="quarter" idx="34" hasCustomPrompt="1"/>
          </p:nvPr>
        </p:nvSpPr>
        <p:spPr>
          <a:xfrm>
            <a:off x="303422" y="180861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34" name="Text Placeholder 6">
            <a:extLst>
              <a:ext uri="{FF2B5EF4-FFF2-40B4-BE49-F238E27FC236}">
                <a16:creationId xmlns:a16="http://schemas.microsoft.com/office/drawing/2014/main" id="{EDDCF048-42C6-031B-EA89-96A0BC7F7DA4}"/>
              </a:ext>
            </a:extLst>
          </p:cNvPr>
          <p:cNvSpPr>
            <a:spLocks noGrp="1"/>
          </p:cNvSpPr>
          <p:nvPr>
            <p:ph type="body" sz="quarter" idx="35" hasCustomPrompt="1"/>
          </p:nvPr>
        </p:nvSpPr>
        <p:spPr>
          <a:xfrm>
            <a:off x="3804176" y="1808613"/>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35" name="Text Placeholder 6">
            <a:extLst>
              <a:ext uri="{FF2B5EF4-FFF2-40B4-BE49-F238E27FC236}">
                <a16:creationId xmlns:a16="http://schemas.microsoft.com/office/drawing/2014/main" id="{BE0FF98D-8907-7C8F-9B2A-049112D2A350}"/>
              </a:ext>
            </a:extLst>
          </p:cNvPr>
          <p:cNvSpPr>
            <a:spLocks noGrp="1"/>
          </p:cNvSpPr>
          <p:nvPr>
            <p:ph type="body" sz="quarter" idx="36" hasCustomPrompt="1"/>
          </p:nvPr>
        </p:nvSpPr>
        <p:spPr>
          <a:xfrm>
            <a:off x="303422" y="8028610"/>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36" name="Text Placeholder 6">
            <a:extLst>
              <a:ext uri="{FF2B5EF4-FFF2-40B4-BE49-F238E27FC236}">
                <a16:creationId xmlns:a16="http://schemas.microsoft.com/office/drawing/2014/main" id="{2AFE0C5B-23F7-B8F7-0919-09C15B62F0D0}"/>
              </a:ext>
            </a:extLst>
          </p:cNvPr>
          <p:cNvSpPr>
            <a:spLocks noGrp="1"/>
          </p:cNvSpPr>
          <p:nvPr>
            <p:ph type="body" sz="quarter" idx="37" hasCustomPrompt="1"/>
          </p:nvPr>
        </p:nvSpPr>
        <p:spPr>
          <a:xfrm>
            <a:off x="3804176" y="8014288"/>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Tree>
    <p:extLst>
      <p:ext uri="{BB962C8B-B14F-4D97-AF65-F5344CB8AC3E}">
        <p14:creationId xmlns:p14="http://schemas.microsoft.com/office/powerpoint/2010/main" val="137836004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Bold five-part ToC">
    <p:spTree>
      <p:nvGrpSpPr>
        <p:cNvPr id="1" name=""/>
        <p:cNvGrpSpPr/>
        <p:nvPr/>
      </p:nvGrpSpPr>
      <p:grpSpPr>
        <a:xfrm>
          <a:off x="0" y="0"/>
          <a:ext cx="0" cy="0"/>
          <a:chOff x="0" y="0"/>
          <a:chExt cx="0" cy="0"/>
        </a:xfrm>
      </p:grpSpPr>
      <p:graphicFrame>
        <p:nvGraphicFramePr>
          <p:cNvPr id="2" name="think-cell data - do not delete" hidden="1">
            <a:extLst>
              <a:ext uri="{FF2B5EF4-FFF2-40B4-BE49-F238E27FC236}">
                <a16:creationId xmlns:a16="http://schemas.microsoft.com/office/drawing/2014/main" id="{1150783C-4E75-13D4-A37C-E2407BAD324D}"/>
              </a:ext>
            </a:extLst>
          </p:cNvPr>
          <p:cNvGraphicFramePr>
            <a:graphicFrameLocks noChangeAspect="1"/>
          </p:cNvGraphicFramePr>
          <p:nvPr>
            <p:custDataLst>
              <p:tags r:id="rId1"/>
            </p:custDataLst>
            <p:extLst>
              <p:ext uri="{D42A27DB-BD31-4B8C-83A1-F6EECF244321}">
                <p14:modId xmlns:p14="http://schemas.microsoft.com/office/powerpoint/2010/main" val="396164462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 name="think-cell data - do not delete" hidden="1">
                        <a:extLst>
                          <a:ext uri="{FF2B5EF4-FFF2-40B4-BE49-F238E27FC236}">
                            <a16:creationId xmlns:a16="http://schemas.microsoft.com/office/drawing/2014/main" id="{1150783C-4E75-13D4-A37C-E2407BAD324D}"/>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4" name="Google Shape;126;p4">
            <a:extLst>
              <a:ext uri="{FF2B5EF4-FFF2-40B4-BE49-F238E27FC236}">
                <a16:creationId xmlns:a16="http://schemas.microsoft.com/office/drawing/2014/main" id="{17B70467-D2EB-7102-AC00-7CAABF1DFB3F}"/>
              </a:ext>
            </a:extLst>
          </p:cNvPr>
          <p:cNvSpPr/>
          <p:nvPr/>
        </p:nvSpPr>
        <p:spPr>
          <a:xfrm rot="10800000">
            <a:off x="-7146" y="7285192"/>
            <a:ext cx="6875240" cy="2530853"/>
          </a:xfrm>
          <a:prstGeom prst="rect">
            <a:avLst/>
          </a:prstGeom>
          <a:solidFill>
            <a:schemeClr val="bg2"/>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5" name="Google Shape;126;p4">
            <a:extLst>
              <a:ext uri="{FF2B5EF4-FFF2-40B4-BE49-F238E27FC236}">
                <a16:creationId xmlns:a16="http://schemas.microsoft.com/office/drawing/2014/main" id="{5945ED40-4402-5CDC-B62F-EEE1E096546B}"/>
              </a:ext>
            </a:extLst>
          </p:cNvPr>
          <p:cNvSpPr/>
          <p:nvPr/>
        </p:nvSpPr>
        <p:spPr>
          <a:xfrm rot="10800000">
            <a:off x="-7146" y="2315341"/>
            <a:ext cx="6875240" cy="2525383"/>
          </a:xfrm>
          <a:prstGeom prst="rect">
            <a:avLst/>
          </a:prstGeom>
          <a:solidFill>
            <a:schemeClr val="bg2"/>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6" name="Google Shape;127;p4">
            <a:extLst>
              <a:ext uri="{FF2B5EF4-FFF2-40B4-BE49-F238E27FC236}">
                <a16:creationId xmlns:a16="http://schemas.microsoft.com/office/drawing/2014/main" id="{79FA9356-B6B6-CB75-9260-8AC4BE09BC2A}"/>
              </a:ext>
            </a:extLst>
          </p:cNvPr>
          <p:cNvSpPr/>
          <p:nvPr/>
        </p:nvSpPr>
        <p:spPr>
          <a:xfrm>
            <a:off x="-7144" y="-31874"/>
            <a:ext cx="6875239" cy="2375182"/>
          </a:xfrm>
          <a:prstGeom prst="rect">
            <a:avLst/>
          </a:prstGeom>
          <a:solidFill>
            <a:schemeClr val="accent6">
              <a:lumMod val="20000"/>
              <a:lumOff val="80000"/>
            </a:schemeClr>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7" name="Google Shape;130;p4">
            <a:extLst>
              <a:ext uri="{FF2B5EF4-FFF2-40B4-BE49-F238E27FC236}">
                <a16:creationId xmlns:a16="http://schemas.microsoft.com/office/drawing/2014/main" id="{9E8874B0-AC8E-CF74-84B3-8801BAC37BCC}"/>
              </a:ext>
            </a:extLst>
          </p:cNvPr>
          <p:cNvSpPr/>
          <p:nvPr/>
        </p:nvSpPr>
        <p:spPr>
          <a:xfrm>
            <a:off x="-7145" y="9806956"/>
            <a:ext cx="6875240" cy="2426615"/>
          </a:xfrm>
          <a:prstGeom prst="rect">
            <a:avLst/>
          </a:prstGeom>
          <a:solidFill>
            <a:schemeClr val="accent6">
              <a:lumMod val="20000"/>
              <a:lumOff val="80000"/>
            </a:schemeClr>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Lato Medium" panose="020F0502020204030203" pitchFamily="34" charset="0"/>
              <a:cs typeface="Arial"/>
              <a:sym typeface="Arial"/>
            </a:endParaRPr>
          </a:p>
        </p:txBody>
      </p:sp>
      <p:sp>
        <p:nvSpPr>
          <p:cNvPr id="8" name="Google Shape;130;p4">
            <a:extLst>
              <a:ext uri="{FF2B5EF4-FFF2-40B4-BE49-F238E27FC236}">
                <a16:creationId xmlns:a16="http://schemas.microsoft.com/office/drawing/2014/main" id="{8704B557-F141-98F2-D340-344E406EB4C6}"/>
              </a:ext>
            </a:extLst>
          </p:cNvPr>
          <p:cNvSpPr/>
          <p:nvPr/>
        </p:nvSpPr>
        <p:spPr>
          <a:xfrm>
            <a:off x="-7154" y="4833697"/>
            <a:ext cx="6875239" cy="2484418"/>
          </a:xfrm>
          <a:prstGeom prst="rect">
            <a:avLst/>
          </a:prstGeom>
          <a:solidFill>
            <a:schemeClr val="accent6">
              <a:lumMod val="20000"/>
              <a:lumOff val="80000"/>
            </a:schemeClr>
          </a:soli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19" name="Marcador de texto 43">
            <a:extLst>
              <a:ext uri="{FF2B5EF4-FFF2-40B4-BE49-F238E27FC236}">
                <a16:creationId xmlns:a16="http://schemas.microsoft.com/office/drawing/2014/main" id="{96078E1C-9FC6-D804-8C1C-11BC6386F2C7}"/>
              </a:ext>
            </a:extLst>
          </p:cNvPr>
          <p:cNvSpPr>
            <a:spLocks noGrp="1"/>
          </p:cNvSpPr>
          <p:nvPr>
            <p:ph type="body" sz="quarter" idx="15" hasCustomPrompt="1"/>
          </p:nvPr>
        </p:nvSpPr>
        <p:spPr>
          <a:xfrm>
            <a:off x="3352284" y="2949621"/>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0" name="Marcador de texto 41">
            <a:extLst>
              <a:ext uri="{FF2B5EF4-FFF2-40B4-BE49-F238E27FC236}">
                <a16:creationId xmlns:a16="http://schemas.microsoft.com/office/drawing/2014/main" id="{5DC49C50-550B-8878-80F4-9758333C7A6A}"/>
              </a:ext>
            </a:extLst>
          </p:cNvPr>
          <p:cNvSpPr>
            <a:spLocks noGrp="1"/>
          </p:cNvSpPr>
          <p:nvPr>
            <p:ph type="body" sz="quarter" idx="14" hasCustomPrompt="1"/>
          </p:nvPr>
        </p:nvSpPr>
        <p:spPr>
          <a:xfrm>
            <a:off x="801688" y="3342922"/>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O2 TITLE</a:t>
            </a:r>
          </a:p>
        </p:txBody>
      </p:sp>
      <p:sp>
        <p:nvSpPr>
          <p:cNvPr id="22" name="Marcador de texto 43">
            <a:extLst>
              <a:ext uri="{FF2B5EF4-FFF2-40B4-BE49-F238E27FC236}">
                <a16:creationId xmlns:a16="http://schemas.microsoft.com/office/drawing/2014/main" id="{C09DCC2D-6500-AD5C-8A5B-D08A2BF86BD2}"/>
              </a:ext>
            </a:extLst>
          </p:cNvPr>
          <p:cNvSpPr>
            <a:spLocks noGrp="1"/>
          </p:cNvSpPr>
          <p:nvPr>
            <p:ph type="body" sz="quarter" idx="17" hasCustomPrompt="1"/>
          </p:nvPr>
        </p:nvSpPr>
        <p:spPr>
          <a:xfrm>
            <a:off x="3338429" y="527306"/>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3" name="Marcador de texto 41">
            <a:extLst>
              <a:ext uri="{FF2B5EF4-FFF2-40B4-BE49-F238E27FC236}">
                <a16:creationId xmlns:a16="http://schemas.microsoft.com/office/drawing/2014/main" id="{21F3901B-A532-3584-FDD3-35B912BD14A9}"/>
              </a:ext>
            </a:extLst>
          </p:cNvPr>
          <p:cNvSpPr>
            <a:spLocks noGrp="1"/>
          </p:cNvSpPr>
          <p:nvPr>
            <p:ph type="body" sz="quarter" idx="18" hasCustomPrompt="1"/>
          </p:nvPr>
        </p:nvSpPr>
        <p:spPr>
          <a:xfrm>
            <a:off x="801688" y="920607"/>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O1 TITLE</a:t>
            </a:r>
          </a:p>
        </p:txBody>
      </p:sp>
      <p:sp>
        <p:nvSpPr>
          <p:cNvPr id="24" name="Marcador de texto 41">
            <a:extLst>
              <a:ext uri="{FF2B5EF4-FFF2-40B4-BE49-F238E27FC236}">
                <a16:creationId xmlns:a16="http://schemas.microsoft.com/office/drawing/2014/main" id="{D4EE7D35-218A-072F-A7F0-E7C75CEBB468}"/>
              </a:ext>
            </a:extLst>
          </p:cNvPr>
          <p:cNvSpPr>
            <a:spLocks noGrp="1"/>
          </p:cNvSpPr>
          <p:nvPr>
            <p:ph type="body" sz="quarter" idx="19" hasCustomPrompt="1"/>
          </p:nvPr>
        </p:nvSpPr>
        <p:spPr>
          <a:xfrm>
            <a:off x="801688" y="5840796"/>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O3 TITLE</a:t>
            </a:r>
          </a:p>
        </p:txBody>
      </p:sp>
      <p:sp>
        <p:nvSpPr>
          <p:cNvPr id="25" name="Marcador de texto 41">
            <a:extLst>
              <a:ext uri="{FF2B5EF4-FFF2-40B4-BE49-F238E27FC236}">
                <a16:creationId xmlns:a16="http://schemas.microsoft.com/office/drawing/2014/main" id="{A60D78DC-A290-5AB3-6DFC-0C395F404CFB}"/>
              </a:ext>
            </a:extLst>
          </p:cNvPr>
          <p:cNvSpPr>
            <a:spLocks noGrp="1"/>
          </p:cNvSpPr>
          <p:nvPr>
            <p:ph type="body" sz="quarter" idx="20" hasCustomPrompt="1"/>
          </p:nvPr>
        </p:nvSpPr>
        <p:spPr>
          <a:xfrm>
            <a:off x="801688" y="8315509"/>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O4 TITLE</a:t>
            </a:r>
          </a:p>
        </p:txBody>
      </p:sp>
      <p:sp>
        <p:nvSpPr>
          <p:cNvPr id="26" name="Marcador de texto 41">
            <a:extLst>
              <a:ext uri="{FF2B5EF4-FFF2-40B4-BE49-F238E27FC236}">
                <a16:creationId xmlns:a16="http://schemas.microsoft.com/office/drawing/2014/main" id="{2FF59E6B-8705-3AB0-B428-6BD45FFDD86C}"/>
              </a:ext>
            </a:extLst>
          </p:cNvPr>
          <p:cNvSpPr>
            <a:spLocks noGrp="1"/>
          </p:cNvSpPr>
          <p:nvPr>
            <p:ph type="body" sz="quarter" idx="21" hasCustomPrompt="1"/>
          </p:nvPr>
        </p:nvSpPr>
        <p:spPr>
          <a:xfrm>
            <a:off x="801688" y="10785153"/>
            <a:ext cx="2149344" cy="470220"/>
          </a:xfrm>
        </p:spPr>
        <p:txBody>
          <a:bodyPr anchor="ctr" anchorCtr="0"/>
          <a:lstStyle>
            <a:lvl1pPr marL="0" indent="0" rtl="0">
              <a:buNone/>
              <a:defRPr sz="1200" b="1" i="0" spc="225">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lvl="0"/>
            <a:r>
              <a:rPr lang="en-US"/>
              <a:t>SECTION O5 TITLE</a:t>
            </a:r>
          </a:p>
        </p:txBody>
      </p:sp>
      <p:sp>
        <p:nvSpPr>
          <p:cNvPr id="27" name="Marcador de texto 43">
            <a:extLst>
              <a:ext uri="{FF2B5EF4-FFF2-40B4-BE49-F238E27FC236}">
                <a16:creationId xmlns:a16="http://schemas.microsoft.com/office/drawing/2014/main" id="{CD00BF70-3302-3A42-0E43-D5A199D38860}"/>
              </a:ext>
            </a:extLst>
          </p:cNvPr>
          <p:cNvSpPr>
            <a:spLocks noGrp="1"/>
          </p:cNvSpPr>
          <p:nvPr>
            <p:ph type="body" sz="quarter" idx="22" hasCustomPrompt="1"/>
          </p:nvPr>
        </p:nvSpPr>
        <p:spPr>
          <a:xfrm>
            <a:off x="3352284" y="5447493"/>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8" name="Marcador de texto 43">
            <a:extLst>
              <a:ext uri="{FF2B5EF4-FFF2-40B4-BE49-F238E27FC236}">
                <a16:creationId xmlns:a16="http://schemas.microsoft.com/office/drawing/2014/main" id="{965F5413-7970-4C8F-C959-AFC6148F3938}"/>
              </a:ext>
            </a:extLst>
          </p:cNvPr>
          <p:cNvSpPr>
            <a:spLocks noGrp="1"/>
          </p:cNvSpPr>
          <p:nvPr>
            <p:ph type="body" sz="quarter" idx="23" hasCustomPrompt="1"/>
          </p:nvPr>
        </p:nvSpPr>
        <p:spPr>
          <a:xfrm>
            <a:off x="3352284" y="7922207"/>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9" name="Marcador de texto 43">
            <a:extLst>
              <a:ext uri="{FF2B5EF4-FFF2-40B4-BE49-F238E27FC236}">
                <a16:creationId xmlns:a16="http://schemas.microsoft.com/office/drawing/2014/main" id="{820084C7-4A95-8408-CB56-7FC702AF04CC}"/>
              </a:ext>
            </a:extLst>
          </p:cNvPr>
          <p:cNvSpPr>
            <a:spLocks noGrp="1"/>
          </p:cNvSpPr>
          <p:nvPr>
            <p:ph type="body" sz="quarter" idx="24" hasCustomPrompt="1"/>
          </p:nvPr>
        </p:nvSpPr>
        <p:spPr>
          <a:xfrm>
            <a:off x="3338429" y="10391850"/>
            <a:ext cx="1680669" cy="1256830"/>
          </a:xfrm>
        </p:spPr>
        <p:txBody>
          <a:bodyPr anchor="ctr" anchorCtr="0"/>
          <a:lstStyle>
            <a:lvl1pPr marL="0" indent="0" rtl="0">
              <a:buNone/>
              <a:defRPr sz="1050" b="0" i="1">
                <a:solidFill>
                  <a:schemeClr val="tx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3" name="Marcador de texto 45">
            <a:extLst>
              <a:ext uri="{FF2B5EF4-FFF2-40B4-BE49-F238E27FC236}">
                <a16:creationId xmlns:a16="http://schemas.microsoft.com/office/drawing/2014/main" id="{D518F236-A947-9F15-6D69-DA68B3F2AD4E}"/>
              </a:ext>
            </a:extLst>
          </p:cNvPr>
          <p:cNvSpPr>
            <a:spLocks noGrp="1"/>
          </p:cNvSpPr>
          <p:nvPr>
            <p:ph type="body" sz="quarter" idx="16" hasCustomPrompt="1"/>
          </p:nvPr>
        </p:nvSpPr>
        <p:spPr>
          <a:xfrm>
            <a:off x="5691584" y="3285424"/>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39" name="Marcador de texto 45">
            <a:extLst>
              <a:ext uri="{FF2B5EF4-FFF2-40B4-BE49-F238E27FC236}">
                <a16:creationId xmlns:a16="http://schemas.microsoft.com/office/drawing/2014/main" id="{E59FF23C-E3FF-1099-4B30-22A7302BBF80}"/>
              </a:ext>
            </a:extLst>
          </p:cNvPr>
          <p:cNvSpPr>
            <a:spLocks noGrp="1"/>
          </p:cNvSpPr>
          <p:nvPr>
            <p:ph type="body" sz="quarter" idx="35" hasCustomPrompt="1"/>
          </p:nvPr>
        </p:nvSpPr>
        <p:spPr>
          <a:xfrm>
            <a:off x="5691584" y="5783296"/>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40" name="Marcador de texto 45">
            <a:extLst>
              <a:ext uri="{FF2B5EF4-FFF2-40B4-BE49-F238E27FC236}">
                <a16:creationId xmlns:a16="http://schemas.microsoft.com/office/drawing/2014/main" id="{8E6A795D-1FF4-3238-E375-1DBDD021C959}"/>
              </a:ext>
            </a:extLst>
          </p:cNvPr>
          <p:cNvSpPr>
            <a:spLocks noGrp="1"/>
          </p:cNvSpPr>
          <p:nvPr>
            <p:ph type="body" sz="quarter" idx="36" hasCustomPrompt="1"/>
          </p:nvPr>
        </p:nvSpPr>
        <p:spPr>
          <a:xfrm>
            <a:off x="5691584" y="8258011"/>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41" name="Marcador de texto 45">
            <a:extLst>
              <a:ext uri="{FF2B5EF4-FFF2-40B4-BE49-F238E27FC236}">
                <a16:creationId xmlns:a16="http://schemas.microsoft.com/office/drawing/2014/main" id="{F2A619C7-253C-B6CD-CCB9-60E57F29A3B5}"/>
              </a:ext>
            </a:extLst>
          </p:cNvPr>
          <p:cNvSpPr>
            <a:spLocks noGrp="1"/>
          </p:cNvSpPr>
          <p:nvPr>
            <p:ph type="body" sz="quarter" idx="37" hasCustomPrompt="1"/>
          </p:nvPr>
        </p:nvSpPr>
        <p:spPr>
          <a:xfrm>
            <a:off x="5691584" y="10727653"/>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42" name="Marcador de texto 45">
            <a:extLst>
              <a:ext uri="{FF2B5EF4-FFF2-40B4-BE49-F238E27FC236}">
                <a16:creationId xmlns:a16="http://schemas.microsoft.com/office/drawing/2014/main" id="{8FB79431-9906-DBC4-5720-B4FE49DD98D2}"/>
              </a:ext>
            </a:extLst>
          </p:cNvPr>
          <p:cNvSpPr>
            <a:spLocks noGrp="1"/>
          </p:cNvSpPr>
          <p:nvPr>
            <p:ph type="body" sz="quarter" idx="38" hasCustomPrompt="1"/>
          </p:nvPr>
        </p:nvSpPr>
        <p:spPr>
          <a:xfrm>
            <a:off x="5691584" y="863109"/>
            <a:ext cx="596646" cy="585216"/>
          </a:xfrm>
          <a:prstGeom prst="roundRect">
            <a:avLst/>
          </a:prstGeom>
        </p:spPr>
        <p:txBody>
          <a:bodyPr vert="horz" lIns="91440" tIns="45720" rIns="91440" bIns="45720" rtlCol="0" anchor="ctr" anchorCtr="0">
            <a:noAutofit/>
          </a:bodyPr>
          <a:lstStyle>
            <a:lvl1pPr marL="0" indent="0">
              <a:buNone/>
              <a:defRPr lang="en-US" sz="1050" b="1" i="0" spc="225" dirty="0">
                <a:solidFill>
                  <a:srgbClr val="3C655F"/>
                </a:solidFill>
                <a:effectLst/>
                <a:latin typeface="Aptos Display" panose="020B0004020202020204" pitchFamily="34" charset="0"/>
                <a:ea typeface="Lato Medium" panose="020F0502020204030203" pitchFamily="34" charset="0"/>
                <a:cs typeface="Lato Medium" panose="020F0502020204030203" pitchFamily="34" charset="0"/>
              </a:defRPr>
            </a:lvl1pPr>
          </a:lstStyle>
          <a:p>
            <a:pPr marL="128581" lvl="0" indent="-128581"/>
            <a:r>
              <a:rPr lang="en-US"/>
              <a:t>PAGE #</a:t>
            </a:r>
          </a:p>
        </p:txBody>
      </p:sp>
      <p:sp>
        <p:nvSpPr>
          <p:cNvPr id="43" name="Text Placeholder 6">
            <a:extLst>
              <a:ext uri="{FF2B5EF4-FFF2-40B4-BE49-F238E27FC236}">
                <a16:creationId xmlns:a16="http://schemas.microsoft.com/office/drawing/2014/main" id="{2B07B531-4FFE-E34F-3C21-5E03C86F104B}"/>
              </a:ext>
            </a:extLst>
          </p:cNvPr>
          <p:cNvSpPr>
            <a:spLocks noGrp="1"/>
          </p:cNvSpPr>
          <p:nvPr>
            <p:ph type="body" sz="quarter" idx="34" hasCustomPrompt="1"/>
          </p:nvPr>
        </p:nvSpPr>
        <p:spPr>
          <a:xfrm>
            <a:off x="303422" y="592176"/>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
        <p:nvSpPr>
          <p:cNvPr id="44" name="Text Placeholder 6">
            <a:extLst>
              <a:ext uri="{FF2B5EF4-FFF2-40B4-BE49-F238E27FC236}">
                <a16:creationId xmlns:a16="http://schemas.microsoft.com/office/drawing/2014/main" id="{B5411BC4-E366-E321-013B-4F698569F79C}"/>
              </a:ext>
            </a:extLst>
          </p:cNvPr>
          <p:cNvSpPr>
            <a:spLocks noGrp="1"/>
          </p:cNvSpPr>
          <p:nvPr>
            <p:ph type="body" sz="quarter" idx="39" hasCustomPrompt="1"/>
          </p:nvPr>
        </p:nvSpPr>
        <p:spPr>
          <a:xfrm>
            <a:off x="303422" y="3014491"/>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
        <p:nvSpPr>
          <p:cNvPr id="45" name="Text Placeholder 6">
            <a:extLst>
              <a:ext uri="{FF2B5EF4-FFF2-40B4-BE49-F238E27FC236}">
                <a16:creationId xmlns:a16="http://schemas.microsoft.com/office/drawing/2014/main" id="{EB68D643-BBDF-BB37-E36A-43D03883D360}"/>
              </a:ext>
            </a:extLst>
          </p:cNvPr>
          <p:cNvSpPr>
            <a:spLocks noGrp="1"/>
          </p:cNvSpPr>
          <p:nvPr>
            <p:ph type="body" sz="quarter" idx="40" hasCustomPrompt="1"/>
          </p:nvPr>
        </p:nvSpPr>
        <p:spPr>
          <a:xfrm>
            <a:off x="303422" y="5512363"/>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
        <p:nvSpPr>
          <p:cNvPr id="46" name="Text Placeholder 6">
            <a:extLst>
              <a:ext uri="{FF2B5EF4-FFF2-40B4-BE49-F238E27FC236}">
                <a16:creationId xmlns:a16="http://schemas.microsoft.com/office/drawing/2014/main" id="{34ACF108-FE9D-8DC4-8011-5F59AB2C5441}"/>
              </a:ext>
            </a:extLst>
          </p:cNvPr>
          <p:cNvSpPr>
            <a:spLocks noGrp="1"/>
          </p:cNvSpPr>
          <p:nvPr>
            <p:ph type="body" sz="quarter" idx="41" hasCustomPrompt="1"/>
          </p:nvPr>
        </p:nvSpPr>
        <p:spPr>
          <a:xfrm>
            <a:off x="303422" y="7987077"/>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
        <p:nvSpPr>
          <p:cNvPr id="47" name="Text Placeholder 6">
            <a:extLst>
              <a:ext uri="{FF2B5EF4-FFF2-40B4-BE49-F238E27FC236}">
                <a16:creationId xmlns:a16="http://schemas.microsoft.com/office/drawing/2014/main" id="{C90CB85F-A008-D284-4A7B-E133A2F958F2}"/>
              </a:ext>
            </a:extLst>
          </p:cNvPr>
          <p:cNvSpPr>
            <a:spLocks noGrp="1"/>
          </p:cNvSpPr>
          <p:nvPr>
            <p:ph type="body" sz="quarter" idx="42" hasCustomPrompt="1"/>
          </p:nvPr>
        </p:nvSpPr>
        <p:spPr>
          <a:xfrm>
            <a:off x="303422" y="10456720"/>
            <a:ext cx="356616" cy="1127083"/>
          </a:xfrm>
          <a:prstGeom prst="ellipse">
            <a:avLst/>
          </a:prstGeom>
          <a:solidFill>
            <a:schemeClr val="accent2"/>
          </a:solidFill>
        </p:spPr>
        <p:txBody>
          <a:bodyPr anchor="ctr"/>
          <a:lstStyle>
            <a:lvl1pPr marL="0" indent="0" algn="ctr" rtl="0">
              <a:buNone/>
              <a:defRPr sz="1050" b="0" i="0">
                <a:solidFill>
                  <a:srgbClr val="3C655F"/>
                </a:solidFill>
                <a:latin typeface="Lato Medium" panose="020F0502020204030203" pitchFamily="34" charset="77"/>
              </a:defRPr>
            </a:lvl1pPr>
          </a:lstStyle>
          <a:p>
            <a:pPr lvl="0"/>
            <a:r>
              <a:rPr lang="en-US"/>
              <a:t>#</a:t>
            </a:r>
          </a:p>
        </p:txBody>
      </p:sp>
    </p:spTree>
    <p:extLst>
      <p:ext uri="{BB962C8B-B14F-4D97-AF65-F5344CB8AC3E}">
        <p14:creationId xmlns:p14="http://schemas.microsoft.com/office/powerpoint/2010/main" val="804078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9" name="Text Placeholder 6">
            <a:extLst>
              <a:ext uri="{FF2B5EF4-FFF2-40B4-BE49-F238E27FC236}">
                <a16:creationId xmlns:a16="http://schemas.microsoft.com/office/drawing/2014/main" id="{718A3F49-0D2D-1CEC-BC99-42A8F2E00290}"/>
              </a:ext>
            </a:extLst>
          </p:cNvPr>
          <p:cNvSpPr>
            <a:spLocks noGrp="1"/>
          </p:cNvSpPr>
          <p:nvPr>
            <p:ph type="body" sz="quarter" idx="51" hasCustomPrompt="1"/>
          </p:nvPr>
        </p:nvSpPr>
        <p:spPr>
          <a:xfrm>
            <a:off x="5830828"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10" name="Text Placeholder 6">
            <a:extLst>
              <a:ext uri="{FF2B5EF4-FFF2-40B4-BE49-F238E27FC236}">
                <a16:creationId xmlns:a16="http://schemas.microsoft.com/office/drawing/2014/main" id="{C61C7958-1C50-D458-1DCF-6FD7582DCEF1}"/>
              </a:ext>
            </a:extLst>
          </p:cNvPr>
          <p:cNvSpPr>
            <a:spLocks noGrp="1"/>
          </p:cNvSpPr>
          <p:nvPr>
            <p:ph type="body" sz="quarter" idx="52" hasCustomPrompt="1"/>
          </p:nvPr>
        </p:nvSpPr>
        <p:spPr>
          <a:xfrm>
            <a:off x="616376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4" name="Text Placeholder 6">
            <a:extLst>
              <a:ext uri="{FF2B5EF4-FFF2-40B4-BE49-F238E27FC236}">
                <a16:creationId xmlns:a16="http://schemas.microsoft.com/office/drawing/2014/main" id="{701EBAFD-DA1E-ACA1-AE6D-6EC9F964D102}"/>
              </a:ext>
            </a:extLst>
          </p:cNvPr>
          <p:cNvSpPr>
            <a:spLocks noGrp="1"/>
          </p:cNvSpPr>
          <p:nvPr>
            <p:ph type="body" sz="quarter" idx="56" hasCustomPrompt="1"/>
          </p:nvPr>
        </p:nvSpPr>
        <p:spPr>
          <a:xfrm>
            <a:off x="5858260"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17" name="Slide Number Placeholder 5">
            <a:extLst>
              <a:ext uri="{FF2B5EF4-FFF2-40B4-BE49-F238E27FC236}">
                <a16:creationId xmlns:a16="http://schemas.microsoft.com/office/drawing/2014/main" id="{521F7AAD-9078-B5B4-0558-E8D0362AF267}"/>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16610252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Bold six-part ToC">
    <p:spTree>
      <p:nvGrpSpPr>
        <p:cNvPr id="1" name=""/>
        <p:cNvGrpSpPr/>
        <p:nvPr/>
      </p:nvGrpSpPr>
      <p:grpSpPr>
        <a:xfrm>
          <a:off x="0" y="0"/>
          <a:ext cx="0" cy="0"/>
          <a:chOff x="0" y="0"/>
          <a:chExt cx="0" cy="0"/>
        </a:xfrm>
      </p:grpSpPr>
      <p:graphicFrame>
        <p:nvGraphicFramePr>
          <p:cNvPr id="44" name="think-cell data - do not delete" hidden="1">
            <a:extLst>
              <a:ext uri="{FF2B5EF4-FFF2-40B4-BE49-F238E27FC236}">
                <a16:creationId xmlns:a16="http://schemas.microsoft.com/office/drawing/2014/main" id="{FC55B358-88EA-270F-6E58-5FC78942D19A}"/>
              </a:ext>
            </a:extLst>
          </p:cNvPr>
          <p:cNvGraphicFramePr>
            <a:graphicFrameLocks noChangeAspect="1"/>
          </p:cNvGraphicFramePr>
          <p:nvPr>
            <p:custDataLst>
              <p:tags r:id="rId1"/>
            </p:custDataLst>
            <p:extLst>
              <p:ext uri="{D42A27DB-BD31-4B8C-83A1-F6EECF244321}">
                <p14:modId xmlns:p14="http://schemas.microsoft.com/office/powerpoint/2010/main" val="177159358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4" name="think-cell data - do not delete" hidden="1">
                        <a:extLst>
                          <a:ext uri="{FF2B5EF4-FFF2-40B4-BE49-F238E27FC236}">
                            <a16:creationId xmlns:a16="http://schemas.microsoft.com/office/drawing/2014/main" id="{FC55B358-88EA-270F-6E58-5FC78942D19A}"/>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26;p4">
            <a:extLst>
              <a:ext uri="{FF2B5EF4-FFF2-40B4-BE49-F238E27FC236}">
                <a16:creationId xmlns:a16="http://schemas.microsoft.com/office/drawing/2014/main" id="{87D57DFF-EBF3-8A47-F376-8E044C0586C3}"/>
              </a:ext>
            </a:extLst>
          </p:cNvPr>
          <p:cNvSpPr/>
          <p:nvPr/>
        </p:nvSpPr>
        <p:spPr>
          <a:xfrm rot="10800000">
            <a:off x="3430470" y="-31873"/>
            <a:ext cx="3437615" cy="4101733"/>
          </a:xfrm>
          <a:prstGeom prst="rect">
            <a:avLst/>
          </a:prstGeom>
          <a:gradFill>
            <a:gsLst>
              <a:gs pos="0">
                <a:srgbClr val="6F1237"/>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3" name="Google Shape;126;p4">
            <a:extLst>
              <a:ext uri="{FF2B5EF4-FFF2-40B4-BE49-F238E27FC236}">
                <a16:creationId xmlns:a16="http://schemas.microsoft.com/office/drawing/2014/main" id="{4460E9BA-5291-9291-D6D8-47F4C31335A8}"/>
              </a:ext>
            </a:extLst>
          </p:cNvPr>
          <p:cNvSpPr/>
          <p:nvPr/>
        </p:nvSpPr>
        <p:spPr>
          <a:xfrm>
            <a:off x="-7145" y="4062703"/>
            <a:ext cx="3437615" cy="4101733"/>
          </a:xfrm>
          <a:prstGeom prst="rect">
            <a:avLst/>
          </a:prstGeom>
          <a:gradFill>
            <a:gsLst>
              <a:gs pos="0">
                <a:srgbClr val="6F1237"/>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4" name="Google Shape;127;p4">
            <a:extLst>
              <a:ext uri="{FF2B5EF4-FFF2-40B4-BE49-F238E27FC236}">
                <a16:creationId xmlns:a16="http://schemas.microsoft.com/office/drawing/2014/main" id="{40602A9C-B196-8D3E-53DE-40CC1BA20D9C}"/>
              </a:ext>
            </a:extLst>
          </p:cNvPr>
          <p:cNvSpPr/>
          <p:nvPr/>
        </p:nvSpPr>
        <p:spPr>
          <a:xfrm rot="10800000">
            <a:off x="3430470" y="4062697"/>
            <a:ext cx="3437615" cy="4101739"/>
          </a:xfrm>
          <a:prstGeom prst="rect">
            <a:avLst/>
          </a:prstGeom>
          <a:gradFill>
            <a:gsLst>
              <a:gs pos="0">
                <a:srgbClr val="881946"/>
              </a:gs>
              <a:gs pos="100000">
                <a:srgbClr val="6F1237"/>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5" name="Google Shape;126;p4">
            <a:extLst>
              <a:ext uri="{FF2B5EF4-FFF2-40B4-BE49-F238E27FC236}">
                <a16:creationId xmlns:a16="http://schemas.microsoft.com/office/drawing/2014/main" id="{BDB3BB2D-9A01-9682-5FC2-B3FAB449BB5D}"/>
              </a:ext>
            </a:extLst>
          </p:cNvPr>
          <p:cNvSpPr/>
          <p:nvPr/>
        </p:nvSpPr>
        <p:spPr>
          <a:xfrm rot="10800000">
            <a:off x="3430470" y="8157270"/>
            <a:ext cx="3437615" cy="4101733"/>
          </a:xfrm>
          <a:prstGeom prst="rect">
            <a:avLst/>
          </a:prstGeom>
          <a:gradFill>
            <a:gsLst>
              <a:gs pos="0">
                <a:srgbClr val="6F1237"/>
              </a:gs>
              <a:gs pos="100000">
                <a:srgbClr val="56032B"/>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788" b="0" i="0" u="none" strike="noStrike" cap="none">
              <a:solidFill>
                <a:srgbClr val="000000"/>
              </a:solidFill>
              <a:latin typeface="Arial"/>
              <a:ea typeface="Arial"/>
              <a:cs typeface="Arial"/>
              <a:sym typeface="Arial"/>
            </a:endParaRPr>
          </a:p>
        </p:txBody>
      </p:sp>
      <p:sp>
        <p:nvSpPr>
          <p:cNvPr id="6" name="Google Shape;127;p4">
            <a:extLst>
              <a:ext uri="{FF2B5EF4-FFF2-40B4-BE49-F238E27FC236}">
                <a16:creationId xmlns:a16="http://schemas.microsoft.com/office/drawing/2014/main" id="{93CDFFE4-8941-190E-2986-C878030C93D8}"/>
              </a:ext>
            </a:extLst>
          </p:cNvPr>
          <p:cNvSpPr/>
          <p:nvPr/>
        </p:nvSpPr>
        <p:spPr>
          <a:xfrm>
            <a:off x="-7145" y="8157267"/>
            <a:ext cx="3437615" cy="4101739"/>
          </a:xfrm>
          <a:prstGeom prst="rect">
            <a:avLst/>
          </a:prstGeom>
          <a:gradFill>
            <a:gsLst>
              <a:gs pos="0">
                <a:srgbClr val="881946"/>
              </a:gs>
              <a:gs pos="100000">
                <a:srgbClr val="6F1237"/>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15" name="Marcador de texto 41">
            <a:extLst>
              <a:ext uri="{FF2B5EF4-FFF2-40B4-BE49-F238E27FC236}">
                <a16:creationId xmlns:a16="http://schemas.microsoft.com/office/drawing/2014/main" id="{B78A2F43-9944-2765-C0E5-4F5EFDE8BDA9}"/>
              </a:ext>
            </a:extLst>
          </p:cNvPr>
          <p:cNvSpPr>
            <a:spLocks noGrp="1"/>
          </p:cNvSpPr>
          <p:nvPr>
            <p:ph type="body" sz="quarter" idx="26" hasCustomPrompt="1"/>
          </p:nvPr>
        </p:nvSpPr>
        <p:spPr>
          <a:xfrm>
            <a:off x="886649" y="4946730"/>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O3 TITLE</a:t>
            </a:r>
          </a:p>
        </p:txBody>
      </p:sp>
      <p:sp>
        <p:nvSpPr>
          <p:cNvPr id="16" name="Marcador de texto 41">
            <a:extLst>
              <a:ext uri="{FF2B5EF4-FFF2-40B4-BE49-F238E27FC236}">
                <a16:creationId xmlns:a16="http://schemas.microsoft.com/office/drawing/2014/main" id="{43F2C828-68A0-C8E5-AB14-34F3E1A4C5C0}"/>
              </a:ext>
            </a:extLst>
          </p:cNvPr>
          <p:cNvSpPr>
            <a:spLocks noGrp="1"/>
          </p:cNvSpPr>
          <p:nvPr>
            <p:ph type="body" sz="quarter" idx="27" hasCustomPrompt="1"/>
          </p:nvPr>
        </p:nvSpPr>
        <p:spPr>
          <a:xfrm>
            <a:off x="886649" y="9020156"/>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O5 TITLE</a:t>
            </a:r>
          </a:p>
        </p:txBody>
      </p:sp>
      <p:sp>
        <p:nvSpPr>
          <p:cNvPr id="17" name="Marcador de texto 43">
            <a:extLst>
              <a:ext uri="{FF2B5EF4-FFF2-40B4-BE49-F238E27FC236}">
                <a16:creationId xmlns:a16="http://schemas.microsoft.com/office/drawing/2014/main" id="{A7287E15-C5E2-38CA-0A1E-1F336A61C67B}"/>
              </a:ext>
            </a:extLst>
          </p:cNvPr>
          <p:cNvSpPr>
            <a:spLocks noGrp="1"/>
          </p:cNvSpPr>
          <p:nvPr>
            <p:ph type="body" sz="quarter" idx="17" hasCustomPrompt="1"/>
          </p:nvPr>
        </p:nvSpPr>
        <p:spPr>
          <a:xfrm>
            <a:off x="886648" y="5733957"/>
            <a:ext cx="1680669" cy="1174713"/>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18" name="Marcador de texto 43">
            <a:extLst>
              <a:ext uri="{FF2B5EF4-FFF2-40B4-BE49-F238E27FC236}">
                <a16:creationId xmlns:a16="http://schemas.microsoft.com/office/drawing/2014/main" id="{0ABEB9FE-2B4F-9AA7-CF65-FD5FD6FA6DC9}"/>
              </a:ext>
            </a:extLst>
          </p:cNvPr>
          <p:cNvSpPr>
            <a:spLocks noGrp="1"/>
          </p:cNvSpPr>
          <p:nvPr>
            <p:ph type="body" sz="quarter" idx="29" hasCustomPrompt="1"/>
          </p:nvPr>
        </p:nvSpPr>
        <p:spPr>
          <a:xfrm>
            <a:off x="886648" y="9781371"/>
            <a:ext cx="1680669" cy="1192114"/>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4" name="Marcador de texto 41">
            <a:extLst>
              <a:ext uri="{FF2B5EF4-FFF2-40B4-BE49-F238E27FC236}">
                <a16:creationId xmlns:a16="http://schemas.microsoft.com/office/drawing/2014/main" id="{9B09F72A-639A-4CAD-A3E7-8DEDAD9AE539}"/>
              </a:ext>
            </a:extLst>
          </p:cNvPr>
          <p:cNvSpPr>
            <a:spLocks noGrp="1"/>
          </p:cNvSpPr>
          <p:nvPr>
            <p:ph type="body" sz="quarter" idx="35" hasCustomPrompt="1"/>
          </p:nvPr>
        </p:nvSpPr>
        <p:spPr>
          <a:xfrm>
            <a:off x="4316900" y="858099"/>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O2 TITLE</a:t>
            </a:r>
          </a:p>
        </p:txBody>
      </p:sp>
      <p:sp>
        <p:nvSpPr>
          <p:cNvPr id="25" name="Marcador de texto 43">
            <a:extLst>
              <a:ext uri="{FF2B5EF4-FFF2-40B4-BE49-F238E27FC236}">
                <a16:creationId xmlns:a16="http://schemas.microsoft.com/office/drawing/2014/main" id="{8F458A05-C3F3-8CCC-F05C-5EFF3F246644}"/>
              </a:ext>
            </a:extLst>
          </p:cNvPr>
          <p:cNvSpPr>
            <a:spLocks noGrp="1"/>
          </p:cNvSpPr>
          <p:nvPr>
            <p:ph type="body" sz="quarter" idx="36" hasCustomPrompt="1"/>
          </p:nvPr>
        </p:nvSpPr>
        <p:spPr>
          <a:xfrm>
            <a:off x="4316900" y="1598800"/>
            <a:ext cx="1680669" cy="1221241"/>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6" name="Marcador de texto 41">
            <a:extLst>
              <a:ext uri="{FF2B5EF4-FFF2-40B4-BE49-F238E27FC236}">
                <a16:creationId xmlns:a16="http://schemas.microsoft.com/office/drawing/2014/main" id="{B9DF36D2-C739-5DD2-3412-23D3163C63C3}"/>
              </a:ext>
            </a:extLst>
          </p:cNvPr>
          <p:cNvSpPr>
            <a:spLocks noGrp="1"/>
          </p:cNvSpPr>
          <p:nvPr>
            <p:ph type="body" sz="quarter" idx="37" hasCustomPrompt="1"/>
          </p:nvPr>
        </p:nvSpPr>
        <p:spPr>
          <a:xfrm>
            <a:off x="4316900" y="4946730"/>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O4 TITLE</a:t>
            </a:r>
          </a:p>
        </p:txBody>
      </p:sp>
      <p:sp>
        <p:nvSpPr>
          <p:cNvPr id="27" name="Marcador de texto 43">
            <a:extLst>
              <a:ext uri="{FF2B5EF4-FFF2-40B4-BE49-F238E27FC236}">
                <a16:creationId xmlns:a16="http://schemas.microsoft.com/office/drawing/2014/main" id="{54250596-28E3-DFF5-32DD-09B3E487B7AB}"/>
              </a:ext>
            </a:extLst>
          </p:cNvPr>
          <p:cNvSpPr>
            <a:spLocks noGrp="1"/>
          </p:cNvSpPr>
          <p:nvPr>
            <p:ph type="body" sz="quarter" idx="38" hasCustomPrompt="1"/>
          </p:nvPr>
        </p:nvSpPr>
        <p:spPr>
          <a:xfrm>
            <a:off x="4316900" y="5687429"/>
            <a:ext cx="1680669" cy="1221241"/>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28" name="Marcador de texto 41">
            <a:extLst>
              <a:ext uri="{FF2B5EF4-FFF2-40B4-BE49-F238E27FC236}">
                <a16:creationId xmlns:a16="http://schemas.microsoft.com/office/drawing/2014/main" id="{2BBAE4C2-B36B-55CB-56D0-9D0C1DB52A19}"/>
              </a:ext>
            </a:extLst>
          </p:cNvPr>
          <p:cNvSpPr>
            <a:spLocks noGrp="1"/>
          </p:cNvSpPr>
          <p:nvPr>
            <p:ph type="body" sz="quarter" idx="39" hasCustomPrompt="1"/>
          </p:nvPr>
        </p:nvSpPr>
        <p:spPr>
          <a:xfrm>
            <a:off x="4316900" y="9020156"/>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O6 TITLE</a:t>
            </a:r>
          </a:p>
        </p:txBody>
      </p:sp>
      <p:sp>
        <p:nvSpPr>
          <p:cNvPr id="29" name="Marcador de texto 43">
            <a:extLst>
              <a:ext uri="{FF2B5EF4-FFF2-40B4-BE49-F238E27FC236}">
                <a16:creationId xmlns:a16="http://schemas.microsoft.com/office/drawing/2014/main" id="{12C61282-19E1-294D-13EA-8B55693DEED2}"/>
              </a:ext>
            </a:extLst>
          </p:cNvPr>
          <p:cNvSpPr>
            <a:spLocks noGrp="1"/>
          </p:cNvSpPr>
          <p:nvPr>
            <p:ph type="body" sz="quarter" idx="40" hasCustomPrompt="1"/>
          </p:nvPr>
        </p:nvSpPr>
        <p:spPr>
          <a:xfrm>
            <a:off x="4316900" y="9752244"/>
            <a:ext cx="1680669" cy="1221241"/>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37" name="Google Shape;127;p4">
            <a:extLst>
              <a:ext uri="{FF2B5EF4-FFF2-40B4-BE49-F238E27FC236}">
                <a16:creationId xmlns:a16="http://schemas.microsoft.com/office/drawing/2014/main" id="{087057E2-43F5-7921-319C-1C9D4FCB4752}"/>
              </a:ext>
            </a:extLst>
          </p:cNvPr>
          <p:cNvSpPr/>
          <p:nvPr/>
        </p:nvSpPr>
        <p:spPr>
          <a:xfrm rot="10800000">
            <a:off x="-6324" y="-25933"/>
            <a:ext cx="3437615" cy="4101739"/>
          </a:xfrm>
          <a:prstGeom prst="rect">
            <a:avLst/>
          </a:prstGeom>
          <a:gradFill>
            <a:gsLst>
              <a:gs pos="0">
                <a:srgbClr val="881946"/>
              </a:gs>
              <a:gs pos="100000">
                <a:srgbClr val="6F1237"/>
              </a:gs>
            </a:gsLst>
            <a:lin ang="0" scaled="0"/>
          </a:gradFill>
          <a:ln>
            <a:noFill/>
          </a:ln>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450" b="0" i="0" u="none" strike="noStrike" cap="none">
              <a:solidFill>
                <a:srgbClr val="000000"/>
              </a:solidFill>
              <a:latin typeface="Arial"/>
              <a:ea typeface="Arial"/>
              <a:cs typeface="Arial"/>
              <a:sym typeface="Arial"/>
            </a:endParaRPr>
          </a:p>
        </p:txBody>
      </p:sp>
      <p:sp>
        <p:nvSpPr>
          <p:cNvPr id="40" name="Marcador de texto 41">
            <a:extLst>
              <a:ext uri="{FF2B5EF4-FFF2-40B4-BE49-F238E27FC236}">
                <a16:creationId xmlns:a16="http://schemas.microsoft.com/office/drawing/2014/main" id="{7071FC55-5C73-F331-D4F3-B068FB850FAA}"/>
              </a:ext>
            </a:extLst>
          </p:cNvPr>
          <p:cNvSpPr>
            <a:spLocks noGrp="1"/>
          </p:cNvSpPr>
          <p:nvPr>
            <p:ph type="body" sz="quarter" idx="47" hasCustomPrompt="1"/>
          </p:nvPr>
        </p:nvSpPr>
        <p:spPr>
          <a:xfrm>
            <a:off x="880106" y="858099"/>
            <a:ext cx="2402075" cy="581566"/>
          </a:xfrm>
        </p:spPr>
        <p:txBody>
          <a:bodyPr anchor="ctr" anchorCtr="0"/>
          <a:lstStyle>
            <a:lvl1pPr marL="0" indent="0" rtl="0">
              <a:buNone/>
              <a:defRPr sz="1350" b="0" i="0" spc="225">
                <a:solidFill>
                  <a:srgbClr val="FFAC13"/>
                </a:solidFill>
                <a:effectLst/>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SECTION O1 TITLE</a:t>
            </a:r>
          </a:p>
        </p:txBody>
      </p:sp>
      <p:sp>
        <p:nvSpPr>
          <p:cNvPr id="41" name="Marcador de texto 43">
            <a:extLst>
              <a:ext uri="{FF2B5EF4-FFF2-40B4-BE49-F238E27FC236}">
                <a16:creationId xmlns:a16="http://schemas.microsoft.com/office/drawing/2014/main" id="{B96D6BA9-7A9C-D0BB-7DEA-EB2FFFBF5B8A}"/>
              </a:ext>
            </a:extLst>
          </p:cNvPr>
          <p:cNvSpPr>
            <a:spLocks noGrp="1"/>
          </p:cNvSpPr>
          <p:nvPr>
            <p:ph type="body" sz="quarter" idx="48" hasCustomPrompt="1"/>
          </p:nvPr>
        </p:nvSpPr>
        <p:spPr>
          <a:xfrm>
            <a:off x="880106" y="1598800"/>
            <a:ext cx="1680669" cy="1221241"/>
          </a:xfrm>
        </p:spPr>
        <p:txBody>
          <a:bodyPr anchor="ctr" anchorCtr="0"/>
          <a:lstStyle>
            <a:lvl1pPr marL="0" indent="0" rtl="0">
              <a:buNone/>
              <a:defRPr sz="1050" b="0" i="1">
                <a:solidFill>
                  <a:schemeClr val="bg1"/>
                </a:solidFill>
                <a:latin typeface="Lato" panose="020F0502020204030203" pitchFamily="34" charset="77"/>
                <a:ea typeface="Lato" panose="020F0502020204030203" pitchFamily="34" charset="77"/>
                <a:cs typeface="Lato" panose="020F0502020204030203" pitchFamily="34" charset="77"/>
              </a:defRPr>
            </a:lvl1pPr>
          </a:lstStyle>
          <a:p>
            <a:pPr lvl="0"/>
            <a:r>
              <a:rPr lang="en-US"/>
              <a:t>Here goes a brief description of this section, not too long…</a:t>
            </a:r>
          </a:p>
        </p:txBody>
      </p:sp>
      <p:sp>
        <p:nvSpPr>
          <p:cNvPr id="45" name="Text Placeholder 6">
            <a:extLst>
              <a:ext uri="{FF2B5EF4-FFF2-40B4-BE49-F238E27FC236}">
                <a16:creationId xmlns:a16="http://schemas.microsoft.com/office/drawing/2014/main" id="{4DDF0E48-9B29-FF10-AFBA-D62CA80D77A1}"/>
              </a:ext>
            </a:extLst>
          </p:cNvPr>
          <p:cNvSpPr>
            <a:spLocks noGrp="1"/>
          </p:cNvSpPr>
          <p:nvPr>
            <p:ph type="body" sz="quarter" idx="49" hasCustomPrompt="1"/>
          </p:nvPr>
        </p:nvSpPr>
        <p:spPr>
          <a:xfrm>
            <a:off x="332296" y="858098"/>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46" name="Text Placeholder 6">
            <a:extLst>
              <a:ext uri="{FF2B5EF4-FFF2-40B4-BE49-F238E27FC236}">
                <a16:creationId xmlns:a16="http://schemas.microsoft.com/office/drawing/2014/main" id="{DAB4A795-39F0-7847-6DB3-3339F49C2D85}"/>
              </a:ext>
            </a:extLst>
          </p:cNvPr>
          <p:cNvSpPr>
            <a:spLocks noGrp="1"/>
          </p:cNvSpPr>
          <p:nvPr>
            <p:ph type="body" sz="quarter" idx="50" hasCustomPrompt="1"/>
          </p:nvPr>
        </p:nvSpPr>
        <p:spPr>
          <a:xfrm>
            <a:off x="332296" y="4946729"/>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47" name="Text Placeholder 6">
            <a:extLst>
              <a:ext uri="{FF2B5EF4-FFF2-40B4-BE49-F238E27FC236}">
                <a16:creationId xmlns:a16="http://schemas.microsoft.com/office/drawing/2014/main" id="{7B59344E-D0C9-69DC-8792-D7DD4845C7FC}"/>
              </a:ext>
            </a:extLst>
          </p:cNvPr>
          <p:cNvSpPr>
            <a:spLocks noGrp="1"/>
          </p:cNvSpPr>
          <p:nvPr>
            <p:ph type="body" sz="quarter" idx="51" hasCustomPrompt="1"/>
          </p:nvPr>
        </p:nvSpPr>
        <p:spPr>
          <a:xfrm>
            <a:off x="332296" y="9020155"/>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48" name="Text Placeholder 6">
            <a:extLst>
              <a:ext uri="{FF2B5EF4-FFF2-40B4-BE49-F238E27FC236}">
                <a16:creationId xmlns:a16="http://schemas.microsoft.com/office/drawing/2014/main" id="{6647120C-028A-38CE-C5BB-DE65E0717497}"/>
              </a:ext>
            </a:extLst>
          </p:cNvPr>
          <p:cNvSpPr>
            <a:spLocks noGrp="1"/>
          </p:cNvSpPr>
          <p:nvPr>
            <p:ph type="body" sz="quarter" idx="52" hasCustomPrompt="1"/>
          </p:nvPr>
        </p:nvSpPr>
        <p:spPr>
          <a:xfrm>
            <a:off x="3783336" y="858098"/>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49" name="Text Placeholder 6">
            <a:extLst>
              <a:ext uri="{FF2B5EF4-FFF2-40B4-BE49-F238E27FC236}">
                <a16:creationId xmlns:a16="http://schemas.microsoft.com/office/drawing/2014/main" id="{D3FC5771-E7C4-C8ED-F3EF-DD722E276DB7}"/>
              </a:ext>
            </a:extLst>
          </p:cNvPr>
          <p:cNvSpPr>
            <a:spLocks noGrp="1"/>
          </p:cNvSpPr>
          <p:nvPr>
            <p:ph type="body" sz="quarter" idx="53" hasCustomPrompt="1"/>
          </p:nvPr>
        </p:nvSpPr>
        <p:spPr>
          <a:xfrm>
            <a:off x="3783336" y="4946729"/>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50" name="Text Placeholder 6">
            <a:extLst>
              <a:ext uri="{FF2B5EF4-FFF2-40B4-BE49-F238E27FC236}">
                <a16:creationId xmlns:a16="http://schemas.microsoft.com/office/drawing/2014/main" id="{15E46312-444E-E166-25BA-B4AB9FC8027B}"/>
              </a:ext>
            </a:extLst>
          </p:cNvPr>
          <p:cNvSpPr>
            <a:spLocks noGrp="1"/>
          </p:cNvSpPr>
          <p:nvPr>
            <p:ph type="body" sz="quarter" idx="54" hasCustomPrompt="1"/>
          </p:nvPr>
        </p:nvSpPr>
        <p:spPr>
          <a:xfrm>
            <a:off x="3783336" y="9020155"/>
            <a:ext cx="356616" cy="1127083"/>
          </a:xfrm>
          <a:prstGeom prst="ellipse">
            <a:avLst/>
          </a:prstGeom>
          <a:solidFill>
            <a:schemeClr val="accent2"/>
          </a:solidFill>
        </p:spPr>
        <p:txBody>
          <a:bodyPr anchor="ctr"/>
          <a:lstStyle>
            <a:lvl1pPr marL="0" indent="0" algn="ctr" rtl="0">
              <a:buNone/>
              <a:defRPr sz="1050" b="0" i="0">
                <a:solidFill>
                  <a:srgbClr val="6F1237"/>
                </a:solidFill>
                <a:latin typeface="Lato Medium" panose="020F0502020204030203" pitchFamily="34" charset="77"/>
              </a:defRPr>
            </a:lvl1pPr>
          </a:lstStyle>
          <a:p>
            <a:pPr lvl="0"/>
            <a:r>
              <a:rPr lang="en-US"/>
              <a:t>#</a:t>
            </a:r>
          </a:p>
        </p:txBody>
      </p:sp>
      <p:sp>
        <p:nvSpPr>
          <p:cNvPr id="51" name="Marcador de texto 45">
            <a:extLst>
              <a:ext uri="{FF2B5EF4-FFF2-40B4-BE49-F238E27FC236}">
                <a16:creationId xmlns:a16="http://schemas.microsoft.com/office/drawing/2014/main" id="{8CF07B4D-C43A-A7D4-C497-369E65763164}"/>
              </a:ext>
            </a:extLst>
          </p:cNvPr>
          <p:cNvSpPr>
            <a:spLocks noGrp="1"/>
          </p:cNvSpPr>
          <p:nvPr>
            <p:ph type="body" sz="quarter" idx="16" hasCustomPrompt="1"/>
          </p:nvPr>
        </p:nvSpPr>
        <p:spPr>
          <a:xfrm>
            <a:off x="4316900" y="2970560"/>
            <a:ext cx="596646" cy="585216"/>
          </a:xfrm>
          <a:prstGeom prst="roundRect">
            <a:avLst/>
          </a:prstGeom>
          <a:solidFill>
            <a:schemeClr val="tx2"/>
          </a:solidFill>
        </p:spPr>
        <p:txBody>
          <a:bodyPr anchor="ctr" anchorCtr="0"/>
          <a:lstStyle>
            <a:lvl1pPr marL="0" indent="0" algn="ctr" rtl="0">
              <a:buNone/>
              <a:defRPr sz="750" spc="225">
                <a:solidFill>
                  <a:schemeClr val="bg1"/>
                </a:solidFill>
              </a:defRPr>
            </a:lvl1pPr>
          </a:lstStyle>
          <a:p>
            <a:pPr lvl="0"/>
            <a:r>
              <a:rPr lang="en-US"/>
              <a:t>PAGE #</a:t>
            </a:r>
          </a:p>
        </p:txBody>
      </p:sp>
      <p:sp>
        <p:nvSpPr>
          <p:cNvPr id="52" name="Marcador de texto 45">
            <a:extLst>
              <a:ext uri="{FF2B5EF4-FFF2-40B4-BE49-F238E27FC236}">
                <a16:creationId xmlns:a16="http://schemas.microsoft.com/office/drawing/2014/main" id="{F3B71276-BA6F-668C-7A0D-C2D6D8B90CA4}"/>
              </a:ext>
            </a:extLst>
          </p:cNvPr>
          <p:cNvSpPr>
            <a:spLocks noGrp="1"/>
          </p:cNvSpPr>
          <p:nvPr>
            <p:ph type="body" sz="quarter" idx="55" hasCustomPrompt="1"/>
          </p:nvPr>
        </p:nvSpPr>
        <p:spPr>
          <a:xfrm>
            <a:off x="880106" y="3031721"/>
            <a:ext cx="596646" cy="585216"/>
          </a:xfrm>
          <a:prstGeom prst="roundRect">
            <a:avLst/>
          </a:prstGeom>
          <a:solidFill>
            <a:srgbClr val="611333"/>
          </a:solidFill>
        </p:spPr>
        <p:txBody>
          <a:bodyPr anchor="ctr" anchorCtr="0"/>
          <a:lstStyle>
            <a:lvl1pPr marL="0" indent="0" algn="ctr" rtl="0">
              <a:buNone/>
              <a:defRPr sz="750" spc="225">
                <a:solidFill>
                  <a:schemeClr val="bg1"/>
                </a:solidFill>
              </a:defRPr>
            </a:lvl1pPr>
          </a:lstStyle>
          <a:p>
            <a:pPr lvl="0"/>
            <a:r>
              <a:rPr lang="en-US"/>
              <a:t>PAGE #</a:t>
            </a:r>
          </a:p>
        </p:txBody>
      </p:sp>
      <p:sp>
        <p:nvSpPr>
          <p:cNvPr id="53" name="Marcador de texto 45">
            <a:extLst>
              <a:ext uri="{FF2B5EF4-FFF2-40B4-BE49-F238E27FC236}">
                <a16:creationId xmlns:a16="http://schemas.microsoft.com/office/drawing/2014/main" id="{69FFFD85-5E17-6049-7CEF-EB88C87E31E1}"/>
              </a:ext>
            </a:extLst>
          </p:cNvPr>
          <p:cNvSpPr>
            <a:spLocks noGrp="1"/>
          </p:cNvSpPr>
          <p:nvPr>
            <p:ph type="body" sz="quarter" idx="56" hasCustomPrompt="1"/>
          </p:nvPr>
        </p:nvSpPr>
        <p:spPr>
          <a:xfrm>
            <a:off x="4316900" y="11104789"/>
            <a:ext cx="596646" cy="585216"/>
          </a:xfrm>
          <a:prstGeom prst="roundRect">
            <a:avLst/>
          </a:prstGeom>
          <a:solidFill>
            <a:schemeClr val="tx2"/>
          </a:solidFill>
        </p:spPr>
        <p:txBody>
          <a:bodyPr anchor="ctr" anchorCtr="0"/>
          <a:lstStyle>
            <a:lvl1pPr marL="0" indent="0" algn="ctr" rtl="0">
              <a:buNone/>
              <a:defRPr sz="750" spc="225">
                <a:solidFill>
                  <a:schemeClr val="bg1"/>
                </a:solidFill>
              </a:defRPr>
            </a:lvl1pPr>
          </a:lstStyle>
          <a:p>
            <a:pPr lvl="0"/>
            <a:r>
              <a:rPr lang="en-US"/>
              <a:t>PAGE #</a:t>
            </a:r>
          </a:p>
        </p:txBody>
      </p:sp>
      <p:sp>
        <p:nvSpPr>
          <p:cNvPr id="54" name="Marcador de texto 45">
            <a:extLst>
              <a:ext uri="{FF2B5EF4-FFF2-40B4-BE49-F238E27FC236}">
                <a16:creationId xmlns:a16="http://schemas.microsoft.com/office/drawing/2014/main" id="{9124457A-8A85-9183-1D57-5F145A905750}"/>
              </a:ext>
            </a:extLst>
          </p:cNvPr>
          <p:cNvSpPr>
            <a:spLocks noGrp="1"/>
          </p:cNvSpPr>
          <p:nvPr>
            <p:ph type="body" sz="quarter" idx="57" hasCustomPrompt="1"/>
          </p:nvPr>
        </p:nvSpPr>
        <p:spPr>
          <a:xfrm>
            <a:off x="880106" y="11165950"/>
            <a:ext cx="596646" cy="585216"/>
          </a:xfrm>
          <a:prstGeom prst="roundRect">
            <a:avLst/>
          </a:prstGeom>
          <a:solidFill>
            <a:srgbClr val="611333"/>
          </a:solidFill>
        </p:spPr>
        <p:txBody>
          <a:bodyPr anchor="ctr" anchorCtr="0"/>
          <a:lstStyle>
            <a:lvl1pPr marL="0" indent="0" algn="ctr" rtl="0">
              <a:buNone/>
              <a:defRPr sz="750" spc="225">
                <a:solidFill>
                  <a:schemeClr val="bg1"/>
                </a:solidFill>
              </a:defRPr>
            </a:lvl1pPr>
          </a:lstStyle>
          <a:p>
            <a:pPr lvl="0"/>
            <a:r>
              <a:rPr lang="en-US"/>
              <a:t>PAGE #</a:t>
            </a:r>
          </a:p>
        </p:txBody>
      </p:sp>
      <p:sp>
        <p:nvSpPr>
          <p:cNvPr id="55" name="Marcador de texto 45">
            <a:extLst>
              <a:ext uri="{FF2B5EF4-FFF2-40B4-BE49-F238E27FC236}">
                <a16:creationId xmlns:a16="http://schemas.microsoft.com/office/drawing/2014/main" id="{793A2E9D-C5F0-8F7B-9CF1-72856F23E30D}"/>
              </a:ext>
            </a:extLst>
          </p:cNvPr>
          <p:cNvSpPr>
            <a:spLocks noGrp="1"/>
          </p:cNvSpPr>
          <p:nvPr>
            <p:ph type="body" sz="quarter" idx="58" hasCustomPrompt="1"/>
          </p:nvPr>
        </p:nvSpPr>
        <p:spPr>
          <a:xfrm>
            <a:off x="4316900" y="7114332"/>
            <a:ext cx="596646" cy="585216"/>
          </a:xfrm>
          <a:prstGeom prst="roundRect">
            <a:avLst/>
          </a:prstGeom>
          <a:solidFill>
            <a:srgbClr val="611333"/>
          </a:solidFill>
        </p:spPr>
        <p:txBody>
          <a:bodyPr anchor="ctr" anchorCtr="0"/>
          <a:lstStyle>
            <a:lvl1pPr marL="0" indent="0" algn="ctr" rtl="0">
              <a:buNone/>
              <a:defRPr sz="750" spc="225">
                <a:solidFill>
                  <a:schemeClr val="bg1"/>
                </a:solidFill>
              </a:defRPr>
            </a:lvl1pPr>
          </a:lstStyle>
          <a:p>
            <a:pPr lvl="0"/>
            <a:r>
              <a:rPr lang="en-US"/>
              <a:t>PAGE #</a:t>
            </a:r>
          </a:p>
        </p:txBody>
      </p:sp>
      <p:sp>
        <p:nvSpPr>
          <p:cNvPr id="56" name="Marcador de texto 45">
            <a:extLst>
              <a:ext uri="{FF2B5EF4-FFF2-40B4-BE49-F238E27FC236}">
                <a16:creationId xmlns:a16="http://schemas.microsoft.com/office/drawing/2014/main" id="{A56F255F-B9AE-78A0-59BB-B15C313FB02A}"/>
              </a:ext>
            </a:extLst>
          </p:cNvPr>
          <p:cNvSpPr>
            <a:spLocks noGrp="1"/>
          </p:cNvSpPr>
          <p:nvPr>
            <p:ph type="body" sz="quarter" idx="59" hasCustomPrompt="1"/>
          </p:nvPr>
        </p:nvSpPr>
        <p:spPr>
          <a:xfrm>
            <a:off x="880106" y="7175493"/>
            <a:ext cx="596646" cy="585216"/>
          </a:xfrm>
          <a:prstGeom prst="roundRect">
            <a:avLst/>
          </a:prstGeom>
          <a:solidFill>
            <a:schemeClr val="tx2"/>
          </a:solidFill>
        </p:spPr>
        <p:txBody>
          <a:bodyPr anchor="ctr" anchorCtr="0"/>
          <a:lstStyle>
            <a:lvl1pPr marL="0" indent="0" algn="ctr" rtl="0">
              <a:buNone/>
              <a:defRPr sz="750" spc="225">
                <a:solidFill>
                  <a:schemeClr val="bg1"/>
                </a:solidFill>
              </a:defRPr>
            </a:lvl1pPr>
          </a:lstStyle>
          <a:p>
            <a:pPr lvl="0"/>
            <a:r>
              <a:rPr lang="en-US"/>
              <a:t>PAGE #</a:t>
            </a:r>
          </a:p>
        </p:txBody>
      </p:sp>
    </p:spTree>
    <p:extLst>
      <p:ext uri="{BB962C8B-B14F-4D97-AF65-F5344CB8AC3E}">
        <p14:creationId xmlns:p14="http://schemas.microsoft.com/office/powerpoint/2010/main" val="169240811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Bold Section One divider">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071EDEF9-AD55-05B5-21EE-C3FA7301E9E0}"/>
              </a:ext>
            </a:extLst>
          </p:cNvPr>
          <p:cNvGraphicFramePr>
            <a:graphicFrameLocks noChangeAspect="1"/>
          </p:cNvGraphicFramePr>
          <p:nvPr>
            <p:custDataLst>
              <p:tags r:id="rId1"/>
            </p:custDataLst>
            <p:extLst>
              <p:ext uri="{D42A27DB-BD31-4B8C-83A1-F6EECF244321}">
                <p14:modId xmlns:p14="http://schemas.microsoft.com/office/powerpoint/2010/main" val="2554607935"/>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5" name="think-cell data - do not delete" hidden="1">
                        <a:extLst>
                          <a:ext uri="{FF2B5EF4-FFF2-40B4-BE49-F238E27FC236}">
                            <a16:creationId xmlns:a16="http://schemas.microsoft.com/office/drawing/2014/main" id="{071EDEF9-AD55-05B5-21EE-C3FA7301E9E0}"/>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55;p17">
            <a:extLst>
              <a:ext uri="{FF2B5EF4-FFF2-40B4-BE49-F238E27FC236}">
                <a16:creationId xmlns:a16="http://schemas.microsoft.com/office/drawing/2014/main" id="{9BBBA251-0C7E-CB79-A971-4346311EA6C2}"/>
              </a:ext>
            </a:extLst>
          </p:cNvPr>
          <p:cNvSpPr/>
          <p:nvPr/>
        </p:nvSpPr>
        <p:spPr>
          <a:xfrm rot="10800000">
            <a:off x="-10332" y="-31827"/>
            <a:ext cx="5140376" cy="12245520"/>
          </a:xfrm>
          <a:prstGeom prst="rect">
            <a:avLst/>
          </a:prstGeom>
          <a:solidFill>
            <a:schemeClr val="accent2">
              <a:lumMod val="60000"/>
              <a:lumOff val="40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Clr>
                <a:schemeClr val="dk1"/>
              </a:buClr>
              <a:buSzPts val="1100"/>
              <a:buFont typeface="Arial"/>
              <a:buNone/>
            </a:pPr>
            <a:endParaRPr lang="en-US" sz="2850">
              <a:latin typeface="Lato"/>
              <a:ea typeface="Lato"/>
              <a:cs typeface="Lato"/>
              <a:sym typeface="Lato"/>
            </a:endParaRPr>
          </a:p>
        </p:txBody>
      </p:sp>
      <p:sp>
        <p:nvSpPr>
          <p:cNvPr id="3" name="Marcador de posición de imagen 18">
            <a:extLst>
              <a:ext uri="{FF2B5EF4-FFF2-40B4-BE49-F238E27FC236}">
                <a16:creationId xmlns:a16="http://schemas.microsoft.com/office/drawing/2014/main" id="{453648AE-4506-FE81-A171-51C6223181FD}"/>
              </a:ext>
            </a:extLst>
          </p:cNvPr>
          <p:cNvSpPr>
            <a:spLocks noGrp="1"/>
          </p:cNvSpPr>
          <p:nvPr>
            <p:ph type="pic" sz="quarter" idx="13"/>
          </p:nvPr>
        </p:nvSpPr>
        <p:spPr>
          <a:xfrm>
            <a:off x="4382716" y="-18579"/>
            <a:ext cx="2475284" cy="12256988"/>
          </a:xfrm>
          <a:blipFill>
            <a:blip r:embed="rId5" cstate="screen">
              <a:extLst>
                <a:ext uri="{28A0092B-C50C-407E-A947-70E740481C1C}">
                  <a14:useLocalDpi xmlns:a14="http://schemas.microsoft.com/office/drawing/2010/main"/>
                </a:ext>
              </a:extLst>
            </a:blip>
            <a:stretch>
              <a:fillRect/>
            </a:stretch>
          </a:blipFill>
        </p:spPr>
        <p:txBody>
          <a:bodyPr/>
          <a:lstStyle/>
          <a:p>
            <a:r>
              <a:rPr lang="en-US"/>
              <a:t>Click icon to add picture</a:t>
            </a:r>
            <a:endParaRPr lang="es-MX"/>
          </a:p>
        </p:txBody>
      </p:sp>
      <p:cxnSp>
        <p:nvCxnSpPr>
          <p:cNvPr id="4" name="Conector recto 25">
            <a:extLst>
              <a:ext uri="{FF2B5EF4-FFF2-40B4-BE49-F238E27FC236}">
                <a16:creationId xmlns:a16="http://schemas.microsoft.com/office/drawing/2014/main" id="{C0F6A00D-F6AA-C4D6-C717-EEB3A6DD1E41}"/>
              </a:ext>
            </a:extLst>
          </p:cNvPr>
          <p:cNvCxnSpPr>
            <a:cxnSpLocks/>
          </p:cNvCxnSpPr>
          <p:nvPr/>
        </p:nvCxnSpPr>
        <p:spPr>
          <a:xfrm flipV="1">
            <a:off x="4377192" y="-56543"/>
            <a:ext cx="0" cy="12244336"/>
          </a:xfrm>
          <a:prstGeom prst="line">
            <a:avLst/>
          </a:prstGeom>
          <a:ln w="19050">
            <a:solidFill>
              <a:schemeClr val="bg2"/>
            </a:solidFill>
          </a:ln>
        </p:spPr>
        <p:style>
          <a:lnRef idx="1">
            <a:schemeClr val="accent1"/>
          </a:lnRef>
          <a:fillRef idx="0">
            <a:schemeClr val="accent1"/>
          </a:fillRef>
          <a:effectRef idx="0">
            <a:schemeClr val="accent1"/>
          </a:effectRef>
          <a:fontRef idx="minor">
            <a:schemeClr val="tx1"/>
          </a:fontRef>
        </p:style>
      </p:cxnSp>
      <p:sp>
        <p:nvSpPr>
          <p:cNvPr id="5" name="Marcador de texto 24">
            <a:extLst>
              <a:ext uri="{FF2B5EF4-FFF2-40B4-BE49-F238E27FC236}">
                <a16:creationId xmlns:a16="http://schemas.microsoft.com/office/drawing/2014/main" id="{A62B3B6D-C5C6-E313-0495-1C4648D9BFAA}"/>
              </a:ext>
            </a:extLst>
          </p:cNvPr>
          <p:cNvSpPr>
            <a:spLocks noGrp="1"/>
          </p:cNvSpPr>
          <p:nvPr>
            <p:ph type="body" sz="quarter" idx="12" hasCustomPrompt="1"/>
          </p:nvPr>
        </p:nvSpPr>
        <p:spPr>
          <a:xfrm>
            <a:off x="349757" y="2398728"/>
            <a:ext cx="3336262" cy="6478284"/>
          </a:xfrm>
        </p:spPr>
        <p:txBody>
          <a:bodyPr/>
          <a:lstStyle>
            <a:lvl1pPr marL="0" indent="0" rtl="0">
              <a:lnSpc>
                <a:spcPct val="100000"/>
              </a:lnSpc>
              <a:buNone/>
              <a:defRPr sz="2700" b="0" i="0">
                <a:solidFill>
                  <a:schemeClr val="tx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This is a divider page. You can include below any descriptions or sub sections.</a:t>
            </a:r>
          </a:p>
        </p:txBody>
      </p:sp>
      <p:sp>
        <p:nvSpPr>
          <p:cNvPr id="6" name="Marcador de texto 19">
            <a:extLst>
              <a:ext uri="{FF2B5EF4-FFF2-40B4-BE49-F238E27FC236}">
                <a16:creationId xmlns:a16="http://schemas.microsoft.com/office/drawing/2014/main" id="{5057C310-E577-CE8E-ED4D-C81F82388753}"/>
              </a:ext>
            </a:extLst>
          </p:cNvPr>
          <p:cNvSpPr>
            <a:spLocks noGrp="1"/>
          </p:cNvSpPr>
          <p:nvPr>
            <p:ph type="body" sz="quarter" idx="11" hasCustomPrompt="1"/>
          </p:nvPr>
        </p:nvSpPr>
        <p:spPr>
          <a:xfrm>
            <a:off x="334332" y="683723"/>
            <a:ext cx="1822768" cy="729806"/>
          </a:xfrm>
        </p:spPr>
        <p:txBody>
          <a:bodyPr anchor="ctr" anchorCtr="0"/>
          <a:lstStyle>
            <a:lvl1pPr marL="0" indent="0" algn="l" rtl="0">
              <a:buNone/>
              <a:defRPr sz="975" spc="225">
                <a:solidFill>
                  <a:schemeClr val="tx1"/>
                </a:solidFill>
              </a:defRPr>
            </a:lvl1pPr>
          </a:lstStyle>
          <a:p>
            <a:pPr lvl="0"/>
            <a:r>
              <a:rPr lang="en-US"/>
              <a:t>SECTION ONE</a:t>
            </a:r>
          </a:p>
        </p:txBody>
      </p:sp>
      <p:sp>
        <p:nvSpPr>
          <p:cNvPr id="16" name="Marcador de texto 24">
            <a:extLst>
              <a:ext uri="{FF2B5EF4-FFF2-40B4-BE49-F238E27FC236}">
                <a16:creationId xmlns:a16="http://schemas.microsoft.com/office/drawing/2014/main" id="{8BACE05A-89B0-7DEE-0956-A579CD58FFDB}"/>
              </a:ext>
            </a:extLst>
          </p:cNvPr>
          <p:cNvSpPr>
            <a:spLocks noGrp="1"/>
          </p:cNvSpPr>
          <p:nvPr>
            <p:ph type="body" sz="quarter" idx="14" hasCustomPrompt="1"/>
          </p:nvPr>
        </p:nvSpPr>
        <p:spPr>
          <a:xfrm>
            <a:off x="3351525" y="943621"/>
            <a:ext cx="82296" cy="260096"/>
          </a:xfrm>
          <a:prstGeom prst="ellipse">
            <a:avLst/>
          </a:prstGeom>
          <a:solidFill>
            <a:schemeClr val="tx2"/>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17" name="Marcador de texto 24">
            <a:extLst>
              <a:ext uri="{FF2B5EF4-FFF2-40B4-BE49-F238E27FC236}">
                <a16:creationId xmlns:a16="http://schemas.microsoft.com/office/drawing/2014/main" id="{EEAC59AC-6D10-230B-31CF-387BA294B3D9}"/>
              </a:ext>
            </a:extLst>
          </p:cNvPr>
          <p:cNvSpPr>
            <a:spLocks noGrp="1"/>
          </p:cNvSpPr>
          <p:nvPr>
            <p:ph type="body" sz="quarter" idx="15" hasCustomPrompt="1"/>
          </p:nvPr>
        </p:nvSpPr>
        <p:spPr>
          <a:xfrm>
            <a:off x="3509712" y="943621"/>
            <a:ext cx="82296" cy="260096"/>
          </a:xfrm>
          <a:prstGeom prst="ellipse">
            <a:avLst/>
          </a:prstGeom>
          <a:solidFill>
            <a:schemeClr val="bg1"/>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18" name="Marcador de texto 24">
            <a:extLst>
              <a:ext uri="{FF2B5EF4-FFF2-40B4-BE49-F238E27FC236}">
                <a16:creationId xmlns:a16="http://schemas.microsoft.com/office/drawing/2014/main" id="{7B00B538-9C61-543B-D30B-AFA4F9189CDF}"/>
              </a:ext>
            </a:extLst>
          </p:cNvPr>
          <p:cNvSpPr>
            <a:spLocks noGrp="1"/>
          </p:cNvSpPr>
          <p:nvPr>
            <p:ph type="body" sz="quarter" idx="16" hasCustomPrompt="1"/>
          </p:nvPr>
        </p:nvSpPr>
        <p:spPr>
          <a:xfrm>
            <a:off x="3665101" y="943621"/>
            <a:ext cx="82296" cy="260096"/>
          </a:xfrm>
          <a:prstGeom prst="ellipse">
            <a:avLst/>
          </a:prstGeom>
          <a:solidFill>
            <a:schemeClr val="bg1"/>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19" name="Marcador de texto 24">
            <a:extLst>
              <a:ext uri="{FF2B5EF4-FFF2-40B4-BE49-F238E27FC236}">
                <a16:creationId xmlns:a16="http://schemas.microsoft.com/office/drawing/2014/main" id="{9D78B517-5BBB-08F1-FE7E-17234B8483FB}"/>
              </a:ext>
            </a:extLst>
          </p:cNvPr>
          <p:cNvSpPr>
            <a:spLocks noGrp="1"/>
          </p:cNvSpPr>
          <p:nvPr>
            <p:ph type="body" sz="quarter" idx="17" hasCustomPrompt="1"/>
          </p:nvPr>
        </p:nvSpPr>
        <p:spPr>
          <a:xfrm>
            <a:off x="3823013" y="943621"/>
            <a:ext cx="82296" cy="260096"/>
          </a:xfrm>
          <a:prstGeom prst="ellipse">
            <a:avLst/>
          </a:prstGeom>
          <a:solidFill>
            <a:schemeClr val="bg1"/>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20" name="Marcador de texto 24">
            <a:extLst>
              <a:ext uri="{FF2B5EF4-FFF2-40B4-BE49-F238E27FC236}">
                <a16:creationId xmlns:a16="http://schemas.microsoft.com/office/drawing/2014/main" id="{B1E2DA5A-CE24-C1AC-0854-87767EA9C5D0}"/>
              </a:ext>
            </a:extLst>
          </p:cNvPr>
          <p:cNvSpPr>
            <a:spLocks noGrp="1"/>
          </p:cNvSpPr>
          <p:nvPr>
            <p:ph type="body" sz="quarter" idx="18" hasCustomPrompt="1"/>
          </p:nvPr>
        </p:nvSpPr>
        <p:spPr>
          <a:xfrm>
            <a:off x="3979823" y="943621"/>
            <a:ext cx="82296" cy="260096"/>
          </a:xfrm>
          <a:prstGeom prst="ellipse">
            <a:avLst/>
          </a:prstGeom>
          <a:solidFill>
            <a:schemeClr val="bg1"/>
          </a:solidFill>
        </p:spPr>
        <p:txBody>
          <a:bodyPr/>
          <a:lstStyle>
            <a:lvl1pPr marL="0" indent="0" rtl="0">
              <a:lnSpc>
                <a:spcPct val="100000"/>
              </a:lnSpc>
              <a:buNone/>
              <a:defRPr sz="2700" b="0" i="0">
                <a:solidFill>
                  <a:srgbClr val="881946"/>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 </a:t>
            </a:r>
          </a:p>
        </p:txBody>
      </p:sp>
      <p:sp>
        <p:nvSpPr>
          <p:cNvPr id="9" name="Google Shape;551;p28">
            <a:extLst>
              <a:ext uri="{FF2B5EF4-FFF2-40B4-BE49-F238E27FC236}">
                <a16:creationId xmlns:a16="http://schemas.microsoft.com/office/drawing/2014/main" id="{FB424521-BE63-DA88-A5C9-129A2A2633BD}"/>
              </a:ext>
            </a:extLst>
          </p:cNvPr>
          <p:cNvSpPr/>
          <p:nvPr/>
        </p:nvSpPr>
        <p:spPr>
          <a:xfrm>
            <a:off x="4394540" y="-43890"/>
            <a:ext cx="2468984" cy="12282297"/>
          </a:xfrm>
          <a:prstGeom prst="rect">
            <a:avLst/>
          </a:prstGeom>
          <a:solidFill>
            <a:schemeClr val="accent1">
              <a:lumMod val="40000"/>
              <a:lumOff val="60000"/>
              <a:alpha val="63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Tree>
    <p:extLst>
      <p:ext uri="{BB962C8B-B14F-4D97-AF65-F5344CB8AC3E}">
        <p14:creationId xmlns:p14="http://schemas.microsoft.com/office/powerpoint/2010/main" val="397079014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old full page quote">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FA2051F1-275D-5EE0-1DB6-AB49FC67F249}"/>
              </a:ext>
            </a:extLst>
          </p:cNvPr>
          <p:cNvGraphicFramePr>
            <a:graphicFrameLocks noChangeAspect="1"/>
          </p:cNvGraphicFramePr>
          <p:nvPr>
            <p:custDataLst>
              <p:tags r:id="rId1"/>
            </p:custDataLst>
            <p:extLst>
              <p:ext uri="{D42A27DB-BD31-4B8C-83A1-F6EECF244321}">
                <p14:modId xmlns:p14="http://schemas.microsoft.com/office/powerpoint/2010/main" val="295237478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FA2051F1-275D-5EE0-1DB6-AB49FC67F249}"/>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3;p16">
            <a:extLst>
              <a:ext uri="{FF2B5EF4-FFF2-40B4-BE49-F238E27FC236}">
                <a16:creationId xmlns:a16="http://schemas.microsoft.com/office/drawing/2014/main" id="{BB8DA4C1-60E6-1EEC-9613-6ABB8B25661D}"/>
              </a:ext>
            </a:extLst>
          </p:cNvPr>
          <p:cNvSpPr/>
          <p:nvPr/>
        </p:nvSpPr>
        <p:spPr>
          <a:xfrm>
            <a:off x="-10331" y="-31824"/>
            <a:ext cx="6925050" cy="12427783"/>
          </a:xfrm>
          <a:prstGeom prst="rect">
            <a:avLst/>
          </a:prstGeom>
          <a:gradFill>
            <a:gsLst>
              <a:gs pos="0">
                <a:srgbClr val="8D1940"/>
              </a:gs>
              <a:gs pos="23000">
                <a:srgbClr val="6F1237"/>
              </a:gs>
              <a:gs pos="100000">
                <a:srgbClr val="56032B"/>
              </a:gs>
            </a:gsLst>
            <a:lin ang="0"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Google Shape;147;p16">
            <a:extLst>
              <a:ext uri="{FF2B5EF4-FFF2-40B4-BE49-F238E27FC236}">
                <a16:creationId xmlns:a16="http://schemas.microsoft.com/office/drawing/2014/main" id="{8F023361-B9C9-D556-8783-0A3D998C71C1}"/>
              </a:ext>
            </a:extLst>
          </p:cNvPr>
          <p:cNvSpPr/>
          <p:nvPr/>
        </p:nvSpPr>
        <p:spPr>
          <a:xfrm rot="-6590466">
            <a:off x="3225528" y="2029698"/>
            <a:ext cx="1990213" cy="629716"/>
          </a:xfrm>
          <a:prstGeom prst="ellipse">
            <a:avLst/>
          </a:prstGeom>
          <a:gradFill>
            <a:gsLst>
              <a:gs pos="0">
                <a:srgbClr val="FFBE24"/>
              </a:gs>
              <a:gs pos="78000">
                <a:srgbClr val="F58F09"/>
              </a:gs>
            </a:gsLst>
            <a:lin ang="5400012"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4" name="Google Shape;147;p16">
            <a:extLst>
              <a:ext uri="{FF2B5EF4-FFF2-40B4-BE49-F238E27FC236}">
                <a16:creationId xmlns:a16="http://schemas.microsoft.com/office/drawing/2014/main" id="{CF718718-1399-C59D-36C1-01B7442A1173}"/>
              </a:ext>
            </a:extLst>
          </p:cNvPr>
          <p:cNvSpPr/>
          <p:nvPr/>
        </p:nvSpPr>
        <p:spPr>
          <a:xfrm rot="15009534">
            <a:off x="1550599" y="5895834"/>
            <a:ext cx="7370524" cy="2332080"/>
          </a:xfrm>
          <a:prstGeom prst="ellipse">
            <a:avLst/>
          </a:prstGeom>
          <a:gradFill>
            <a:gsLst>
              <a:gs pos="0">
                <a:srgbClr val="FFC982"/>
              </a:gs>
              <a:gs pos="100000">
                <a:srgbClr val="F58F09"/>
              </a:gs>
            </a:gsLst>
            <a:lin ang="5400012"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5" name="Marcador de posición de imagen 23">
            <a:extLst>
              <a:ext uri="{FF2B5EF4-FFF2-40B4-BE49-F238E27FC236}">
                <a16:creationId xmlns:a16="http://schemas.microsoft.com/office/drawing/2014/main" id="{83764CFF-5459-0B39-A5ED-C249D1533597}"/>
              </a:ext>
            </a:extLst>
          </p:cNvPr>
          <p:cNvSpPr>
            <a:spLocks noGrp="1"/>
          </p:cNvSpPr>
          <p:nvPr>
            <p:ph type="pic" sz="quarter" idx="10"/>
          </p:nvPr>
        </p:nvSpPr>
        <p:spPr>
          <a:xfrm>
            <a:off x="4167638" y="3683699"/>
            <a:ext cx="2136446" cy="6796293"/>
          </a:xfrm>
          <a:prstGeom prst="ellipse">
            <a:avLst/>
          </a:prstGeom>
          <a:blipFill>
            <a:blip r:embed="rId5"/>
            <a:stretch>
              <a:fillRect/>
            </a:stretch>
          </a:blipFill>
        </p:spPr>
        <p:txBody>
          <a:bodyPr/>
          <a:lstStyle/>
          <a:p>
            <a:r>
              <a:rPr lang="en-US"/>
              <a:t>Click icon to add picture</a:t>
            </a:r>
            <a:endParaRPr lang="es-MX"/>
          </a:p>
        </p:txBody>
      </p:sp>
      <p:sp>
        <p:nvSpPr>
          <p:cNvPr id="6" name="Marcador de texto 26">
            <a:extLst>
              <a:ext uri="{FF2B5EF4-FFF2-40B4-BE49-F238E27FC236}">
                <a16:creationId xmlns:a16="http://schemas.microsoft.com/office/drawing/2014/main" id="{EE6DB479-2BCE-C663-1E4A-5C8F2FF2A69A}"/>
              </a:ext>
            </a:extLst>
          </p:cNvPr>
          <p:cNvSpPr>
            <a:spLocks noGrp="1"/>
          </p:cNvSpPr>
          <p:nvPr>
            <p:ph type="body" sz="quarter" idx="11" hasCustomPrompt="1"/>
          </p:nvPr>
        </p:nvSpPr>
        <p:spPr>
          <a:xfrm>
            <a:off x="349758" y="2078642"/>
            <a:ext cx="3099197" cy="6908800"/>
          </a:xfrm>
        </p:spPr>
        <p:txBody>
          <a:bodyPr/>
          <a:lstStyle>
            <a:lvl1pPr marL="0" indent="0" rtl="0">
              <a:lnSpc>
                <a:spcPct val="120000"/>
              </a:lnSpc>
              <a:buNone/>
              <a:defRPr sz="2100" b="0" i="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This is a quote slide. You can also add here a takeaway from the section or anything you want to highlight.”</a:t>
            </a:r>
          </a:p>
        </p:txBody>
      </p:sp>
      <p:sp>
        <p:nvSpPr>
          <p:cNvPr id="7" name="Marcador de texto 26">
            <a:extLst>
              <a:ext uri="{FF2B5EF4-FFF2-40B4-BE49-F238E27FC236}">
                <a16:creationId xmlns:a16="http://schemas.microsoft.com/office/drawing/2014/main" id="{07A9347A-CA27-C63A-4DA2-ED29D73178E0}"/>
              </a:ext>
            </a:extLst>
          </p:cNvPr>
          <p:cNvSpPr>
            <a:spLocks noGrp="1"/>
          </p:cNvSpPr>
          <p:nvPr>
            <p:ph type="body" sz="quarter" idx="12" hasCustomPrompt="1"/>
          </p:nvPr>
        </p:nvSpPr>
        <p:spPr>
          <a:xfrm>
            <a:off x="349759" y="9786962"/>
            <a:ext cx="2218634" cy="1386062"/>
          </a:xfrm>
        </p:spPr>
        <p:txBody>
          <a:bodyPr/>
          <a:lstStyle>
            <a:lvl1pPr marL="0" indent="0" rtl="0">
              <a:lnSpc>
                <a:spcPct val="120000"/>
              </a:lnSpc>
              <a:buNone/>
              <a:defRPr sz="975" b="0" i="0">
                <a:solidFill>
                  <a:srgbClr val="FFAC13"/>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ATTRIBUTION GOES HERE            TITLE AND ORGANIZATION GO HERE</a:t>
            </a:r>
          </a:p>
        </p:txBody>
      </p:sp>
      <p:sp>
        <p:nvSpPr>
          <p:cNvPr id="8" name="Marcador de texto 26">
            <a:extLst>
              <a:ext uri="{FF2B5EF4-FFF2-40B4-BE49-F238E27FC236}">
                <a16:creationId xmlns:a16="http://schemas.microsoft.com/office/drawing/2014/main" id="{30BA5CD9-6E06-F0AC-1C55-4BF1C2B52749}"/>
              </a:ext>
            </a:extLst>
          </p:cNvPr>
          <p:cNvSpPr>
            <a:spLocks noGrp="1"/>
          </p:cNvSpPr>
          <p:nvPr>
            <p:ph type="body" sz="quarter" idx="13" hasCustomPrompt="1"/>
          </p:nvPr>
        </p:nvSpPr>
        <p:spPr>
          <a:xfrm>
            <a:off x="349759" y="511046"/>
            <a:ext cx="390983" cy="1711493"/>
          </a:xfrm>
        </p:spPr>
        <p:txBody>
          <a:bodyPr anchor="t"/>
          <a:lstStyle>
            <a:lvl1pPr marL="0" indent="0" rtl="0">
              <a:lnSpc>
                <a:spcPct val="110000"/>
              </a:lnSpc>
              <a:buNone/>
              <a:defRPr sz="5250" b="1" i="0">
                <a:solidFill>
                  <a:srgbClr val="FFAB14"/>
                </a:solidFill>
                <a:latin typeface="Arial" panose="020B0604020202020204" pitchFamily="34" charset="0"/>
                <a:ea typeface="Lato Light" panose="020F0502020204030203" pitchFamily="34" charset="0"/>
                <a:cs typeface="Arial" panose="020B0604020202020204" pitchFamily="34" charset="0"/>
              </a:defRPr>
            </a:lvl1pPr>
          </a:lstStyle>
          <a:p>
            <a:pPr lvl="0"/>
            <a:r>
              <a:rPr lang="en-US"/>
              <a:t>“</a:t>
            </a:r>
          </a:p>
        </p:txBody>
      </p:sp>
      <p:pic>
        <p:nvPicPr>
          <p:cNvPr id="9" name="Graphic 4">
            <a:extLst>
              <a:ext uri="{FF2B5EF4-FFF2-40B4-BE49-F238E27FC236}">
                <a16:creationId xmlns:a16="http://schemas.microsoft.com/office/drawing/2014/main" id="{F88FCAFF-97CB-ACD5-9F9F-D9B3EFDBF27E}"/>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91355" y="11647334"/>
            <a:ext cx="285590" cy="269516"/>
          </a:xfrm>
          <a:prstGeom prst="rect">
            <a:avLst/>
          </a:prstGeom>
        </p:spPr>
      </p:pic>
      <p:sp>
        <p:nvSpPr>
          <p:cNvPr id="10" name="Slide Number Placeholder 5">
            <a:extLst>
              <a:ext uri="{FF2B5EF4-FFF2-40B4-BE49-F238E27FC236}">
                <a16:creationId xmlns:a16="http://schemas.microsoft.com/office/drawing/2014/main" id="{539E8CA0-2C59-D668-05BF-F5D2846DD375}"/>
              </a:ext>
            </a:extLst>
          </p:cNvPr>
          <p:cNvSpPr>
            <a:spLocks noGrp="1"/>
          </p:cNvSpPr>
          <p:nvPr>
            <p:ph type="sldNum" sz="quarter" idx="4294967295"/>
          </p:nvPr>
        </p:nvSpPr>
        <p:spPr>
          <a:xfrm>
            <a:off x="6547171" y="11642013"/>
            <a:ext cx="256936" cy="228258"/>
          </a:xfrm>
          <a:prstGeom prst="rect">
            <a:avLst/>
          </a:prstGeom>
          <a:noFill/>
        </p:spPr>
        <p:txBody>
          <a:bodyPr anchor="ctr" anchorCtr="0"/>
          <a:lstStyle>
            <a:lvl1pPr rtl="0">
              <a:defRPr>
                <a:solidFill>
                  <a:schemeClr val="bg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274619002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ld full page quote alt">
    <p:spTree>
      <p:nvGrpSpPr>
        <p:cNvPr id="1" name=""/>
        <p:cNvGrpSpPr/>
        <p:nvPr/>
      </p:nvGrpSpPr>
      <p:grpSpPr>
        <a:xfrm>
          <a:off x="0" y="0"/>
          <a:ext cx="0" cy="0"/>
          <a:chOff x="0" y="0"/>
          <a:chExt cx="0" cy="0"/>
        </a:xfrm>
      </p:grpSpPr>
      <p:graphicFrame>
        <p:nvGraphicFramePr>
          <p:cNvPr id="11" name="think-cell data - do not delete" hidden="1">
            <a:extLst>
              <a:ext uri="{FF2B5EF4-FFF2-40B4-BE49-F238E27FC236}">
                <a16:creationId xmlns:a16="http://schemas.microsoft.com/office/drawing/2014/main" id="{29D14310-ED21-48DB-41E6-69648C0CBC83}"/>
              </a:ext>
            </a:extLst>
          </p:cNvPr>
          <p:cNvGraphicFramePr>
            <a:graphicFrameLocks noChangeAspect="1"/>
          </p:cNvGraphicFramePr>
          <p:nvPr>
            <p:custDataLst>
              <p:tags r:id="rId1"/>
            </p:custDataLst>
            <p:extLst>
              <p:ext uri="{D42A27DB-BD31-4B8C-83A1-F6EECF244321}">
                <p14:modId xmlns:p14="http://schemas.microsoft.com/office/powerpoint/2010/main" val="178596137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1" name="think-cell data - do not delete" hidden="1">
                        <a:extLst>
                          <a:ext uri="{FF2B5EF4-FFF2-40B4-BE49-F238E27FC236}">
                            <a16:creationId xmlns:a16="http://schemas.microsoft.com/office/drawing/2014/main" id="{29D14310-ED21-48DB-41E6-69648C0CBC83}"/>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55;p17">
            <a:extLst>
              <a:ext uri="{FF2B5EF4-FFF2-40B4-BE49-F238E27FC236}">
                <a16:creationId xmlns:a16="http://schemas.microsoft.com/office/drawing/2014/main" id="{AE9D624E-8F08-36EA-19BC-3AAE5F4B7108}"/>
              </a:ext>
            </a:extLst>
          </p:cNvPr>
          <p:cNvSpPr/>
          <p:nvPr/>
        </p:nvSpPr>
        <p:spPr>
          <a:xfrm rot="10800000">
            <a:off x="-10332" y="-31823"/>
            <a:ext cx="6880442" cy="12245520"/>
          </a:xfrm>
          <a:prstGeom prst="rect">
            <a:avLst/>
          </a:prstGeom>
          <a:gradFill>
            <a:gsLst>
              <a:gs pos="43000">
                <a:srgbClr val="FFAB15"/>
              </a:gs>
              <a:gs pos="100000">
                <a:srgbClr val="F5D59A"/>
              </a:gs>
            </a:gsLst>
            <a:lin ang="0" scaled="0"/>
          </a:gradFill>
          <a:ln>
            <a:noFill/>
          </a:ln>
        </p:spPr>
        <p:txBody>
          <a:bodyPr spcFirstLastPara="1" wrap="square" lIns="68569" tIns="68569" rIns="68569" bIns="68569" anchor="ctr" anchorCtr="0">
            <a:noAutofit/>
          </a:bodyPr>
          <a:lstStyle/>
          <a:p>
            <a:pPr marL="0" lvl="0" indent="0" algn="l" rtl="0">
              <a:spcBef>
                <a:spcPts val="0"/>
              </a:spcBef>
              <a:spcAft>
                <a:spcPts val="0"/>
              </a:spcAft>
              <a:buClr>
                <a:schemeClr val="dk1"/>
              </a:buClr>
              <a:buSzPts val="1100"/>
              <a:buFont typeface="Arial"/>
              <a:buNone/>
            </a:pPr>
            <a:endParaRPr lang="en-US" sz="2850">
              <a:latin typeface="Lato"/>
              <a:ea typeface="Lato"/>
              <a:cs typeface="Lato"/>
              <a:sym typeface="Lato"/>
            </a:endParaRPr>
          </a:p>
        </p:txBody>
      </p:sp>
      <p:sp>
        <p:nvSpPr>
          <p:cNvPr id="3" name="Google Shape;160;p17">
            <a:extLst>
              <a:ext uri="{FF2B5EF4-FFF2-40B4-BE49-F238E27FC236}">
                <a16:creationId xmlns:a16="http://schemas.microsoft.com/office/drawing/2014/main" id="{FEBCF124-DA62-0D46-8D16-B82FFEBDEEFA}"/>
              </a:ext>
            </a:extLst>
          </p:cNvPr>
          <p:cNvSpPr/>
          <p:nvPr/>
        </p:nvSpPr>
        <p:spPr>
          <a:xfrm rot="3873340">
            <a:off x="-1847624" y="5769958"/>
            <a:ext cx="7295902" cy="2308469"/>
          </a:xfrm>
          <a:prstGeom prst="ellipse">
            <a:avLst/>
          </a:prstGeom>
          <a:gradFill>
            <a:gsLst>
              <a:gs pos="0">
                <a:srgbClr val="611333"/>
              </a:gs>
              <a:gs pos="100000">
                <a:srgbClr val="BA4570"/>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4" name="Google Shape;162;p17">
            <a:extLst>
              <a:ext uri="{FF2B5EF4-FFF2-40B4-BE49-F238E27FC236}">
                <a16:creationId xmlns:a16="http://schemas.microsoft.com/office/drawing/2014/main" id="{5611494D-41D7-3773-0875-5720C730F927}"/>
              </a:ext>
            </a:extLst>
          </p:cNvPr>
          <p:cNvSpPr/>
          <p:nvPr/>
        </p:nvSpPr>
        <p:spPr>
          <a:xfrm rot="-10376410">
            <a:off x="548127" y="2410260"/>
            <a:ext cx="245310" cy="774594"/>
          </a:xfrm>
          <a:prstGeom prst="ellipse">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5" name="Marcador de posición de imagen 23">
            <a:extLst>
              <a:ext uri="{FF2B5EF4-FFF2-40B4-BE49-F238E27FC236}">
                <a16:creationId xmlns:a16="http://schemas.microsoft.com/office/drawing/2014/main" id="{ED70BD81-FA4E-984E-5E2C-0ECC3B18A223}"/>
              </a:ext>
            </a:extLst>
          </p:cNvPr>
          <p:cNvSpPr>
            <a:spLocks noGrp="1"/>
          </p:cNvSpPr>
          <p:nvPr>
            <p:ph type="pic" sz="quarter" idx="10"/>
          </p:nvPr>
        </p:nvSpPr>
        <p:spPr>
          <a:xfrm>
            <a:off x="729960" y="3532319"/>
            <a:ext cx="2136446" cy="6796293"/>
          </a:xfrm>
          <a:prstGeom prst="ellipse">
            <a:avLst/>
          </a:prstGeom>
          <a:blipFill>
            <a:blip r:embed="rId5"/>
            <a:stretch>
              <a:fillRect/>
            </a:stretch>
          </a:blipFill>
        </p:spPr>
        <p:txBody>
          <a:bodyPr/>
          <a:lstStyle/>
          <a:p>
            <a:r>
              <a:rPr lang="en-US"/>
              <a:t>Click icon to add picture</a:t>
            </a:r>
            <a:endParaRPr lang="es-MX"/>
          </a:p>
        </p:txBody>
      </p:sp>
      <p:sp>
        <p:nvSpPr>
          <p:cNvPr id="6" name="Marcador de texto 26">
            <a:extLst>
              <a:ext uri="{FF2B5EF4-FFF2-40B4-BE49-F238E27FC236}">
                <a16:creationId xmlns:a16="http://schemas.microsoft.com/office/drawing/2014/main" id="{06F392A1-924D-D1FD-9217-EA0993115F06}"/>
              </a:ext>
            </a:extLst>
          </p:cNvPr>
          <p:cNvSpPr>
            <a:spLocks noGrp="1"/>
          </p:cNvSpPr>
          <p:nvPr>
            <p:ph type="body" sz="quarter" idx="11" hasCustomPrompt="1"/>
          </p:nvPr>
        </p:nvSpPr>
        <p:spPr>
          <a:xfrm>
            <a:off x="3312091" y="2470960"/>
            <a:ext cx="3153831" cy="6908800"/>
          </a:xfrm>
        </p:spPr>
        <p:txBody>
          <a:bodyPr/>
          <a:lstStyle>
            <a:lvl1pPr marL="0" indent="0" algn="r" rtl="0">
              <a:lnSpc>
                <a:spcPct val="120000"/>
              </a:lnSpc>
              <a:buNone/>
              <a:defRPr sz="2400" b="0" i="0">
                <a:solidFill>
                  <a:srgbClr val="8D193F"/>
                </a:solidFill>
                <a:latin typeface="+mn-lt"/>
                <a:ea typeface="Lato Light" panose="020F0502020204030203" pitchFamily="34" charset="0"/>
                <a:cs typeface="Lato Light" panose="020F0502020204030203" pitchFamily="34" charset="0"/>
              </a:defRPr>
            </a:lvl1pPr>
          </a:lstStyle>
          <a:p>
            <a:pPr lvl="0"/>
            <a:r>
              <a:rPr lang="en-US"/>
              <a:t>Here goes an outstanding stat or pull quote that you’d like to highlight. Try to keep it at five lines max.”</a:t>
            </a:r>
          </a:p>
        </p:txBody>
      </p:sp>
      <p:sp>
        <p:nvSpPr>
          <p:cNvPr id="7" name="Marcador de texto 26">
            <a:extLst>
              <a:ext uri="{FF2B5EF4-FFF2-40B4-BE49-F238E27FC236}">
                <a16:creationId xmlns:a16="http://schemas.microsoft.com/office/drawing/2014/main" id="{2148A24D-B01D-AA43-D274-F413421511A6}"/>
              </a:ext>
            </a:extLst>
          </p:cNvPr>
          <p:cNvSpPr>
            <a:spLocks noGrp="1"/>
          </p:cNvSpPr>
          <p:nvPr>
            <p:ph type="body" sz="quarter" idx="12" hasCustomPrompt="1"/>
          </p:nvPr>
        </p:nvSpPr>
        <p:spPr>
          <a:xfrm>
            <a:off x="4247288" y="9830946"/>
            <a:ext cx="2218634" cy="1386062"/>
          </a:xfrm>
        </p:spPr>
        <p:txBody>
          <a:bodyPr/>
          <a:lstStyle>
            <a:lvl1pPr marL="0" indent="0" algn="r" rtl="0">
              <a:lnSpc>
                <a:spcPct val="120000"/>
              </a:lnSpc>
              <a:buNone/>
              <a:defRPr sz="975" b="0" i="0">
                <a:solidFill>
                  <a:srgbClr val="8D193F"/>
                </a:solidFill>
                <a:latin typeface="Lato Medium" panose="020F0502020204030203" pitchFamily="34" charset="0"/>
                <a:ea typeface="Lato Medium" panose="020F0502020204030203" pitchFamily="34" charset="0"/>
                <a:cs typeface="Lato Medium" panose="020F0502020204030203" pitchFamily="34" charset="0"/>
              </a:defRPr>
            </a:lvl1pPr>
          </a:lstStyle>
          <a:p>
            <a:pPr lvl="0"/>
            <a:r>
              <a:rPr lang="en-US"/>
              <a:t>ATTRIBUTION GOES HERE            TITLE AND ORGANIZATION GO HERE</a:t>
            </a:r>
          </a:p>
        </p:txBody>
      </p:sp>
      <p:sp>
        <p:nvSpPr>
          <p:cNvPr id="8" name="Marcador de texto 26">
            <a:extLst>
              <a:ext uri="{FF2B5EF4-FFF2-40B4-BE49-F238E27FC236}">
                <a16:creationId xmlns:a16="http://schemas.microsoft.com/office/drawing/2014/main" id="{1319169D-7E13-4FD3-C225-417624529A9E}"/>
              </a:ext>
            </a:extLst>
          </p:cNvPr>
          <p:cNvSpPr>
            <a:spLocks noGrp="1"/>
          </p:cNvSpPr>
          <p:nvPr>
            <p:ph type="body" sz="quarter" idx="13" hasCustomPrompt="1"/>
          </p:nvPr>
        </p:nvSpPr>
        <p:spPr>
          <a:xfrm>
            <a:off x="6081542" y="941633"/>
            <a:ext cx="390983" cy="1711493"/>
          </a:xfrm>
        </p:spPr>
        <p:txBody>
          <a:bodyPr anchor="t"/>
          <a:lstStyle>
            <a:lvl1pPr marL="0" indent="0" rtl="0">
              <a:lnSpc>
                <a:spcPct val="110000"/>
              </a:lnSpc>
              <a:buNone/>
              <a:defRPr sz="5250" b="1" i="0">
                <a:solidFill>
                  <a:srgbClr val="8D193F"/>
                </a:solidFill>
                <a:latin typeface="Arial" panose="020B0604020202020204" pitchFamily="34" charset="0"/>
                <a:ea typeface="Lato Light" panose="020F0502020204030203" pitchFamily="34" charset="0"/>
                <a:cs typeface="Arial" panose="020B0604020202020204" pitchFamily="34" charset="0"/>
              </a:defRPr>
            </a:lvl1pPr>
          </a:lstStyle>
          <a:p>
            <a:pPr lvl="0"/>
            <a:r>
              <a:rPr lang="en-US"/>
              <a:t>“</a:t>
            </a:r>
          </a:p>
        </p:txBody>
      </p:sp>
      <p:pic>
        <p:nvPicPr>
          <p:cNvPr id="9" name="Graphic 4">
            <a:extLst>
              <a:ext uri="{FF2B5EF4-FFF2-40B4-BE49-F238E27FC236}">
                <a16:creationId xmlns:a16="http://schemas.microsoft.com/office/drawing/2014/main" id="{5E087243-C67C-3836-0113-C490C5D6F407}"/>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191355" y="11647334"/>
            <a:ext cx="285590" cy="269516"/>
          </a:xfrm>
          <a:prstGeom prst="rect">
            <a:avLst/>
          </a:prstGeom>
        </p:spPr>
      </p:pic>
      <p:sp>
        <p:nvSpPr>
          <p:cNvPr id="10" name="Slide Number Placeholder 5">
            <a:extLst>
              <a:ext uri="{FF2B5EF4-FFF2-40B4-BE49-F238E27FC236}">
                <a16:creationId xmlns:a16="http://schemas.microsoft.com/office/drawing/2014/main" id="{07F90012-7ABA-EA4C-388A-6A8960700460}"/>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2"/>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356979291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Bold two-column">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8C5FB625-436A-AF88-D191-571271CCCAEF}"/>
              </a:ext>
            </a:extLst>
          </p:cNvPr>
          <p:cNvGraphicFramePr>
            <a:graphicFrameLocks noChangeAspect="1"/>
          </p:cNvGraphicFramePr>
          <p:nvPr>
            <p:custDataLst>
              <p:tags r:id="rId1"/>
            </p:custDataLst>
            <p:extLst>
              <p:ext uri="{D42A27DB-BD31-4B8C-83A1-F6EECF244321}">
                <p14:modId xmlns:p14="http://schemas.microsoft.com/office/powerpoint/2010/main" val="245331016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1" name="think-cell data - do not delete" hidden="1">
                        <a:extLst>
                          <a:ext uri="{FF2B5EF4-FFF2-40B4-BE49-F238E27FC236}">
                            <a16:creationId xmlns:a16="http://schemas.microsoft.com/office/drawing/2014/main" id="{8C5FB625-436A-AF88-D191-571271CCCAEF}"/>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2" name="Marcador de texto 51">
            <a:extLst>
              <a:ext uri="{FF2B5EF4-FFF2-40B4-BE49-F238E27FC236}">
                <a16:creationId xmlns:a16="http://schemas.microsoft.com/office/drawing/2014/main" id="{EF6D52AE-6458-3564-DA8D-CFF7D20BD644}"/>
              </a:ext>
            </a:extLst>
          </p:cNvPr>
          <p:cNvSpPr>
            <a:spLocks noGrp="1"/>
          </p:cNvSpPr>
          <p:nvPr>
            <p:ph type="body" sz="quarter" idx="63" hasCustomPrompt="1"/>
          </p:nvPr>
        </p:nvSpPr>
        <p:spPr>
          <a:xfrm>
            <a:off x="3466229" y="2677559"/>
            <a:ext cx="3010662"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2" name="Marcador de texto 51">
            <a:extLst>
              <a:ext uri="{FF2B5EF4-FFF2-40B4-BE49-F238E27FC236}">
                <a16:creationId xmlns:a16="http://schemas.microsoft.com/office/drawing/2014/main" id="{E2C2D945-98C3-44F7-F3A5-962BA7C505DC}"/>
              </a:ext>
            </a:extLst>
          </p:cNvPr>
          <p:cNvSpPr>
            <a:spLocks noGrp="1"/>
          </p:cNvSpPr>
          <p:nvPr>
            <p:ph type="body" sz="quarter" idx="62" hasCustomPrompt="1"/>
          </p:nvPr>
        </p:nvSpPr>
        <p:spPr>
          <a:xfrm>
            <a:off x="349757" y="2677559"/>
            <a:ext cx="3010662"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1" name="Marcador de texto 51">
            <a:extLst>
              <a:ext uri="{FF2B5EF4-FFF2-40B4-BE49-F238E27FC236}">
                <a16:creationId xmlns:a16="http://schemas.microsoft.com/office/drawing/2014/main" id="{7C0ED36B-A339-0FF8-A081-27761C04EFEC}"/>
              </a:ext>
            </a:extLst>
          </p:cNvPr>
          <p:cNvSpPr>
            <a:spLocks noGrp="1"/>
          </p:cNvSpPr>
          <p:nvPr>
            <p:ph type="body" sz="quarter" idx="61" hasCustomPrompt="1"/>
          </p:nvPr>
        </p:nvSpPr>
        <p:spPr>
          <a:xfrm>
            <a:off x="3466229" y="4242788"/>
            <a:ext cx="3010662"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 name="Marcador de texto 51">
            <a:extLst>
              <a:ext uri="{FF2B5EF4-FFF2-40B4-BE49-F238E27FC236}">
                <a16:creationId xmlns:a16="http://schemas.microsoft.com/office/drawing/2014/main" id="{30619855-FB90-AE68-E73D-CEFD9E672659}"/>
              </a:ext>
            </a:extLst>
          </p:cNvPr>
          <p:cNvSpPr>
            <a:spLocks noGrp="1"/>
          </p:cNvSpPr>
          <p:nvPr>
            <p:ph type="body" sz="quarter" idx="60" hasCustomPrompt="1"/>
          </p:nvPr>
        </p:nvSpPr>
        <p:spPr>
          <a:xfrm>
            <a:off x="349757" y="4242788"/>
            <a:ext cx="3010662"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3" name="Marcador de texto 51">
            <a:extLst>
              <a:ext uri="{FF2B5EF4-FFF2-40B4-BE49-F238E27FC236}">
                <a16:creationId xmlns:a16="http://schemas.microsoft.com/office/drawing/2014/main" id="{F4953910-B631-973A-A7D9-85374092FFF2}"/>
              </a:ext>
            </a:extLst>
          </p:cNvPr>
          <p:cNvSpPr>
            <a:spLocks noGrp="1"/>
          </p:cNvSpPr>
          <p:nvPr>
            <p:ph type="body" sz="quarter" idx="22" hasCustomPrompt="1"/>
          </p:nvPr>
        </p:nvSpPr>
        <p:spPr>
          <a:xfrm>
            <a:off x="515620" y="4746812"/>
            <a:ext cx="2658912"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endParaRPr lang="en-US"/>
          </a:p>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a:t>
            </a:r>
          </a:p>
        </p:txBody>
      </p:sp>
      <p:sp>
        <p:nvSpPr>
          <p:cNvPr id="14" name="Marcador de texto 30">
            <a:extLst>
              <a:ext uri="{FF2B5EF4-FFF2-40B4-BE49-F238E27FC236}">
                <a16:creationId xmlns:a16="http://schemas.microsoft.com/office/drawing/2014/main" id="{F413C556-EA7C-848C-9046-82CFBEE35BE1}"/>
              </a:ext>
            </a:extLst>
          </p:cNvPr>
          <p:cNvSpPr>
            <a:spLocks noGrp="1"/>
          </p:cNvSpPr>
          <p:nvPr>
            <p:ph type="body" sz="quarter" idx="50" hasCustomPrompt="1"/>
          </p:nvPr>
        </p:nvSpPr>
        <p:spPr>
          <a:xfrm>
            <a:off x="515621" y="3163069"/>
            <a:ext cx="2136013" cy="663127"/>
          </a:xfrm>
        </p:spPr>
        <p:txBody>
          <a:bodyPr anchor="ctr" anchorCtr="0"/>
          <a:lstStyle>
            <a:lvl1pPr marL="0" indent="0" algn="l" rtl="0">
              <a:buNone/>
              <a:defRPr sz="975" spc="75" baseline="0">
                <a:solidFill>
                  <a:schemeClr val="tx2"/>
                </a:solidFill>
              </a:defRPr>
            </a:lvl1pPr>
          </a:lstStyle>
          <a:p>
            <a:pPr lvl="0"/>
            <a:r>
              <a:rPr lang="en-US"/>
              <a:t>TITLE GOES HERE</a:t>
            </a:r>
          </a:p>
          <a:p>
            <a:pPr lvl="0"/>
            <a:r>
              <a:rPr lang="en-US"/>
              <a:t>AND HERE</a:t>
            </a:r>
          </a:p>
        </p:txBody>
      </p:sp>
      <p:sp>
        <p:nvSpPr>
          <p:cNvPr id="15" name="Marcador de texto 51">
            <a:extLst>
              <a:ext uri="{FF2B5EF4-FFF2-40B4-BE49-F238E27FC236}">
                <a16:creationId xmlns:a16="http://schemas.microsoft.com/office/drawing/2014/main" id="{05990CAD-DD3A-1F58-5B38-59E150D6074A}"/>
              </a:ext>
            </a:extLst>
          </p:cNvPr>
          <p:cNvSpPr>
            <a:spLocks noGrp="1"/>
          </p:cNvSpPr>
          <p:nvPr>
            <p:ph type="body" sz="quarter" idx="53" hasCustomPrompt="1"/>
          </p:nvPr>
        </p:nvSpPr>
        <p:spPr>
          <a:xfrm>
            <a:off x="3658669" y="4746812"/>
            <a:ext cx="2658912"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amet, consecteur adipiscing elit, sed do eiusmod tempor incididunt ut labore et dolore magna aliqua. Ut enim ad minim veniam, quis nostrud exercitation ullamco laboris nisi nostrud exercitation ullamco laboris nisi ut aliquip ex ea commodo consequat. </a:t>
            </a:r>
          </a:p>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endParaRPr lang="en-US"/>
          </a:p>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amet, consecteur adipiscing elit, sed do eiusmod tempor incididunt ut labore et dolore magna aliqua. Ut enim ad minim veniam. Lorem ipsum dolor sit amet, consecteur adipiscing elit, sed do eiusmod tempor incididunt ut labore et dolore magna aliqua. Ut enim ad minim veniam. Lorem ipsum dolor sit amet, consecteur adipiscing elit, sed do eiusmod tempor incididunt ut labore et dolore magna aliqua.</a:t>
            </a:r>
          </a:p>
        </p:txBody>
      </p:sp>
      <p:sp>
        <p:nvSpPr>
          <p:cNvPr id="16" name="Marcador de texto 30">
            <a:extLst>
              <a:ext uri="{FF2B5EF4-FFF2-40B4-BE49-F238E27FC236}">
                <a16:creationId xmlns:a16="http://schemas.microsoft.com/office/drawing/2014/main" id="{613C4A40-1D21-AE13-77F7-963245B1E994}"/>
              </a:ext>
            </a:extLst>
          </p:cNvPr>
          <p:cNvSpPr>
            <a:spLocks noGrp="1"/>
          </p:cNvSpPr>
          <p:nvPr>
            <p:ph type="body" sz="quarter" idx="55" hasCustomPrompt="1"/>
          </p:nvPr>
        </p:nvSpPr>
        <p:spPr>
          <a:xfrm>
            <a:off x="3658669" y="3163069"/>
            <a:ext cx="2136013" cy="663127"/>
          </a:xfrm>
        </p:spPr>
        <p:txBody>
          <a:bodyPr anchor="ctr" anchorCtr="0"/>
          <a:lstStyle>
            <a:lvl1pPr marL="0" indent="0" algn="l" rtl="0">
              <a:buNone/>
              <a:defRPr sz="975" spc="75" baseline="0">
                <a:solidFill>
                  <a:schemeClr val="tx2"/>
                </a:solidFill>
              </a:defRPr>
            </a:lvl1pPr>
          </a:lstStyle>
          <a:p>
            <a:pPr lvl="0"/>
            <a:r>
              <a:rPr lang="en-US"/>
              <a:t>TITLE GOES HERE</a:t>
            </a:r>
          </a:p>
          <a:p>
            <a:pPr lvl="0"/>
            <a:r>
              <a:rPr lang="en-US"/>
              <a:t>AND HERE</a:t>
            </a:r>
          </a:p>
        </p:txBody>
      </p:sp>
      <p:sp>
        <p:nvSpPr>
          <p:cNvPr id="19" name="Slide Number Placeholder 5">
            <a:extLst>
              <a:ext uri="{FF2B5EF4-FFF2-40B4-BE49-F238E27FC236}">
                <a16:creationId xmlns:a16="http://schemas.microsoft.com/office/drawing/2014/main" id="{B0BD797B-F843-029E-0F68-A1BE2E345623}"/>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20" name="Graphic 4">
            <a:extLst>
              <a:ext uri="{FF2B5EF4-FFF2-40B4-BE49-F238E27FC236}">
                <a16:creationId xmlns:a16="http://schemas.microsoft.com/office/drawing/2014/main" id="{A26F9BDA-9EAF-8A46-2F18-EB426408F4B6}"/>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23" name="Google Shape;149;p16">
            <a:extLst>
              <a:ext uri="{FF2B5EF4-FFF2-40B4-BE49-F238E27FC236}">
                <a16:creationId xmlns:a16="http://schemas.microsoft.com/office/drawing/2014/main" id="{9CE63A89-4637-2753-1E91-4812ECFD1D66}"/>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24" name="Marcador de texto 28">
            <a:extLst>
              <a:ext uri="{FF2B5EF4-FFF2-40B4-BE49-F238E27FC236}">
                <a16:creationId xmlns:a16="http://schemas.microsoft.com/office/drawing/2014/main" id="{B587C65D-0EA6-1596-0652-D04149DA327F}"/>
              </a:ext>
            </a:extLst>
          </p:cNvPr>
          <p:cNvSpPr>
            <a:spLocks noGrp="1"/>
          </p:cNvSpPr>
          <p:nvPr>
            <p:ph type="body" sz="quarter" idx="11"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is a two-column slide.</a:t>
            </a:r>
          </a:p>
        </p:txBody>
      </p:sp>
      <p:sp>
        <p:nvSpPr>
          <p:cNvPr id="25" name="Marcador de texto 11">
            <a:extLst>
              <a:ext uri="{FF2B5EF4-FFF2-40B4-BE49-F238E27FC236}">
                <a16:creationId xmlns:a16="http://schemas.microsoft.com/office/drawing/2014/main" id="{E3D89251-24FF-CCE0-2CE9-704EC95FE810}"/>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6" name="Text Placeholder 6">
            <a:extLst>
              <a:ext uri="{FF2B5EF4-FFF2-40B4-BE49-F238E27FC236}">
                <a16:creationId xmlns:a16="http://schemas.microsoft.com/office/drawing/2014/main" id="{6B43495B-85E4-AEAF-FC7C-A9A14D51C2FE}"/>
              </a:ext>
            </a:extLst>
          </p:cNvPr>
          <p:cNvSpPr>
            <a:spLocks noGrp="1"/>
          </p:cNvSpPr>
          <p:nvPr>
            <p:ph type="body" sz="quarter" idx="49" hasCustomPrompt="1"/>
          </p:nvPr>
        </p:nvSpPr>
        <p:spPr>
          <a:xfrm>
            <a:off x="2737739" y="1814291"/>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28" name="Text Placeholder 6">
            <a:extLst>
              <a:ext uri="{FF2B5EF4-FFF2-40B4-BE49-F238E27FC236}">
                <a16:creationId xmlns:a16="http://schemas.microsoft.com/office/drawing/2014/main" id="{33591F1E-9320-87ED-66CB-58DBC272BD1B}"/>
              </a:ext>
            </a:extLst>
          </p:cNvPr>
          <p:cNvSpPr>
            <a:spLocks noGrp="1"/>
          </p:cNvSpPr>
          <p:nvPr>
            <p:ph type="body" sz="quarter" idx="64" hasCustomPrompt="1"/>
          </p:nvPr>
        </p:nvSpPr>
        <p:spPr>
          <a:xfrm>
            <a:off x="5859664" y="1814291"/>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Tree>
    <p:extLst>
      <p:ext uri="{BB962C8B-B14F-4D97-AF65-F5344CB8AC3E}">
        <p14:creationId xmlns:p14="http://schemas.microsoft.com/office/powerpoint/2010/main" val="113007387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Bold three-column">
    <p:spTree>
      <p:nvGrpSpPr>
        <p:cNvPr id="1" name=""/>
        <p:cNvGrpSpPr/>
        <p:nvPr/>
      </p:nvGrpSpPr>
      <p:grpSpPr>
        <a:xfrm>
          <a:off x="0" y="0"/>
          <a:ext cx="0" cy="0"/>
          <a:chOff x="0" y="0"/>
          <a:chExt cx="0" cy="0"/>
        </a:xfrm>
      </p:grpSpPr>
      <p:graphicFrame>
        <p:nvGraphicFramePr>
          <p:cNvPr id="25" name="think-cell data - do not delete" hidden="1">
            <a:extLst>
              <a:ext uri="{FF2B5EF4-FFF2-40B4-BE49-F238E27FC236}">
                <a16:creationId xmlns:a16="http://schemas.microsoft.com/office/drawing/2014/main" id="{D9CD9C22-1340-58B8-25FF-589A6132AC73}"/>
              </a:ext>
            </a:extLst>
          </p:cNvPr>
          <p:cNvGraphicFramePr>
            <a:graphicFrameLocks noChangeAspect="1"/>
          </p:cNvGraphicFramePr>
          <p:nvPr>
            <p:custDataLst>
              <p:tags r:id="rId1"/>
            </p:custDataLst>
            <p:extLst>
              <p:ext uri="{D42A27DB-BD31-4B8C-83A1-F6EECF244321}">
                <p14:modId xmlns:p14="http://schemas.microsoft.com/office/powerpoint/2010/main" val="418632187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5" name="think-cell data - do not delete" hidden="1">
                        <a:extLst>
                          <a:ext uri="{FF2B5EF4-FFF2-40B4-BE49-F238E27FC236}">
                            <a16:creationId xmlns:a16="http://schemas.microsoft.com/office/drawing/2014/main" id="{D9CD9C22-1340-58B8-25FF-589A6132AC73}"/>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9" name="Marcador de texto 51">
            <a:extLst>
              <a:ext uri="{FF2B5EF4-FFF2-40B4-BE49-F238E27FC236}">
                <a16:creationId xmlns:a16="http://schemas.microsoft.com/office/drawing/2014/main" id="{0D624D42-0E14-5496-223C-BC5755B65802}"/>
              </a:ext>
            </a:extLst>
          </p:cNvPr>
          <p:cNvSpPr>
            <a:spLocks noGrp="1"/>
          </p:cNvSpPr>
          <p:nvPr>
            <p:ph type="body" sz="quarter" idx="60" hasCustomPrompt="1"/>
          </p:nvPr>
        </p:nvSpPr>
        <p:spPr>
          <a:xfrm>
            <a:off x="362567" y="4481186"/>
            <a:ext cx="1933956"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 name="Marcador de texto 51">
            <a:extLst>
              <a:ext uri="{FF2B5EF4-FFF2-40B4-BE49-F238E27FC236}">
                <a16:creationId xmlns:a16="http://schemas.microsoft.com/office/drawing/2014/main" id="{44A1E723-A721-0E83-E9AA-9AC167B94ABA}"/>
              </a:ext>
            </a:extLst>
          </p:cNvPr>
          <p:cNvSpPr>
            <a:spLocks noGrp="1"/>
          </p:cNvSpPr>
          <p:nvPr>
            <p:ph type="body" sz="quarter" idx="62" hasCustomPrompt="1"/>
          </p:nvPr>
        </p:nvSpPr>
        <p:spPr>
          <a:xfrm>
            <a:off x="362567" y="2913029"/>
            <a:ext cx="1933956"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 name="Redondear rectángulo de esquina del mismo lado 3">
            <a:extLst>
              <a:ext uri="{FF2B5EF4-FFF2-40B4-BE49-F238E27FC236}">
                <a16:creationId xmlns:a16="http://schemas.microsoft.com/office/drawing/2014/main" id="{94CE194F-DBEF-A197-6970-650401BBCB8A}"/>
              </a:ext>
            </a:extLst>
          </p:cNvPr>
          <p:cNvSpPr/>
          <p:nvPr/>
        </p:nvSpPr>
        <p:spPr>
          <a:xfrm>
            <a:off x="364380" y="4481186"/>
            <a:ext cx="1930329" cy="6363662"/>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1" name="Marcador de texto 30">
            <a:extLst>
              <a:ext uri="{FF2B5EF4-FFF2-40B4-BE49-F238E27FC236}">
                <a16:creationId xmlns:a16="http://schemas.microsoft.com/office/drawing/2014/main" id="{435D23DF-559F-C818-CEF0-E9F3F763F0AF}"/>
              </a:ext>
            </a:extLst>
          </p:cNvPr>
          <p:cNvSpPr>
            <a:spLocks noGrp="1"/>
          </p:cNvSpPr>
          <p:nvPr>
            <p:ph type="body" sz="quarter" idx="11" hasCustomPrompt="1"/>
          </p:nvPr>
        </p:nvSpPr>
        <p:spPr>
          <a:xfrm>
            <a:off x="413846" y="3533052"/>
            <a:ext cx="1831398" cy="663127"/>
          </a:xfrm>
        </p:spPr>
        <p:txBody>
          <a:bodyPr anchor="ctr" anchorCtr="0"/>
          <a:lstStyle>
            <a:lvl1pPr marL="0" indent="0" algn="ctr" rtl="0">
              <a:buNone/>
              <a:defRPr sz="975" spc="75" baseline="0">
                <a:solidFill>
                  <a:schemeClr val="tx2"/>
                </a:solidFill>
              </a:defRPr>
            </a:lvl1pPr>
          </a:lstStyle>
          <a:p>
            <a:pPr lvl="0"/>
            <a:r>
              <a:rPr lang="en-US"/>
              <a:t>TITLE HERE</a:t>
            </a:r>
          </a:p>
        </p:txBody>
      </p:sp>
      <p:sp>
        <p:nvSpPr>
          <p:cNvPr id="14" name="Marcador de texto 51">
            <a:extLst>
              <a:ext uri="{FF2B5EF4-FFF2-40B4-BE49-F238E27FC236}">
                <a16:creationId xmlns:a16="http://schemas.microsoft.com/office/drawing/2014/main" id="{DEB4F492-0E9B-2E12-1E78-A8E0D925C2CF}"/>
              </a:ext>
            </a:extLst>
          </p:cNvPr>
          <p:cNvSpPr>
            <a:spLocks noGrp="1"/>
          </p:cNvSpPr>
          <p:nvPr>
            <p:ph type="body" sz="quarter" idx="15" hasCustomPrompt="1"/>
          </p:nvPr>
        </p:nvSpPr>
        <p:spPr>
          <a:xfrm>
            <a:off x="477239" y="4934452"/>
            <a:ext cx="1704611"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a:t>
            </a:r>
          </a:p>
        </p:txBody>
      </p:sp>
      <p:sp>
        <p:nvSpPr>
          <p:cNvPr id="23" name="Slide Number Placeholder 5">
            <a:extLst>
              <a:ext uri="{FF2B5EF4-FFF2-40B4-BE49-F238E27FC236}">
                <a16:creationId xmlns:a16="http://schemas.microsoft.com/office/drawing/2014/main" id="{93A1B3A0-C000-A64F-7F97-65BC44A5C3DB}"/>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
        <p:nvSpPr>
          <p:cNvPr id="29" name="Marcador de texto 11">
            <a:extLst>
              <a:ext uri="{FF2B5EF4-FFF2-40B4-BE49-F238E27FC236}">
                <a16:creationId xmlns:a16="http://schemas.microsoft.com/office/drawing/2014/main" id="{95008C2A-5835-E299-A94C-8075A5A6A64B}"/>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10" name="Text Placeholder 6">
            <a:extLst>
              <a:ext uri="{FF2B5EF4-FFF2-40B4-BE49-F238E27FC236}">
                <a16:creationId xmlns:a16="http://schemas.microsoft.com/office/drawing/2014/main" id="{8F7CE19C-E60A-685A-D582-5B6808BDF9AA}"/>
              </a:ext>
            </a:extLst>
          </p:cNvPr>
          <p:cNvSpPr>
            <a:spLocks noGrp="1"/>
          </p:cNvSpPr>
          <p:nvPr>
            <p:ph type="body" sz="quarter" idx="63" hasCustomPrompt="1"/>
          </p:nvPr>
        </p:nvSpPr>
        <p:spPr>
          <a:xfrm>
            <a:off x="1068941" y="1800955"/>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26" name="Marcador de texto 51">
            <a:extLst>
              <a:ext uri="{FF2B5EF4-FFF2-40B4-BE49-F238E27FC236}">
                <a16:creationId xmlns:a16="http://schemas.microsoft.com/office/drawing/2014/main" id="{3948A0EC-ADFE-089C-DACD-2B7DEAD2A8A8}"/>
              </a:ext>
            </a:extLst>
          </p:cNvPr>
          <p:cNvSpPr>
            <a:spLocks noGrp="1"/>
          </p:cNvSpPr>
          <p:nvPr>
            <p:ph type="body" sz="quarter" idx="64" hasCustomPrompt="1"/>
          </p:nvPr>
        </p:nvSpPr>
        <p:spPr>
          <a:xfrm>
            <a:off x="4542935" y="4481186"/>
            <a:ext cx="1933956"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0" name="Marcador de texto 51">
            <a:extLst>
              <a:ext uri="{FF2B5EF4-FFF2-40B4-BE49-F238E27FC236}">
                <a16:creationId xmlns:a16="http://schemas.microsoft.com/office/drawing/2014/main" id="{61E29C5B-AC43-D181-E9E9-159B9A1C1E5B}"/>
              </a:ext>
            </a:extLst>
          </p:cNvPr>
          <p:cNvSpPr>
            <a:spLocks noGrp="1"/>
          </p:cNvSpPr>
          <p:nvPr>
            <p:ph type="body" sz="quarter" idx="65" hasCustomPrompt="1"/>
          </p:nvPr>
        </p:nvSpPr>
        <p:spPr>
          <a:xfrm>
            <a:off x="4542935" y="2913029"/>
            <a:ext cx="1933956"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1" name="Redondear rectángulo de esquina del mismo lado 3">
            <a:extLst>
              <a:ext uri="{FF2B5EF4-FFF2-40B4-BE49-F238E27FC236}">
                <a16:creationId xmlns:a16="http://schemas.microsoft.com/office/drawing/2014/main" id="{317F7A33-7BCF-7440-6CA5-898077648810}"/>
              </a:ext>
            </a:extLst>
          </p:cNvPr>
          <p:cNvSpPr/>
          <p:nvPr/>
        </p:nvSpPr>
        <p:spPr>
          <a:xfrm>
            <a:off x="4544748" y="4481186"/>
            <a:ext cx="1930329" cy="6363662"/>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32" name="Marcador de texto 30">
            <a:extLst>
              <a:ext uri="{FF2B5EF4-FFF2-40B4-BE49-F238E27FC236}">
                <a16:creationId xmlns:a16="http://schemas.microsoft.com/office/drawing/2014/main" id="{9BFAB518-94C2-C651-57D3-30101A609E29}"/>
              </a:ext>
            </a:extLst>
          </p:cNvPr>
          <p:cNvSpPr>
            <a:spLocks noGrp="1"/>
          </p:cNvSpPr>
          <p:nvPr>
            <p:ph type="body" sz="quarter" idx="66" hasCustomPrompt="1"/>
          </p:nvPr>
        </p:nvSpPr>
        <p:spPr>
          <a:xfrm>
            <a:off x="4594214" y="3533052"/>
            <a:ext cx="1831398" cy="663127"/>
          </a:xfrm>
        </p:spPr>
        <p:txBody>
          <a:bodyPr anchor="ctr" anchorCtr="0"/>
          <a:lstStyle>
            <a:lvl1pPr marL="0" indent="0" algn="ctr" rtl="0">
              <a:buNone/>
              <a:defRPr sz="975" spc="75" baseline="0">
                <a:solidFill>
                  <a:schemeClr val="tx2"/>
                </a:solidFill>
              </a:defRPr>
            </a:lvl1pPr>
          </a:lstStyle>
          <a:p>
            <a:pPr lvl="0"/>
            <a:r>
              <a:rPr lang="en-US"/>
              <a:t>TITLE HERE</a:t>
            </a:r>
          </a:p>
        </p:txBody>
      </p:sp>
      <p:sp>
        <p:nvSpPr>
          <p:cNvPr id="33" name="Marcador de texto 51">
            <a:extLst>
              <a:ext uri="{FF2B5EF4-FFF2-40B4-BE49-F238E27FC236}">
                <a16:creationId xmlns:a16="http://schemas.microsoft.com/office/drawing/2014/main" id="{DBC74E61-E9A8-CA9C-9FF8-6444BCE256FE}"/>
              </a:ext>
            </a:extLst>
          </p:cNvPr>
          <p:cNvSpPr>
            <a:spLocks noGrp="1"/>
          </p:cNvSpPr>
          <p:nvPr>
            <p:ph type="body" sz="quarter" idx="67" hasCustomPrompt="1"/>
          </p:nvPr>
        </p:nvSpPr>
        <p:spPr>
          <a:xfrm>
            <a:off x="4657608" y="4934452"/>
            <a:ext cx="1704611"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a:t>
            </a:r>
          </a:p>
        </p:txBody>
      </p:sp>
      <p:sp>
        <p:nvSpPr>
          <p:cNvPr id="34" name="Text Placeholder 6">
            <a:extLst>
              <a:ext uri="{FF2B5EF4-FFF2-40B4-BE49-F238E27FC236}">
                <a16:creationId xmlns:a16="http://schemas.microsoft.com/office/drawing/2014/main" id="{8E4F61F0-45F2-1BC1-40B8-AB0D337430AC}"/>
              </a:ext>
            </a:extLst>
          </p:cNvPr>
          <p:cNvSpPr>
            <a:spLocks noGrp="1"/>
          </p:cNvSpPr>
          <p:nvPr>
            <p:ph type="body" sz="quarter" idx="68" hasCustomPrompt="1"/>
          </p:nvPr>
        </p:nvSpPr>
        <p:spPr>
          <a:xfrm>
            <a:off x="5249309" y="1800955"/>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35" name="Marcador de texto 51">
            <a:extLst>
              <a:ext uri="{FF2B5EF4-FFF2-40B4-BE49-F238E27FC236}">
                <a16:creationId xmlns:a16="http://schemas.microsoft.com/office/drawing/2014/main" id="{27C935A6-D90B-B7C4-CF6F-993A2197739A}"/>
              </a:ext>
            </a:extLst>
          </p:cNvPr>
          <p:cNvSpPr>
            <a:spLocks noGrp="1"/>
          </p:cNvSpPr>
          <p:nvPr>
            <p:ph type="body" sz="quarter" idx="69" hasCustomPrompt="1"/>
          </p:nvPr>
        </p:nvSpPr>
        <p:spPr>
          <a:xfrm>
            <a:off x="2450937" y="4481186"/>
            <a:ext cx="1933956" cy="6372352"/>
          </a:xfrm>
          <a:prstGeom prst="round2SameRect">
            <a:avLst>
              <a:gd name="adj1" fmla="val 0"/>
              <a:gd name="adj2" fmla="val 7288"/>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6" name="Marcador de texto 51">
            <a:extLst>
              <a:ext uri="{FF2B5EF4-FFF2-40B4-BE49-F238E27FC236}">
                <a16:creationId xmlns:a16="http://schemas.microsoft.com/office/drawing/2014/main" id="{EB2862F4-BC43-C09F-C6ED-8E6049D96931}"/>
              </a:ext>
            </a:extLst>
          </p:cNvPr>
          <p:cNvSpPr>
            <a:spLocks noGrp="1"/>
          </p:cNvSpPr>
          <p:nvPr>
            <p:ph type="body" sz="quarter" idx="70" hasCustomPrompt="1"/>
          </p:nvPr>
        </p:nvSpPr>
        <p:spPr>
          <a:xfrm>
            <a:off x="2450937" y="2913029"/>
            <a:ext cx="1933956" cy="1560576"/>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7" name="Redondear rectángulo de esquina del mismo lado 3">
            <a:extLst>
              <a:ext uri="{FF2B5EF4-FFF2-40B4-BE49-F238E27FC236}">
                <a16:creationId xmlns:a16="http://schemas.microsoft.com/office/drawing/2014/main" id="{D4C2ABA3-FF2E-8430-EE72-5FE3F12405F8}"/>
              </a:ext>
            </a:extLst>
          </p:cNvPr>
          <p:cNvSpPr/>
          <p:nvPr/>
        </p:nvSpPr>
        <p:spPr>
          <a:xfrm>
            <a:off x="2452750" y="4481186"/>
            <a:ext cx="1930329" cy="6363662"/>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38" name="Marcador de texto 30">
            <a:extLst>
              <a:ext uri="{FF2B5EF4-FFF2-40B4-BE49-F238E27FC236}">
                <a16:creationId xmlns:a16="http://schemas.microsoft.com/office/drawing/2014/main" id="{0A7A2D61-34EB-BDC9-503F-2F2481795566}"/>
              </a:ext>
            </a:extLst>
          </p:cNvPr>
          <p:cNvSpPr>
            <a:spLocks noGrp="1"/>
          </p:cNvSpPr>
          <p:nvPr>
            <p:ph type="body" sz="quarter" idx="71" hasCustomPrompt="1"/>
          </p:nvPr>
        </p:nvSpPr>
        <p:spPr>
          <a:xfrm>
            <a:off x="2502216" y="3533052"/>
            <a:ext cx="1831398" cy="663127"/>
          </a:xfrm>
        </p:spPr>
        <p:txBody>
          <a:bodyPr anchor="ctr" anchorCtr="0"/>
          <a:lstStyle>
            <a:lvl1pPr marL="0" indent="0" algn="ctr" rtl="0">
              <a:buNone/>
              <a:defRPr sz="975" spc="75" baseline="0">
                <a:solidFill>
                  <a:schemeClr val="tx2"/>
                </a:solidFill>
              </a:defRPr>
            </a:lvl1pPr>
          </a:lstStyle>
          <a:p>
            <a:pPr lvl="0"/>
            <a:r>
              <a:rPr lang="en-US"/>
              <a:t>TITLE HERE</a:t>
            </a:r>
          </a:p>
        </p:txBody>
      </p:sp>
      <p:sp>
        <p:nvSpPr>
          <p:cNvPr id="39" name="Marcador de texto 51">
            <a:extLst>
              <a:ext uri="{FF2B5EF4-FFF2-40B4-BE49-F238E27FC236}">
                <a16:creationId xmlns:a16="http://schemas.microsoft.com/office/drawing/2014/main" id="{401E6ECB-807C-DFE7-6DD2-1EFA99967C3B}"/>
              </a:ext>
            </a:extLst>
          </p:cNvPr>
          <p:cNvSpPr>
            <a:spLocks noGrp="1"/>
          </p:cNvSpPr>
          <p:nvPr>
            <p:ph type="body" sz="quarter" idx="72" hasCustomPrompt="1"/>
          </p:nvPr>
        </p:nvSpPr>
        <p:spPr>
          <a:xfrm>
            <a:off x="2565610" y="4934452"/>
            <a:ext cx="1704611" cy="5474320"/>
          </a:xfrm>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a:t>
            </a:r>
          </a:p>
        </p:txBody>
      </p:sp>
      <p:sp>
        <p:nvSpPr>
          <p:cNvPr id="40" name="Text Placeholder 6">
            <a:extLst>
              <a:ext uri="{FF2B5EF4-FFF2-40B4-BE49-F238E27FC236}">
                <a16:creationId xmlns:a16="http://schemas.microsoft.com/office/drawing/2014/main" id="{A6242645-B3BA-8CBB-DF76-58414C89E63F}"/>
              </a:ext>
            </a:extLst>
          </p:cNvPr>
          <p:cNvSpPr>
            <a:spLocks noGrp="1"/>
          </p:cNvSpPr>
          <p:nvPr>
            <p:ph type="body" sz="quarter" idx="73" hasCustomPrompt="1"/>
          </p:nvPr>
        </p:nvSpPr>
        <p:spPr>
          <a:xfrm>
            <a:off x="3157311" y="1800955"/>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3" name="Google Shape;149;p16">
            <a:extLst>
              <a:ext uri="{FF2B5EF4-FFF2-40B4-BE49-F238E27FC236}">
                <a16:creationId xmlns:a16="http://schemas.microsoft.com/office/drawing/2014/main" id="{2813A01B-3592-E72A-32AB-C691463748B3}"/>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44" name="Marcador de texto 28">
            <a:extLst>
              <a:ext uri="{FF2B5EF4-FFF2-40B4-BE49-F238E27FC236}">
                <a16:creationId xmlns:a16="http://schemas.microsoft.com/office/drawing/2014/main" id="{9CA14B31-62BE-C70E-8568-37A06A7143AC}"/>
              </a:ext>
            </a:extLst>
          </p:cNvPr>
          <p:cNvSpPr>
            <a:spLocks noGrp="1"/>
          </p:cNvSpPr>
          <p:nvPr>
            <p:ph type="body" sz="quarter" idx="27" hasCustomPrompt="1"/>
          </p:nvPr>
        </p:nvSpPr>
        <p:spPr>
          <a:xfrm>
            <a:off x="349759" y="139030"/>
            <a:ext cx="5346076"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45" name="Text Placeholder 6">
            <a:extLst>
              <a:ext uri="{FF2B5EF4-FFF2-40B4-BE49-F238E27FC236}">
                <a16:creationId xmlns:a16="http://schemas.microsoft.com/office/drawing/2014/main" id="{89038DD0-B38A-54AC-D892-79C926F9986A}"/>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46" name="Text Placeholder 6">
            <a:extLst>
              <a:ext uri="{FF2B5EF4-FFF2-40B4-BE49-F238E27FC236}">
                <a16:creationId xmlns:a16="http://schemas.microsoft.com/office/drawing/2014/main" id="{E69861FC-25BB-27F5-E027-45ABCC794840}"/>
              </a:ext>
            </a:extLst>
          </p:cNvPr>
          <p:cNvSpPr>
            <a:spLocks noGrp="1"/>
          </p:cNvSpPr>
          <p:nvPr>
            <p:ph type="body" sz="quarter" idx="51" hasCustomPrompt="1"/>
          </p:nvPr>
        </p:nvSpPr>
        <p:spPr>
          <a:xfrm>
            <a:off x="5830828"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47" name="Text Placeholder 6">
            <a:extLst>
              <a:ext uri="{FF2B5EF4-FFF2-40B4-BE49-F238E27FC236}">
                <a16:creationId xmlns:a16="http://schemas.microsoft.com/office/drawing/2014/main" id="{22B9B5E6-FFD0-0BE3-A1E6-B8C56C146755}"/>
              </a:ext>
            </a:extLst>
          </p:cNvPr>
          <p:cNvSpPr>
            <a:spLocks noGrp="1"/>
          </p:cNvSpPr>
          <p:nvPr>
            <p:ph type="body" sz="quarter" idx="52" hasCustomPrompt="1"/>
          </p:nvPr>
        </p:nvSpPr>
        <p:spPr>
          <a:xfrm>
            <a:off x="616376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48" name="Text Placeholder 6">
            <a:extLst>
              <a:ext uri="{FF2B5EF4-FFF2-40B4-BE49-F238E27FC236}">
                <a16:creationId xmlns:a16="http://schemas.microsoft.com/office/drawing/2014/main" id="{86781B10-8A99-22F7-0188-7A9D8E241892}"/>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49" name="Text Placeholder 6">
            <a:extLst>
              <a:ext uri="{FF2B5EF4-FFF2-40B4-BE49-F238E27FC236}">
                <a16:creationId xmlns:a16="http://schemas.microsoft.com/office/drawing/2014/main" id="{BDA86288-F76C-7B8C-C3D0-460A533E92BE}"/>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50" name="Text Placeholder 6">
            <a:extLst>
              <a:ext uri="{FF2B5EF4-FFF2-40B4-BE49-F238E27FC236}">
                <a16:creationId xmlns:a16="http://schemas.microsoft.com/office/drawing/2014/main" id="{FA790BAD-3008-FAAF-48F4-98AC2CFEF542}"/>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51" name="Text Placeholder 6">
            <a:extLst>
              <a:ext uri="{FF2B5EF4-FFF2-40B4-BE49-F238E27FC236}">
                <a16:creationId xmlns:a16="http://schemas.microsoft.com/office/drawing/2014/main" id="{BCC29606-80B8-FC76-11DA-3A7D0A0967EF}"/>
              </a:ext>
            </a:extLst>
          </p:cNvPr>
          <p:cNvSpPr>
            <a:spLocks noGrp="1"/>
          </p:cNvSpPr>
          <p:nvPr>
            <p:ph type="body" sz="quarter" idx="56" hasCustomPrompt="1"/>
          </p:nvPr>
        </p:nvSpPr>
        <p:spPr>
          <a:xfrm>
            <a:off x="5858260"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Tree>
    <p:extLst>
      <p:ext uri="{BB962C8B-B14F-4D97-AF65-F5344CB8AC3E}">
        <p14:creationId xmlns:p14="http://schemas.microsoft.com/office/powerpoint/2010/main" val="38058875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old four-column">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2B1E9D46-007D-AD2B-6D91-0CF949DAC318}"/>
              </a:ext>
            </a:extLst>
          </p:cNvPr>
          <p:cNvGraphicFramePr>
            <a:graphicFrameLocks noChangeAspect="1"/>
          </p:cNvGraphicFramePr>
          <p:nvPr>
            <p:custDataLst>
              <p:tags r:id="rId1"/>
            </p:custDataLst>
            <p:extLst>
              <p:ext uri="{D42A27DB-BD31-4B8C-83A1-F6EECF244321}">
                <p14:modId xmlns:p14="http://schemas.microsoft.com/office/powerpoint/2010/main" val="802306480"/>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think-cell data - do not delete" hidden="1">
                        <a:extLst>
                          <a:ext uri="{FF2B5EF4-FFF2-40B4-BE49-F238E27FC236}">
                            <a16:creationId xmlns:a16="http://schemas.microsoft.com/office/drawing/2014/main" id="{2B1E9D46-007D-AD2B-6D91-0CF949DAC318}"/>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11" name="Marcador de texto 51">
            <a:extLst>
              <a:ext uri="{FF2B5EF4-FFF2-40B4-BE49-F238E27FC236}">
                <a16:creationId xmlns:a16="http://schemas.microsoft.com/office/drawing/2014/main" id="{6D63E225-5DCA-DF4F-D628-B5260918AFBD}"/>
              </a:ext>
            </a:extLst>
          </p:cNvPr>
          <p:cNvSpPr>
            <a:spLocks noGrp="1"/>
          </p:cNvSpPr>
          <p:nvPr>
            <p:ph type="body" sz="quarter" idx="62" hasCustomPrompt="1"/>
          </p:nvPr>
        </p:nvSpPr>
        <p:spPr>
          <a:xfrm>
            <a:off x="363473" y="2913030"/>
            <a:ext cx="1440180" cy="1018709"/>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2" name="Redondear rectángulo de esquina del mismo lado 3">
            <a:extLst>
              <a:ext uri="{FF2B5EF4-FFF2-40B4-BE49-F238E27FC236}">
                <a16:creationId xmlns:a16="http://schemas.microsoft.com/office/drawing/2014/main" id="{568527D5-6D71-316E-8B5A-FF7CC7F69DD0}"/>
              </a:ext>
            </a:extLst>
          </p:cNvPr>
          <p:cNvSpPr/>
          <p:nvPr/>
        </p:nvSpPr>
        <p:spPr>
          <a:xfrm>
            <a:off x="363473" y="3952043"/>
            <a:ext cx="1440180" cy="6892544"/>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3" name="Marcador de texto 30">
            <a:extLst>
              <a:ext uri="{FF2B5EF4-FFF2-40B4-BE49-F238E27FC236}">
                <a16:creationId xmlns:a16="http://schemas.microsoft.com/office/drawing/2014/main" id="{FEC4A646-BED8-AEEF-A1EB-C32BDBBAD8F0}"/>
              </a:ext>
            </a:extLst>
          </p:cNvPr>
          <p:cNvSpPr>
            <a:spLocks noGrp="1"/>
          </p:cNvSpPr>
          <p:nvPr>
            <p:ph type="body" sz="quarter" idx="11" hasCustomPrompt="1"/>
          </p:nvPr>
        </p:nvSpPr>
        <p:spPr>
          <a:xfrm>
            <a:off x="473814" y="3176515"/>
            <a:ext cx="1219501" cy="663127"/>
          </a:xfrm>
        </p:spPr>
        <p:txBody>
          <a:bodyPr anchor="ctr" anchorCtr="0"/>
          <a:lstStyle>
            <a:lvl1pPr marL="0" indent="0" algn="ctr" rtl="0">
              <a:buNone/>
              <a:defRPr sz="750" spc="75" baseline="0">
                <a:solidFill>
                  <a:schemeClr val="tx2"/>
                </a:solidFill>
              </a:defRPr>
            </a:lvl1pPr>
          </a:lstStyle>
          <a:p>
            <a:pPr lvl="0"/>
            <a:r>
              <a:rPr lang="en-US"/>
              <a:t>TITLE ONE HERE</a:t>
            </a:r>
          </a:p>
        </p:txBody>
      </p:sp>
      <p:sp>
        <p:nvSpPr>
          <p:cNvPr id="14" name="Marcador de texto 51">
            <a:extLst>
              <a:ext uri="{FF2B5EF4-FFF2-40B4-BE49-F238E27FC236}">
                <a16:creationId xmlns:a16="http://schemas.microsoft.com/office/drawing/2014/main" id="{8046F6B3-D699-7674-95D5-C6A2B8F93752}"/>
              </a:ext>
            </a:extLst>
          </p:cNvPr>
          <p:cNvSpPr>
            <a:spLocks noGrp="1"/>
          </p:cNvSpPr>
          <p:nvPr>
            <p:ph type="body" sz="quarter" idx="15" hasCustomPrompt="1"/>
          </p:nvPr>
        </p:nvSpPr>
        <p:spPr>
          <a:xfrm>
            <a:off x="422098" y="4239491"/>
            <a:ext cx="1322931" cy="6260900"/>
          </a:xfrm>
        </p:spPr>
        <p:txBody>
          <a:bodyPr/>
          <a:lstStyle>
            <a:lvl1pPr marL="0" indent="0" rtl="0">
              <a:lnSpc>
                <a:spcPct val="130000"/>
              </a:lnSpc>
              <a:buNone/>
              <a:defRPr sz="675" b="0" i="0">
                <a:solidFill>
                  <a:schemeClr val="tx1"/>
                </a:solidFill>
                <a:latin typeface="+mj-lt"/>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a:t>
            </a:r>
          </a:p>
        </p:txBody>
      </p:sp>
      <p:sp>
        <p:nvSpPr>
          <p:cNvPr id="29" name="Slide Number Placeholder 5">
            <a:extLst>
              <a:ext uri="{FF2B5EF4-FFF2-40B4-BE49-F238E27FC236}">
                <a16:creationId xmlns:a16="http://schemas.microsoft.com/office/drawing/2014/main" id="{1803BFB8-7D3D-36A5-4917-44D4B12E6558}"/>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30" name="Graphic 4">
            <a:extLst>
              <a:ext uri="{FF2B5EF4-FFF2-40B4-BE49-F238E27FC236}">
                <a16:creationId xmlns:a16="http://schemas.microsoft.com/office/drawing/2014/main" id="{ACB945B2-B77A-E634-192E-45EEE2CB99E8}"/>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33" name="Google Shape;149;p16">
            <a:extLst>
              <a:ext uri="{FF2B5EF4-FFF2-40B4-BE49-F238E27FC236}">
                <a16:creationId xmlns:a16="http://schemas.microsoft.com/office/drawing/2014/main" id="{7F8EFDF5-363B-1CD7-B192-A81AAF12E7A7}"/>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5" name="Marcador de texto 11">
            <a:extLst>
              <a:ext uri="{FF2B5EF4-FFF2-40B4-BE49-F238E27FC236}">
                <a16:creationId xmlns:a16="http://schemas.microsoft.com/office/drawing/2014/main" id="{9CC37206-9C63-21D2-AB5F-C96AE561FF3F}"/>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36" name="Marcador de texto 28">
            <a:extLst>
              <a:ext uri="{FF2B5EF4-FFF2-40B4-BE49-F238E27FC236}">
                <a16:creationId xmlns:a16="http://schemas.microsoft.com/office/drawing/2014/main" id="{42DEB5F6-4FDD-84D4-E09C-96B40B05D0DF}"/>
              </a:ext>
            </a:extLst>
          </p:cNvPr>
          <p:cNvSpPr>
            <a:spLocks noGrp="1"/>
          </p:cNvSpPr>
          <p:nvPr>
            <p:ph type="body" sz="quarter" idx="53"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is a four-column slide.</a:t>
            </a:r>
          </a:p>
        </p:txBody>
      </p:sp>
      <p:sp>
        <p:nvSpPr>
          <p:cNvPr id="37" name="Text Placeholder 6">
            <a:extLst>
              <a:ext uri="{FF2B5EF4-FFF2-40B4-BE49-F238E27FC236}">
                <a16:creationId xmlns:a16="http://schemas.microsoft.com/office/drawing/2014/main" id="{31DB99C6-47CC-B9BD-A722-18A41F63F1F7}"/>
              </a:ext>
            </a:extLst>
          </p:cNvPr>
          <p:cNvSpPr>
            <a:spLocks noGrp="1"/>
          </p:cNvSpPr>
          <p:nvPr>
            <p:ph type="body" sz="quarter" idx="65" hasCustomPrompt="1"/>
          </p:nvPr>
        </p:nvSpPr>
        <p:spPr>
          <a:xfrm>
            <a:off x="850391" y="1800955"/>
            <a:ext cx="466344" cy="147387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38" name="Marcador de texto 51">
            <a:extLst>
              <a:ext uri="{FF2B5EF4-FFF2-40B4-BE49-F238E27FC236}">
                <a16:creationId xmlns:a16="http://schemas.microsoft.com/office/drawing/2014/main" id="{4E691DED-D814-69AD-C7E1-E0DFD3CF3AAF}"/>
              </a:ext>
            </a:extLst>
          </p:cNvPr>
          <p:cNvSpPr>
            <a:spLocks noGrp="1"/>
          </p:cNvSpPr>
          <p:nvPr>
            <p:ph type="body" sz="quarter" idx="66" hasCustomPrompt="1"/>
          </p:nvPr>
        </p:nvSpPr>
        <p:spPr>
          <a:xfrm>
            <a:off x="5036711" y="2913030"/>
            <a:ext cx="1440180" cy="1018709"/>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9" name="Redondear rectángulo de esquina del mismo lado 3">
            <a:extLst>
              <a:ext uri="{FF2B5EF4-FFF2-40B4-BE49-F238E27FC236}">
                <a16:creationId xmlns:a16="http://schemas.microsoft.com/office/drawing/2014/main" id="{4E927F72-CA0F-0ECA-9563-5DB60A575250}"/>
              </a:ext>
            </a:extLst>
          </p:cNvPr>
          <p:cNvSpPr/>
          <p:nvPr/>
        </p:nvSpPr>
        <p:spPr>
          <a:xfrm>
            <a:off x="5036711" y="3952043"/>
            <a:ext cx="1440180" cy="6892544"/>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0" name="Marcador de texto 30">
            <a:extLst>
              <a:ext uri="{FF2B5EF4-FFF2-40B4-BE49-F238E27FC236}">
                <a16:creationId xmlns:a16="http://schemas.microsoft.com/office/drawing/2014/main" id="{65081C74-1AB6-9AEB-3733-E95F262F13D2}"/>
              </a:ext>
            </a:extLst>
          </p:cNvPr>
          <p:cNvSpPr>
            <a:spLocks noGrp="1"/>
          </p:cNvSpPr>
          <p:nvPr>
            <p:ph type="body" sz="quarter" idx="67" hasCustomPrompt="1"/>
          </p:nvPr>
        </p:nvSpPr>
        <p:spPr>
          <a:xfrm>
            <a:off x="5147051" y="3176515"/>
            <a:ext cx="1219501" cy="663127"/>
          </a:xfrm>
        </p:spPr>
        <p:txBody>
          <a:bodyPr anchor="ctr" anchorCtr="0"/>
          <a:lstStyle>
            <a:lvl1pPr marL="0" indent="0" algn="ctr" rtl="0">
              <a:buNone/>
              <a:defRPr sz="750" spc="75" baseline="0">
                <a:solidFill>
                  <a:schemeClr val="tx2"/>
                </a:solidFill>
              </a:defRPr>
            </a:lvl1pPr>
          </a:lstStyle>
          <a:p>
            <a:pPr lvl="0"/>
            <a:r>
              <a:rPr lang="en-US"/>
              <a:t>TITLE ONE HERE</a:t>
            </a:r>
          </a:p>
        </p:txBody>
      </p:sp>
      <p:sp>
        <p:nvSpPr>
          <p:cNvPr id="41" name="Marcador de texto 51">
            <a:extLst>
              <a:ext uri="{FF2B5EF4-FFF2-40B4-BE49-F238E27FC236}">
                <a16:creationId xmlns:a16="http://schemas.microsoft.com/office/drawing/2014/main" id="{8FC36E4A-A21F-8323-4CEF-71F987BFE597}"/>
              </a:ext>
            </a:extLst>
          </p:cNvPr>
          <p:cNvSpPr>
            <a:spLocks noGrp="1"/>
          </p:cNvSpPr>
          <p:nvPr>
            <p:ph type="body" sz="quarter" idx="68" hasCustomPrompt="1"/>
          </p:nvPr>
        </p:nvSpPr>
        <p:spPr>
          <a:xfrm>
            <a:off x="5095336" y="4239491"/>
            <a:ext cx="1322931" cy="6260900"/>
          </a:xfrm>
        </p:spPr>
        <p:txBody>
          <a:bodyPr/>
          <a:lstStyle>
            <a:lvl1pPr marL="0" indent="0" rtl="0">
              <a:lnSpc>
                <a:spcPct val="130000"/>
              </a:lnSpc>
              <a:buNone/>
              <a:defRPr sz="675" b="0" i="0">
                <a:solidFill>
                  <a:schemeClr val="tx1"/>
                </a:solidFill>
                <a:latin typeface="+mj-lt"/>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a:t>
            </a:r>
          </a:p>
        </p:txBody>
      </p:sp>
      <p:sp>
        <p:nvSpPr>
          <p:cNvPr id="42" name="Text Placeholder 6">
            <a:extLst>
              <a:ext uri="{FF2B5EF4-FFF2-40B4-BE49-F238E27FC236}">
                <a16:creationId xmlns:a16="http://schemas.microsoft.com/office/drawing/2014/main" id="{A0E95D6F-D160-51D7-85E7-9E5B619365B3}"/>
              </a:ext>
            </a:extLst>
          </p:cNvPr>
          <p:cNvSpPr>
            <a:spLocks noGrp="1"/>
          </p:cNvSpPr>
          <p:nvPr>
            <p:ph type="body" sz="quarter" idx="69" hasCustomPrompt="1"/>
          </p:nvPr>
        </p:nvSpPr>
        <p:spPr>
          <a:xfrm>
            <a:off x="5523629" y="1800955"/>
            <a:ext cx="466344" cy="147387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3" name="Marcador de texto 51">
            <a:extLst>
              <a:ext uri="{FF2B5EF4-FFF2-40B4-BE49-F238E27FC236}">
                <a16:creationId xmlns:a16="http://schemas.microsoft.com/office/drawing/2014/main" id="{C15A8F09-4314-0156-2E30-DA0920369BE2}"/>
              </a:ext>
            </a:extLst>
          </p:cNvPr>
          <p:cNvSpPr>
            <a:spLocks noGrp="1"/>
          </p:cNvSpPr>
          <p:nvPr>
            <p:ph type="body" sz="quarter" idx="70" hasCustomPrompt="1"/>
          </p:nvPr>
        </p:nvSpPr>
        <p:spPr>
          <a:xfrm>
            <a:off x="3478964" y="2913030"/>
            <a:ext cx="1440180" cy="1018709"/>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4" name="Redondear rectángulo de esquina del mismo lado 3">
            <a:extLst>
              <a:ext uri="{FF2B5EF4-FFF2-40B4-BE49-F238E27FC236}">
                <a16:creationId xmlns:a16="http://schemas.microsoft.com/office/drawing/2014/main" id="{80BDEC37-8D9F-ECE3-065D-967B7B5E5F90}"/>
              </a:ext>
            </a:extLst>
          </p:cNvPr>
          <p:cNvSpPr/>
          <p:nvPr/>
        </p:nvSpPr>
        <p:spPr>
          <a:xfrm>
            <a:off x="3478964" y="3952043"/>
            <a:ext cx="1440180" cy="6892544"/>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5" name="Marcador de texto 30">
            <a:extLst>
              <a:ext uri="{FF2B5EF4-FFF2-40B4-BE49-F238E27FC236}">
                <a16:creationId xmlns:a16="http://schemas.microsoft.com/office/drawing/2014/main" id="{14DAEF91-F2BC-529B-E5AC-A0C691A6768C}"/>
              </a:ext>
            </a:extLst>
          </p:cNvPr>
          <p:cNvSpPr>
            <a:spLocks noGrp="1"/>
          </p:cNvSpPr>
          <p:nvPr>
            <p:ph type="body" sz="quarter" idx="71" hasCustomPrompt="1"/>
          </p:nvPr>
        </p:nvSpPr>
        <p:spPr>
          <a:xfrm>
            <a:off x="3589305" y="3176515"/>
            <a:ext cx="1219501" cy="663127"/>
          </a:xfrm>
        </p:spPr>
        <p:txBody>
          <a:bodyPr anchor="ctr" anchorCtr="0"/>
          <a:lstStyle>
            <a:lvl1pPr marL="0" indent="0" algn="ctr" rtl="0">
              <a:buNone/>
              <a:defRPr sz="750" spc="75" baseline="0">
                <a:solidFill>
                  <a:schemeClr val="tx2"/>
                </a:solidFill>
              </a:defRPr>
            </a:lvl1pPr>
          </a:lstStyle>
          <a:p>
            <a:pPr lvl="0"/>
            <a:r>
              <a:rPr lang="en-US"/>
              <a:t>TITLE ONE HERE</a:t>
            </a:r>
          </a:p>
        </p:txBody>
      </p:sp>
      <p:sp>
        <p:nvSpPr>
          <p:cNvPr id="46" name="Marcador de texto 51">
            <a:extLst>
              <a:ext uri="{FF2B5EF4-FFF2-40B4-BE49-F238E27FC236}">
                <a16:creationId xmlns:a16="http://schemas.microsoft.com/office/drawing/2014/main" id="{0F03C93F-6ABC-B525-3FD8-8AA38C892AD5}"/>
              </a:ext>
            </a:extLst>
          </p:cNvPr>
          <p:cNvSpPr>
            <a:spLocks noGrp="1"/>
          </p:cNvSpPr>
          <p:nvPr>
            <p:ph type="body" sz="quarter" idx="72" hasCustomPrompt="1"/>
          </p:nvPr>
        </p:nvSpPr>
        <p:spPr>
          <a:xfrm>
            <a:off x="3537589" y="4239491"/>
            <a:ext cx="1322931" cy="6260900"/>
          </a:xfrm>
        </p:spPr>
        <p:txBody>
          <a:bodyPr/>
          <a:lstStyle>
            <a:lvl1pPr marL="0" indent="0" rtl="0">
              <a:lnSpc>
                <a:spcPct val="130000"/>
              </a:lnSpc>
              <a:buNone/>
              <a:defRPr sz="675" b="0" i="0">
                <a:solidFill>
                  <a:schemeClr val="tx1"/>
                </a:solidFill>
                <a:latin typeface="+mj-lt"/>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a:t>
            </a:r>
          </a:p>
        </p:txBody>
      </p:sp>
      <p:sp>
        <p:nvSpPr>
          <p:cNvPr id="47" name="Text Placeholder 6">
            <a:extLst>
              <a:ext uri="{FF2B5EF4-FFF2-40B4-BE49-F238E27FC236}">
                <a16:creationId xmlns:a16="http://schemas.microsoft.com/office/drawing/2014/main" id="{768172FC-3EEF-5078-5779-747BEE771A90}"/>
              </a:ext>
            </a:extLst>
          </p:cNvPr>
          <p:cNvSpPr>
            <a:spLocks noGrp="1"/>
          </p:cNvSpPr>
          <p:nvPr>
            <p:ph type="body" sz="quarter" idx="73" hasCustomPrompt="1"/>
          </p:nvPr>
        </p:nvSpPr>
        <p:spPr>
          <a:xfrm>
            <a:off x="3965882" y="1800955"/>
            <a:ext cx="466344" cy="147387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8" name="Marcador de texto 51">
            <a:extLst>
              <a:ext uri="{FF2B5EF4-FFF2-40B4-BE49-F238E27FC236}">
                <a16:creationId xmlns:a16="http://schemas.microsoft.com/office/drawing/2014/main" id="{048CC65B-1BB1-CB0A-ECE4-4231033AC847}"/>
              </a:ext>
            </a:extLst>
          </p:cNvPr>
          <p:cNvSpPr>
            <a:spLocks noGrp="1"/>
          </p:cNvSpPr>
          <p:nvPr>
            <p:ph type="body" sz="quarter" idx="74" hasCustomPrompt="1"/>
          </p:nvPr>
        </p:nvSpPr>
        <p:spPr>
          <a:xfrm>
            <a:off x="1921219" y="2913030"/>
            <a:ext cx="1440180" cy="1018709"/>
          </a:xfrm>
          <a:prstGeom prst="round2SameRect">
            <a:avLst>
              <a:gd name="adj1" fmla="val 23992"/>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9" name="Redondear rectángulo de esquina del mismo lado 3">
            <a:extLst>
              <a:ext uri="{FF2B5EF4-FFF2-40B4-BE49-F238E27FC236}">
                <a16:creationId xmlns:a16="http://schemas.microsoft.com/office/drawing/2014/main" id="{1FC326CD-C9AA-010B-8387-89B8CEA1AFE9}"/>
              </a:ext>
            </a:extLst>
          </p:cNvPr>
          <p:cNvSpPr/>
          <p:nvPr/>
        </p:nvSpPr>
        <p:spPr>
          <a:xfrm>
            <a:off x="1921219" y="3952043"/>
            <a:ext cx="1440180" cy="6892544"/>
          </a:xfrm>
          <a:prstGeom prst="round2SameRect">
            <a:avLst>
              <a:gd name="adj1" fmla="val 0"/>
              <a:gd name="adj2" fmla="val 4925"/>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50" name="Marcador de texto 30">
            <a:extLst>
              <a:ext uri="{FF2B5EF4-FFF2-40B4-BE49-F238E27FC236}">
                <a16:creationId xmlns:a16="http://schemas.microsoft.com/office/drawing/2014/main" id="{4B747F65-DFB1-A657-B0E6-10B684E6F33D}"/>
              </a:ext>
            </a:extLst>
          </p:cNvPr>
          <p:cNvSpPr>
            <a:spLocks noGrp="1"/>
          </p:cNvSpPr>
          <p:nvPr>
            <p:ph type="body" sz="quarter" idx="75" hasCustomPrompt="1"/>
          </p:nvPr>
        </p:nvSpPr>
        <p:spPr>
          <a:xfrm>
            <a:off x="2031559" y="3176515"/>
            <a:ext cx="1219501" cy="663127"/>
          </a:xfrm>
        </p:spPr>
        <p:txBody>
          <a:bodyPr anchor="ctr" anchorCtr="0"/>
          <a:lstStyle>
            <a:lvl1pPr marL="0" indent="0" algn="ctr" rtl="0">
              <a:buNone/>
              <a:defRPr sz="750" spc="75" baseline="0">
                <a:solidFill>
                  <a:schemeClr val="tx2"/>
                </a:solidFill>
              </a:defRPr>
            </a:lvl1pPr>
          </a:lstStyle>
          <a:p>
            <a:pPr lvl="0"/>
            <a:r>
              <a:rPr lang="en-US"/>
              <a:t>TITLE ONE HERE</a:t>
            </a:r>
          </a:p>
        </p:txBody>
      </p:sp>
      <p:sp>
        <p:nvSpPr>
          <p:cNvPr id="51" name="Marcador de texto 51">
            <a:extLst>
              <a:ext uri="{FF2B5EF4-FFF2-40B4-BE49-F238E27FC236}">
                <a16:creationId xmlns:a16="http://schemas.microsoft.com/office/drawing/2014/main" id="{8919D345-FCF3-0EED-2661-79D3666AB174}"/>
              </a:ext>
            </a:extLst>
          </p:cNvPr>
          <p:cNvSpPr>
            <a:spLocks noGrp="1"/>
          </p:cNvSpPr>
          <p:nvPr>
            <p:ph type="body" sz="quarter" idx="76" hasCustomPrompt="1"/>
          </p:nvPr>
        </p:nvSpPr>
        <p:spPr>
          <a:xfrm>
            <a:off x="1979844" y="4239491"/>
            <a:ext cx="1322931" cy="6260900"/>
          </a:xfrm>
        </p:spPr>
        <p:txBody>
          <a:bodyPr/>
          <a:lstStyle>
            <a:lvl1pPr marL="0" indent="0" rtl="0">
              <a:lnSpc>
                <a:spcPct val="130000"/>
              </a:lnSpc>
              <a:buNone/>
              <a:defRPr sz="675" b="0" i="0">
                <a:solidFill>
                  <a:schemeClr val="tx1"/>
                </a:solidFill>
                <a:latin typeface="+mj-lt"/>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a:t>
            </a:r>
          </a:p>
        </p:txBody>
      </p:sp>
      <p:sp>
        <p:nvSpPr>
          <p:cNvPr id="52" name="Text Placeholder 6">
            <a:extLst>
              <a:ext uri="{FF2B5EF4-FFF2-40B4-BE49-F238E27FC236}">
                <a16:creationId xmlns:a16="http://schemas.microsoft.com/office/drawing/2014/main" id="{5624E2EC-C1C0-D824-DF42-13B6469BC89D}"/>
              </a:ext>
            </a:extLst>
          </p:cNvPr>
          <p:cNvSpPr>
            <a:spLocks noGrp="1"/>
          </p:cNvSpPr>
          <p:nvPr>
            <p:ph type="body" sz="quarter" idx="77" hasCustomPrompt="1"/>
          </p:nvPr>
        </p:nvSpPr>
        <p:spPr>
          <a:xfrm>
            <a:off x="2408137" y="1800955"/>
            <a:ext cx="466344" cy="147387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Tree>
    <p:extLst>
      <p:ext uri="{BB962C8B-B14F-4D97-AF65-F5344CB8AC3E}">
        <p14:creationId xmlns:p14="http://schemas.microsoft.com/office/powerpoint/2010/main" val="161493668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Bold five-segment">
    <p:spTree>
      <p:nvGrpSpPr>
        <p:cNvPr id="1" name=""/>
        <p:cNvGrpSpPr/>
        <p:nvPr/>
      </p:nvGrpSpPr>
      <p:grpSpPr>
        <a:xfrm>
          <a:off x="0" y="0"/>
          <a:ext cx="0" cy="0"/>
          <a:chOff x="0" y="0"/>
          <a:chExt cx="0" cy="0"/>
        </a:xfrm>
      </p:grpSpPr>
      <p:graphicFrame>
        <p:nvGraphicFramePr>
          <p:cNvPr id="42" name="think-cell data - do not delete" hidden="1">
            <a:extLst>
              <a:ext uri="{FF2B5EF4-FFF2-40B4-BE49-F238E27FC236}">
                <a16:creationId xmlns:a16="http://schemas.microsoft.com/office/drawing/2014/main" id="{ED3BEEE4-BF2F-DBBC-C58A-85B67574A531}"/>
              </a:ext>
            </a:extLst>
          </p:cNvPr>
          <p:cNvGraphicFramePr>
            <a:graphicFrameLocks noChangeAspect="1"/>
          </p:cNvGraphicFramePr>
          <p:nvPr>
            <p:custDataLst>
              <p:tags r:id="rId1"/>
            </p:custDataLst>
            <p:extLst>
              <p:ext uri="{D42A27DB-BD31-4B8C-83A1-F6EECF244321}">
                <p14:modId xmlns:p14="http://schemas.microsoft.com/office/powerpoint/2010/main" val="1869113198"/>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42" name="think-cell data - do not delete" hidden="1">
                        <a:extLst>
                          <a:ext uri="{FF2B5EF4-FFF2-40B4-BE49-F238E27FC236}">
                            <a16:creationId xmlns:a16="http://schemas.microsoft.com/office/drawing/2014/main" id="{ED3BEEE4-BF2F-DBBC-C58A-85B67574A531}"/>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71" name="Marcador de texto 51">
            <a:extLst>
              <a:ext uri="{FF2B5EF4-FFF2-40B4-BE49-F238E27FC236}">
                <a16:creationId xmlns:a16="http://schemas.microsoft.com/office/drawing/2014/main" id="{D9F27551-AFEC-217B-1AAF-70EAA72FB1ED}"/>
              </a:ext>
            </a:extLst>
          </p:cNvPr>
          <p:cNvSpPr>
            <a:spLocks noGrp="1"/>
          </p:cNvSpPr>
          <p:nvPr>
            <p:ph type="body" sz="quarter" idx="101" hasCustomPrompt="1"/>
          </p:nvPr>
        </p:nvSpPr>
        <p:spPr>
          <a:xfrm rot="16200000">
            <a:off x="3278057" y="320299"/>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72" name="Marcador de texto 51">
            <a:extLst>
              <a:ext uri="{FF2B5EF4-FFF2-40B4-BE49-F238E27FC236}">
                <a16:creationId xmlns:a16="http://schemas.microsoft.com/office/drawing/2014/main" id="{B713BE46-F8C8-3B12-5A06-271059D1B15D}"/>
              </a:ext>
            </a:extLst>
          </p:cNvPr>
          <p:cNvSpPr>
            <a:spLocks noGrp="1"/>
          </p:cNvSpPr>
          <p:nvPr>
            <p:ph type="body" sz="quarter" idx="102" hasCustomPrompt="1"/>
          </p:nvPr>
        </p:nvSpPr>
        <p:spPr>
          <a:xfrm rot="16200000">
            <a:off x="3278057" y="7600818"/>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73" name="Marcador de texto 51">
            <a:extLst>
              <a:ext uri="{FF2B5EF4-FFF2-40B4-BE49-F238E27FC236}">
                <a16:creationId xmlns:a16="http://schemas.microsoft.com/office/drawing/2014/main" id="{62BB2EC9-EAE2-6E52-21C0-025FDB2493E4}"/>
              </a:ext>
            </a:extLst>
          </p:cNvPr>
          <p:cNvSpPr>
            <a:spLocks noGrp="1"/>
          </p:cNvSpPr>
          <p:nvPr>
            <p:ph type="body" sz="quarter" idx="103" hasCustomPrompt="1"/>
          </p:nvPr>
        </p:nvSpPr>
        <p:spPr>
          <a:xfrm rot="16200000">
            <a:off x="3278057" y="5780686"/>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74" name="Marcador de texto 51">
            <a:extLst>
              <a:ext uri="{FF2B5EF4-FFF2-40B4-BE49-F238E27FC236}">
                <a16:creationId xmlns:a16="http://schemas.microsoft.com/office/drawing/2014/main" id="{AC2D6FBA-203E-2338-4B42-27610F25AE77}"/>
              </a:ext>
            </a:extLst>
          </p:cNvPr>
          <p:cNvSpPr>
            <a:spLocks noGrp="1"/>
          </p:cNvSpPr>
          <p:nvPr>
            <p:ph type="body" sz="quarter" idx="104" hasCustomPrompt="1"/>
          </p:nvPr>
        </p:nvSpPr>
        <p:spPr>
          <a:xfrm rot="16200000">
            <a:off x="3278057" y="3960557"/>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75" name="Marcador de texto 51">
            <a:extLst>
              <a:ext uri="{FF2B5EF4-FFF2-40B4-BE49-F238E27FC236}">
                <a16:creationId xmlns:a16="http://schemas.microsoft.com/office/drawing/2014/main" id="{1588D082-0442-6454-1C23-61516649F6A6}"/>
              </a:ext>
            </a:extLst>
          </p:cNvPr>
          <p:cNvSpPr>
            <a:spLocks noGrp="1"/>
          </p:cNvSpPr>
          <p:nvPr>
            <p:ph type="body" sz="quarter" idx="105" hasCustomPrompt="1"/>
          </p:nvPr>
        </p:nvSpPr>
        <p:spPr>
          <a:xfrm rot="16200000">
            <a:off x="3278057" y="2140429"/>
            <a:ext cx="1603925" cy="4793742"/>
          </a:xfrm>
          <a:prstGeom prst="round2SameRect">
            <a:avLst>
              <a:gd name="adj1" fmla="val 0"/>
              <a:gd name="adj2" fmla="val 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 name="Marcador de texto 51">
            <a:extLst>
              <a:ext uri="{FF2B5EF4-FFF2-40B4-BE49-F238E27FC236}">
                <a16:creationId xmlns:a16="http://schemas.microsoft.com/office/drawing/2014/main" id="{4E9D9A05-8EF6-1049-1194-017EA66811D7}"/>
              </a:ext>
            </a:extLst>
          </p:cNvPr>
          <p:cNvSpPr>
            <a:spLocks noGrp="1"/>
          </p:cNvSpPr>
          <p:nvPr>
            <p:ph type="body" sz="quarter" idx="62" hasCustomPrompt="1"/>
          </p:nvPr>
        </p:nvSpPr>
        <p:spPr>
          <a:xfrm rot="16200000">
            <a:off x="299145" y="2130811"/>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0" name="Marcador de texto 30">
            <a:extLst>
              <a:ext uri="{FF2B5EF4-FFF2-40B4-BE49-F238E27FC236}">
                <a16:creationId xmlns:a16="http://schemas.microsoft.com/office/drawing/2014/main" id="{43A07E85-F3DF-1BBE-3F48-1EDC6C883F34}"/>
              </a:ext>
            </a:extLst>
          </p:cNvPr>
          <p:cNvSpPr>
            <a:spLocks noGrp="1"/>
          </p:cNvSpPr>
          <p:nvPr>
            <p:ph type="body" sz="quarter" idx="11" hasCustomPrompt="1"/>
          </p:nvPr>
        </p:nvSpPr>
        <p:spPr>
          <a:xfrm>
            <a:off x="797172" y="2266208"/>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25" name="Marcador de texto 49">
            <a:extLst>
              <a:ext uri="{FF2B5EF4-FFF2-40B4-BE49-F238E27FC236}">
                <a16:creationId xmlns:a16="http://schemas.microsoft.com/office/drawing/2014/main" id="{7AA7A429-83DC-EC83-F85A-BB91A52CD3F4}"/>
              </a:ext>
            </a:extLst>
          </p:cNvPr>
          <p:cNvSpPr>
            <a:spLocks noGrp="1"/>
          </p:cNvSpPr>
          <p:nvPr>
            <p:ph type="body" sz="quarter" idx="22" hasCustomPrompt="1"/>
          </p:nvPr>
        </p:nvSpPr>
        <p:spPr>
          <a:xfrm>
            <a:off x="1855014" y="2154606"/>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40" name="Slide Number Placeholder 5">
            <a:extLst>
              <a:ext uri="{FF2B5EF4-FFF2-40B4-BE49-F238E27FC236}">
                <a16:creationId xmlns:a16="http://schemas.microsoft.com/office/drawing/2014/main" id="{BCB7889D-BF20-2DF0-CE40-45E481D760C9}"/>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41" name="Graphic 4">
            <a:extLst>
              <a:ext uri="{FF2B5EF4-FFF2-40B4-BE49-F238E27FC236}">
                <a16:creationId xmlns:a16="http://schemas.microsoft.com/office/drawing/2014/main" id="{6698304B-203B-3EAE-E4D9-D46382DAF24C}"/>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44" name="Google Shape;149;p16">
            <a:extLst>
              <a:ext uri="{FF2B5EF4-FFF2-40B4-BE49-F238E27FC236}">
                <a16:creationId xmlns:a16="http://schemas.microsoft.com/office/drawing/2014/main" id="{04049E18-141F-9980-97F6-F0F4ABC891DE}"/>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46" name="Marcador de texto 11">
            <a:extLst>
              <a:ext uri="{FF2B5EF4-FFF2-40B4-BE49-F238E27FC236}">
                <a16:creationId xmlns:a16="http://schemas.microsoft.com/office/drawing/2014/main" id="{723E68E2-D9B0-4659-72AF-9EE6CA8AD4EF}"/>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47" name="Marcador de texto 28">
            <a:extLst>
              <a:ext uri="{FF2B5EF4-FFF2-40B4-BE49-F238E27FC236}">
                <a16:creationId xmlns:a16="http://schemas.microsoft.com/office/drawing/2014/main" id="{FED4C4AF-7D4C-AAA7-796A-0ABACB8EEF3E}"/>
              </a:ext>
            </a:extLst>
          </p:cNvPr>
          <p:cNvSpPr>
            <a:spLocks noGrp="1"/>
          </p:cNvSpPr>
          <p:nvPr>
            <p:ph type="body" sz="quarter" idx="84"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is a five-section slide.</a:t>
            </a:r>
          </a:p>
        </p:txBody>
      </p:sp>
      <p:sp>
        <p:nvSpPr>
          <p:cNvPr id="19" name="Text Placeholder 6">
            <a:extLst>
              <a:ext uri="{FF2B5EF4-FFF2-40B4-BE49-F238E27FC236}">
                <a16:creationId xmlns:a16="http://schemas.microsoft.com/office/drawing/2014/main" id="{0B0932DC-6FEE-1E64-4DC1-27987B5BB93D}"/>
              </a:ext>
            </a:extLst>
          </p:cNvPr>
          <p:cNvSpPr>
            <a:spLocks noGrp="1"/>
          </p:cNvSpPr>
          <p:nvPr>
            <p:ph type="body" sz="quarter" idx="65" hasCustomPrompt="1"/>
          </p:nvPr>
        </p:nvSpPr>
        <p:spPr>
          <a:xfrm>
            <a:off x="345393" y="2153627"/>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52" name="Marcador de texto 51">
            <a:extLst>
              <a:ext uri="{FF2B5EF4-FFF2-40B4-BE49-F238E27FC236}">
                <a16:creationId xmlns:a16="http://schemas.microsoft.com/office/drawing/2014/main" id="{B3C9CDEC-4D1B-29F8-A820-86F5B2144D76}"/>
              </a:ext>
            </a:extLst>
          </p:cNvPr>
          <p:cNvSpPr>
            <a:spLocks noGrp="1"/>
          </p:cNvSpPr>
          <p:nvPr>
            <p:ph type="body" sz="quarter" idx="85" hasCustomPrompt="1"/>
          </p:nvPr>
        </p:nvSpPr>
        <p:spPr>
          <a:xfrm rot="16200000">
            <a:off x="299145" y="3951061"/>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53" name="Marcador de texto 30">
            <a:extLst>
              <a:ext uri="{FF2B5EF4-FFF2-40B4-BE49-F238E27FC236}">
                <a16:creationId xmlns:a16="http://schemas.microsoft.com/office/drawing/2014/main" id="{52EE45AD-91F8-8B24-3CA9-BF9B9C5F7995}"/>
              </a:ext>
            </a:extLst>
          </p:cNvPr>
          <p:cNvSpPr>
            <a:spLocks noGrp="1"/>
          </p:cNvSpPr>
          <p:nvPr>
            <p:ph type="body" sz="quarter" idx="86" hasCustomPrompt="1"/>
          </p:nvPr>
        </p:nvSpPr>
        <p:spPr>
          <a:xfrm>
            <a:off x="797172" y="4086460"/>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54" name="Marcador de texto 49">
            <a:extLst>
              <a:ext uri="{FF2B5EF4-FFF2-40B4-BE49-F238E27FC236}">
                <a16:creationId xmlns:a16="http://schemas.microsoft.com/office/drawing/2014/main" id="{6EAC3376-5B4D-3963-0C22-38ACF0637569}"/>
              </a:ext>
            </a:extLst>
          </p:cNvPr>
          <p:cNvSpPr>
            <a:spLocks noGrp="1"/>
          </p:cNvSpPr>
          <p:nvPr>
            <p:ph type="body" sz="quarter" idx="87" hasCustomPrompt="1"/>
          </p:nvPr>
        </p:nvSpPr>
        <p:spPr>
          <a:xfrm>
            <a:off x="1855014" y="3974859"/>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t>
            </a:r>
            <a:r>
              <a:rPr lang="en-US" err="1"/>
              <a:t>amet</a:t>
            </a:r>
            <a:r>
              <a:rPr lang="en-US"/>
              <a:t>, </a:t>
            </a:r>
            <a:r>
              <a:rPr lang="en-US" err="1"/>
              <a:t>consectetur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55" name="Text Placeholder 6">
            <a:extLst>
              <a:ext uri="{FF2B5EF4-FFF2-40B4-BE49-F238E27FC236}">
                <a16:creationId xmlns:a16="http://schemas.microsoft.com/office/drawing/2014/main" id="{582D1AC8-20DC-71A9-FF49-A1F881F6193B}"/>
              </a:ext>
            </a:extLst>
          </p:cNvPr>
          <p:cNvSpPr>
            <a:spLocks noGrp="1"/>
          </p:cNvSpPr>
          <p:nvPr>
            <p:ph type="body" sz="quarter" idx="88" hasCustomPrompt="1"/>
          </p:nvPr>
        </p:nvSpPr>
        <p:spPr>
          <a:xfrm>
            <a:off x="345393" y="3973879"/>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57" name="Marcador de texto 51">
            <a:extLst>
              <a:ext uri="{FF2B5EF4-FFF2-40B4-BE49-F238E27FC236}">
                <a16:creationId xmlns:a16="http://schemas.microsoft.com/office/drawing/2014/main" id="{4D8AF51D-D9B1-1800-FE7B-D13925ABFA04}"/>
              </a:ext>
            </a:extLst>
          </p:cNvPr>
          <p:cNvSpPr>
            <a:spLocks noGrp="1"/>
          </p:cNvSpPr>
          <p:nvPr>
            <p:ph type="body" sz="quarter" idx="89" hasCustomPrompt="1"/>
          </p:nvPr>
        </p:nvSpPr>
        <p:spPr>
          <a:xfrm rot="16200000">
            <a:off x="299145" y="5771314"/>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58" name="Marcador de texto 30">
            <a:extLst>
              <a:ext uri="{FF2B5EF4-FFF2-40B4-BE49-F238E27FC236}">
                <a16:creationId xmlns:a16="http://schemas.microsoft.com/office/drawing/2014/main" id="{3CC862A8-1BCE-DB18-B9E2-E2C4F5036C99}"/>
              </a:ext>
            </a:extLst>
          </p:cNvPr>
          <p:cNvSpPr>
            <a:spLocks noGrp="1"/>
          </p:cNvSpPr>
          <p:nvPr>
            <p:ph type="body" sz="quarter" idx="90" hasCustomPrompt="1"/>
          </p:nvPr>
        </p:nvSpPr>
        <p:spPr>
          <a:xfrm>
            <a:off x="797172" y="5906713"/>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59" name="Marcador de texto 49">
            <a:extLst>
              <a:ext uri="{FF2B5EF4-FFF2-40B4-BE49-F238E27FC236}">
                <a16:creationId xmlns:a16="http://schemas.microsoft.com/office/drawing/2014/main" id="{C9A4D98A-86BE-DBEA-3EAE-FC2F0CEC7F54}"/>
              </a:ext>
            </a:extLst>
          </p:cNvPr>
          <p:cNvSpPr>
            <a:spLocks noGrp="1"/>
          </p:cNvSpPr>
          <p:nvPr>
            <p:ph type="body" sz="quarter" idx="91" hasCustomPrompt="1"/>
          </p:nvPr>
        </p:nvSpPr>
        <p:spPr>
          <a:xfrm>
            <a:off x="1855014" y="5795111"/>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60" name="Text Placeholder 6">
            <a:extLst>
              <a:ext uri="{FF2B5EF4-FFF2-40B4-BE49-F238E27FC236}">
                <a16:creationId xmlns:a16="http://schemas.microsoft.com/office/drawing/2014/main" id="{FDEA9434-AE9C-B394-2F22-71C4488B8182}"/>
              </a:ext>
            </a:extLst>
          </p:cNvPr>
          <p:cNvSpPr>
            <a:spLocks noGrp="1"/>
          </p:cNvSpPr>
          <p:nvPr>
            <p:ph type="body" sz="quarter" idx="92" hasCustomPrompt="1"/>
          </p:nvPr>
        </p:nvSpPr>
        <p:spPr>
          <a:xfrm>
            <a:off x="345393" y="5794131"/>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62" name="Marcador de texto 51">
            <a:extLst>
              <a:ext uri="{FF2B5EF4-FFF2-40B4-BE49-F238E27FC236}">
                <a16:creationId xmlns:a16="http://schemas.microsoft.com/office/drawing/2014/main" id="{0934166E-CE99-0E25-3362-B9AB6DDB3F87}"/>
              </a:ext>
            </a:extLst>
          </p:cNvPr>
          <p:cNvSpPr>
            <a:spLocks noGrp="1"/>
          </p:cNvSpPr>
          <p:nvPr>
            <p:ph type="body" sz="quarter" idx="93" hasCustomPrompt="1"/>
          </p:nvPr>
        </p:nvSpPr>
        <p:spPr>
          <a:xfrm rot="16200000">
            <a:off x="299145" y="7591568"/>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63" name="Marcador de texto 30">
            <a:extLst>
              <a:ext uri="{FF2B5EF4-FFF2-40B4-BE49-F238E27FC236}">
                <a16:creationId xmlns:a16="http://schemas.microsoft.com/office/drawing/2014/main" id="{012DCA2D-B46C-5561-C502-F29F671B6670}"/>
              </a:ext>
            </a:extLst>
          </p:cNvPr>
          <p:cNvSpPr>
            <a:spLocks noGrp="1"/>
          </p:cNvSpPr>
          <p:nvPr>
            <p:ph type="body" sz="quarter" idx="94" hasCustomPrompt="1"/>
          </p:nvPr>
        </p:nvSpPr>
        <p:spPr>
          <a:xfrm>
            <a:off x="797172" y="7726967"/>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64" name="Marcador de texto 49">
            <a:extLst>
              <a:ext uri="{FF2B5EF4-FFF2-40B4-BE49-F238E27FC236}">
                <a16:creationId xmlns:a16="http://schemas.microsoft.com/office/drawing/2014/main" id="{F5C1D006-0F50-DF84-C70D-87FBF77BF082}"/>
              </a:ext>
            </a:extLst>
          </p:cNvPr>
          <p:cNvSpPr>
            <a:spLocks noGrp="1"/>
          </p:cNvSpPr>
          <p:nvPr>
            <p:ph type="body" sz="quarter" idx="95" hasCustomPrompt="1"/>
          </p:nvPr>
        </p:nvSpPr>
        <p:spPr>
          <a:xfrm>
            <a:off x="1855014" y="7615365"/>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65" name="Text Placeholder 6">
            <a:extLst>
              <a:ext uri="{FF2B5EF4-FFF2-40B4-BE49-F238E27FC236}">
                <a16:creationId xmlns:a16="http://schemas.microsoft.com/office/drawing/2014/main" id="{75A4D53C-9AA4-EF8D-701D-23629375F1A9}"/>
              </a:ext>
            </a:extLst>
          </p:cNvPr>
          <p:cNvSpPr>
            <a:spLocks noGrp="1"/>
          </p:cNvSpPr>
          <p:nvPr>
            <p:ph type="body" sz="quarter" idx="96" hasCustomPrompt="1"/>
          </p:nvPr>
        </p:nvSpPr>
        <p:spPr>
          <a:xfrm>
            <a:off x="345393" y="7614386"/>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67" name="Marcador de texto 51">
            <a:extLst>
              <a:ext uri="{FF2B5EF4-FFF2-40B4-BE49-F238E27FC236}">
                <a16:creationId xmlns:a16="http://schemas.microsoft.com/office/drawing/2014/main" id="{3F746B5A-8B42-EF1B-AECA-38966A5048A0}"/>
              </a:ext>
            </a:extLst>
          </p:cNvPr>
          <p:cNvSpPr>
            <a:spLocks noGrp="1"/>
          </p:cNvSpPr>
          <p:nvPr>
            <p:ph type="body" sz="quarter" idx="97" hasCustomPrompt="1"/>
          </p:nvPr>
        </p:nvSpPr>
        <p:spPr>
          <a:xfrm rot="16200000">
            <a:off x="299145" y="9411328"/>
            <a:ext cx="1603925" cy="1172718"/>
          </a:xfrm>
          <a:prstGeom prst="round2SameRect">
            <a:avLst>
              <a:gd name="adj1" fmla="val 13133"/>
              <a:gd name="adj2" fmla="val 0"/>
            </a:avLst>
          </a:prstGeom>
          <a:solidFill>
            <a:schemeClr val="accent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68" name="Marcador de texto 30">
            <a:extLst>
              <a:ext uri="{FF2B5EF4-FFF2-40B4-BE49-F238E27FC236}">
                <a16:creationId xmlns:a16="http://schemas.microsoft.com/office/drawing/2014/main" id="{A63A38D2-0935-EAFE-4F6D-054CABBE2B04}"/>
              </a:ext>
            </a:extLst>
          </p:cNvPr>
          <p:cNvSpPr>
            <a:spLocks noGrp="1"/>
          </p:cNvSpPr>
          <p:nvPr>
            <p:ph type="body" sz="quarter" idx="98" hasCustomPrompt="1"/>
          </p:nvPr>
        </p:nvSpPr>
        <p:spPr>
          <a:xfrm>
            <a:off x="797172" y="9546727"/>
            <a:ext cx="841888" cy="901924"/>
          </a:xfrm>
        </p:spPr>
        <p:txBody>
          <a:bodyPr anchor="ctr" anchorCtr="0"/>
          <a:lstStyle>
            <a:lvl1pPr marL="0" indent="0" algn="l" rtl="0">
              <a:buNone/>
              <a:defRPr sz="788" spc="75" baseline="0">
                <a:solidFill>
                  <a:schemeClr val="tx2"/>
                </a:solidFill>
              </a:defRPr>
            </a:lvl1pPr>
          </a:lstStyle>
          <a:p>
            <a:pPr lvl="0"/>
            <a:r>
              <a:rPr lang="en-US"/>
              <a:t>TITLE ONE GOES HERE</a:t>
            </a:r>
          </a:p>
        </p:txBody>
      </p:sp>
      <p:sp>
        <p:nvSpPr>
          <p:cNvPr id="69" name="Marcador de texto 49">
            <a:extLst>
              <a:ext uri="{FF2B5EF4-FFF2-40B4-BE49-F238E27FC236}">
                <a16:creationId xmlns:a16="http://schemas.microsoft.com/office/drawing/2014/main" id="{45463B79-9D24-E17A-3412-220A33026638}"/>
              </a:ext>
            </a:extLst>
          </p:cNvPr>
          <p:cNvSpPr>
            <a:spLocks noGrp="1"/>
          </p:cNvSpPr>
          <p:nvPr>
            <p:ph type="body" sz="quarter" idx="99" hasCustomPrompt="1"/>
          </p:nvPr>
        </p:nvSpPr>
        <p:spPr>
          <a:xfrm>
            <a:off x="1855014" y="9435125"/>
            <a:ext cx="4583965" cy="1125127"/>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70" name="Text Placeholder 6">
            <a:extLst>
              <a:ext uri="{FF2B5EF4-FFF2-40B4-BE49-F238E27FC236}">
                <a16:creationId xmlns:a16="http://schemas.microsoft.com/office/drawing/2014/main" id="{E1702FD7-FFAA-F37C-08E0-6E7D388D5CA5}"/>
              </a:ext>
            </a:extLst>
          </p:cNvPr>
          <p:cNvSpPr>
            <a:spLocks noGrp="1"/>
          </p:cNvSpPr>
          <p:nvPr>
            <p:ph type="body" sz="quarter" idx="100" hasCustomPrompt="1"/>
          </p:nvPr>
        </p:nvSpPr>
        <p:spPr>
          <a:xfrm>
            <a:off x="345393" y="9434146"/>
            <a:ext cx="356616" cy="1127083"/>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Tree>
    <p:extLst>
      <p:ext uri="{BB962C8B-B14F-4D97-AF65-F5344CB8AC3E}">
        <p14:creationId xmlns:p14="http://schemas.microsoft.com/office/powerpoint/2010/main" val="26192386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Bold six-segment">
    <p:spTree>
      <p:nvGrpSpPr>
        <p:cNvPr id="1" name=""/>
        <p:cNvGrpSpPr/>
        <p:nvPr/>
      </p:nvGrpSpPr>
      <p:grpSpPr>
        <a:xfrm>
          <a:off x="0" y="0"/>
          <a:ext cx="0" cy="0"/>
          <a:chOff x="0" y="0"/>
          <a:chExt cx="0" cy="0"/>
        </a:xfrm>
      </p:grpSpPr>
      <p:graphicFrame>
        <p:nvGraphicFramePr>
          <p:cNvPr id="31" name="think-cell data - do not delete" hidden="1">
            <a:extLst>
              <a:ext uri="{FF2B5EF4-FFF2-40B4-BE49-F238E27FC236}">
                <a16:creationId xmlns:a16="http://schemas.microsoft.com/office/drawing/2014/main" id="{900B73A8-592A-AF89-8073-73169078ED1D}"/>
              </a:ext>
            </a:extLst>
          </p:cNvPr>
          <p:cNvGraphicFramePr>
            <a:graphicFrameLocks noChangeAspect="1"/>
          </p:cNvGraphicFramePr>
          <p:nvPr>
            <p:custDataLst>
              <p:tags r:id="rId1"/>
            </p:custDataLst>
            <p:extLst>
              <p:ext uri="{D42A27DB-BD31-4B8C-83A1-F6EECF244321}">
                <p14:modId xmlns:p14="http://schemas.microsoft.com/office/powerpoint/2010/main" val="407872047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1" name="think-cell data - do not delete" hidden="1">
                        <a:extLst>
                          <a:ext uri="{FF2B5EF4-FFF2-40B4-BE49-F238E27FC236}">
                            <a16:creationId xmlns:a16="http://schemas.microsoft.com/office/drawing/2014/main" id="{900B73A8-592A-AF89-8073-73169078ED1D}"/>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Redondear rectángulo de esquina del mismo lado 3">
            <a:extLst>
              <a:ext uri="{FF2B5EF4-FFF2-40B4-BE49-F238E27FC236}">
                <a16:creationId xmlns:a16="http://schemas.microsoft.com/office/drawing/2014/main" id="{C7243301-6742-57C9-2828-6162319F3750}"/>
              </a:ext>
            </a:extLst>
          </p:cNvPr>
          <p:cNvSpPr/>
          <p:nvPr/>
        </p:nvSpPr>
        <p:spPr>
          <a:xfrm>
            <a:off x="725214" y="1800432"/>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1" name="Marcador de texto 49">
            <a:extLst>
              <a:ext uri="{FF2B5EF4-FFF2-40B4-BE49-F238E27FC236}">
                <a16:creationId xmlns:a16="http://schemas.microsoft.com/office/drawing/2014/main" id="{ADC80068-2E16-1E1A-C967-995F853110B9}"/>
              </a:ext>
            </a:extLst>
          </p:cNvPr>
          <p:cNvSpPr>
            <a:spLocks noGrp="1"/>
          </p:cNvSpPr>
          <p:nvPr>
            <p:ph type="body" sz="quarter" idx="22" hasCustomPrompt="1"/>
          </p:nvPr>
        </p:nvSpPr>
        <p:spPr>
          <a:xfrm>
            <a:off x="1072468" y="2206533"/>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29" name="Slide Number Placeholder 5">
            <a:extLst>
              <a:ext uri="{FF2B5EF4-FFF2-40B4-BE49-F238E27FC236}">
                <a16:creationId xmlns:a16="http://schemas.microsoft.com/office/drawing/2014/main" id="{999A8719-8200-AACC-FACD-E8DFEFC5E575}"/>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30" name="Graphic 4">
            <a:extLst>
              <a:ext uri="{FF2B5EF4-FFF2-40B4-BE49-F238E27FC236}">
                <a16:creationId xmlns:a16="http://schemas.microsoft.com/office/drawing/2014/main" id="{AF5AB40B-2094-2691-FFE8-4AB83B9E82EB}"/>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33" name="Google Shape;149;p16">
            <a:extLst>
              <a:ext uri="{FF2B5EF4-FFF2-40B4-BE49-F238E27FC236}">
                <a16:creationId xmlns:a16="http://schemas.microsoft.com/office/drawing/2014/main" id="{B80B97D3-0A9F-463A-A511-1A4167B773CF}"/>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4" name="Marcador de texto 11">
            <a:extLst>
              <a:ext uri="{FF2B5EF4-FFF2-40B4-BE49-F238E27FC236}">
                <a16:creationId xmlns:a16="http://schemas.microsoft.com/office/drawing/2014/main" id="{5843EC93-9D42-C44C-1606-A07BF8514D10}"/>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35" name="Marcador de texto 28">
            <a:extLst>
              <a:ext uri="{FF2B5EF4-FFF2-40B4-BE49-F238E27FC236}">
                <a16:creationId xmlns:a16="http://schemas.microsoft.com/office/drawing/2014/main" id="{BC95FE40-473B-C4DF-A643-2D02AB205083}"/>
              </a:ext>
            </a:extLst>
          </p:cNvPr>
          <p:cNvSpPr>
            <a:spLocks noGrp="1"/>
          </p:cNvSpPr>
          <p:nvPr>
            <p:ph type="body" sz="quarter" idx="84"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is a six-section slide.</a:t>
            </a:r>
          </a:p>
        </p:txBody>
      </p:sp>
      <p:sp>
        <p:nvSpPr>
          <p:cNvPr id="6" name="Text Placeholder 6">
            <a:extLst>
              <a:ext uri="{FF2B5EF4-FFF2-40B4-BE49-F238E27FC236}">
                <a16:creationId xmlns:a16="http://schemas.microsoft.com/office/drawing/2014/main" id="{FBF535C0-63EB-1115-F672-1D55208101E9}"/>
              </a:ext>
            </a:extLst>
          </p:cNvPr>
          <p:cNvSpPr>
            <a:spLocks noGrp="1"/>
          </p:cNvSpPr>
          <p:nvPr>
            <p:ph type="body" sz="quarter" idx="65" hasCustomPrompt="1"/>
          </p:nvPr>
        </p:nvSpPr>
        <p:spPr>
          <a:xfrm>
            <a:off x="391598" y="2396485"/>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10" name="Redondear rectángulo de esquina del mismo lado 3">
            <a:extLst>
              <a:ext uri="{FF2B5EF4-FFF2-40B4-BE49-F238E27FC236}">
                <a16:creationId xmlns:a16="http://schemas.microsoft.com/office/drawing/2014/main" id="{1B86936B-9DFD-6FEB-02A1-620C385EE837}"/>
              </a:ext>
            </a:extLst>
          </p:cNvPr>
          <p:cNvSpPr/>
          <p:nvPr/>
        </p:nvSpPr>
        <p:spPr>
          <a:xfrm>
            <a:off x="725214" y="4990151"/>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32" name="Marcador de texto 49">
            <a:extLst>
              <a:ext uri="{FF2B5EF4-FFF2-40B4-BE49-F238E27FC236}">
                <a16:creationId xmlns:a16="http://schemas.microsoft.com/office/drawing/2014/main" id="{80916ED7-EDCA-0E40-2C2C-FC00CCDFC28C}"/>
              </a:ext>
            </a:extLst>
          </p:cNvPr>
          <p:cNvSpPr>
            <a:spLocks noGrp="1"/>
          </p:cNvSpPr>
          <p:nvPr>
            <p:ph type="body" sz="quarter" idx="85" hasCustomPrompt="1"/>
          </p:nvPr>
        </p:nvSpPr>
        <p:spPr>
          <a:xfrm>
            <a:off x="1072468" y="5396252"/>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36" name="Text Placeholder 6">
            <a:extLst>
              <a:ext uri="{FF2B5EF4-FFF2-40B4-BE49-F238E27FC236}">
                <a16:creationId xmlns:a16="http://schemas.microsoft.com/office/drawing/2014/main" id="{BF4B67DC-4DB6-3FE9-9002-10A194B6C6D7}"/>
              </a:ext>
            </a:extLst>
          </p:cNvPr>
          <p:cNvSpPr>
            <a:spLocks noGrp="1"/>
          </p:cNvSpPr>
          <p:nvPr>
            <p:ph type="body" sz="quarter" idx="86" hasCustomPrompt="1"/>
          </p:nvPr>
        </p:nvSpPr>
        <p:spPr>
          <a:xfrm>
            <a:off x="391598" y="5586204"/>
            <a:ext cx="521208" cy="1647275"/>
          </a:xfrm>
          <a:prstGeom prst="ellipse">
            <a:avLst/>
          </a:prstGeom>
          <a:solidFill>
            <a:schemeClr val="accent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37" name="Redondear rectángulo de esquina del mismo lado 3">
            <a:extLst>
              <a:ext uri="{FF2B5EF4-FFF2-40B4-BE49-F238E27FC236}">
                <a16:creationId xmlns:a16="http://schemas.microsoft.com/office/drawing/2014/main" id="{91967AF8-C123-C9FA-82EB-F2AA72DD1B83}"/>
              </a:ext>
            </a:extLst>
          </p:cNvPr>
          <p:cNvSpPr/>
          <p:nvPr/>
        </p:nvSpPr>
        <p:spPr>
          <a:xfrm>
            <a:off x="725214" y="8191565"/>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38" name="Marcador de texto 49">
            <a:extLst>
              <a:ext uri="{FF2B5EF4-FFF2-40B4-BE49-F238E27FC236}">
                <a16:creationId xmlns:a16="http://schemas.microsoft.com/office/drawing/2014/main" id="{EA5CCED3-D084-6F7F-1D45-86E8E97961AC}"/>
              </a:ext>
            </a:extLst>
          </p:cNvPr>
          <p:cNvSpPr>
            <a:spLocks noGrp="1"/>
          </p:cNvSpPr>
          <p:nvPr>
            <p:ph type="body" sz="quarter" idx="87" hasCustomPrompt="1"/>
          </p:nvPr>
        </p:nvSpPr>
        <p:spPr>
          <a:xfrm>
            <a:off x="1072468" y="8597666"/>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39" name="Text Placeholder 6">
            <a:extLst>
              <a:ext uri="{FF2B5EF4-FFF2-40B4-BE49-F238E27FC236}">
                <a16:creationId xmlns:a16="http://schemas.microsoft.com/office/drawing/2014/main" id="{9A9E1686-FA36-FB4E-91EF-F8777640DEE9}"/>
              </a:ext>
            </a:extLst>
          </p:cNvPr>
          <p:cNvSpPr>
            <a:spLocks noGrp="1"/>
          </p:cNvSpPr>
          <p:nvPr>
            <p:ph type="body" sz="quarter" idx="88" hasCustomPrompt="1"/>
          </p:nvPr>
        </p:nvSpPr>
        <p:spPr>
          <a:xfrm>
            <a:off x="391598" y="8787618"/>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0" name="Redondear rectángulo de esquina del mismo lado 3">
            <a:extLst>
              <a:ext uri="{FF2B5EF4-FFF2-40B4-BE49-F238E27FC236}">
                <a16:creationId xmlns:a16="http://schemas.microsoft.com/office/drawing/2014/main" id="{0F1E5045-C639-31E9-F697-E7E279CDAE24}"/>
              </a:ext>
            </a:extLst>
          </p:cNvPr>
          <p:cNvSpPr/>
          <p:nvPr/>
        </p:nvSpPr>
        <p:spPr>
          <a:xfrm>
            <a:off x="3829990" y="1800432"/>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1" name="Marcador de texto 49">
            <a:extLst>
              <a:ext uri="{FF2B5EF4-FFF2-40B4-BE49-F238E27FC236}">
                <a16:creationId xmlns:a16="http://schemas.microsoft.com/office/drawing/2014/main" id="{A69D4F43-CF70-C3D3-C00E-8C617455A597}"/>
              </a:ext>
            </a:extLst>
          </p:cNvPr>
          <p:cNvSpPr>
            <a:spLocks noGrp="1"/>
          </p:cNvSpPr>
          <p:nvPr>
            <p:ph type="body" sz="quarter" idx="89" hasCustomPrompt="1"/>
          </p:nvPr>
        </p:nvSpPr>
        <p:spPr>
          <a:xfrm>
            <a:off x="4177245" y="2206533"/>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42" name="Text Placeholder 6">
            <a:extLst>
              <a:ext uri="{FF2B5EF4-FFF2-40B4-BE49-F238E27FC236}">
                <a16:creationId xmlns:a16="http://schemas.microsoft.com/office/drawing/2014/main" id="{765C26BB-CDA8-550D-FD3E-A93D4B94A8DE}"/>
              </a:ext>
            </a:extLst>
          </p:cNvPr>
          <p:cNvSpPr>
            <a:spLocks noGrp="1"/>
          </p:cNvSpPr>
          <p:nvPr>
            <p:ph type="body" sz="quarter" idx="90" hasCustomPrompt="1"/>
          </p:nvPr>
        </p:nvSpPr>
        <p:spPr>
          <a:xfrm>
            <a:off x="3496374" y="2396485"/>
            <a:ext cx="521208" cy="1647275"/>
          </a:xfrm>
          <a:prstGeom prst="ellipse">
            <a:avLst/>
          </a:prstGeom>
          <a:solidFill>
            <a:schemeClr val="accent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3" name="Redondear rectángulo de esquina del mismo lado 3">
            <a:extLst>
              <a:ext uri="{FF2B5EF4-FFF2-40B4-BE49-F238E27FC236}">
                <a16:creationId xmlns:a16="http://schemas.microsoft.com/office/drawing/2014/main" id="{8CC647AB-99A1-454B-5431-11166E4BE615}"/>
              </a:ext>
            </a:extLst>
          </p:cNvPr>
          <p:cNvSpPr/>
          <p:nvPr/>
        </p:nvSpPr>
        <p:spPr>
          <a:xfrm>
            <a:off x="3829990" y="4990151"/>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4" name="Marcador de texto 49">
            <a:extLst>
              <a:ext uri="{FF2B5EF4-FFF2-40B4-BE49-F238E27FC236}">
                <a16:creationId xmlns:a16="http://schemas.microsoft.com/office/drawing/2014/main" id="{365D3FE0-8394-C7C9-EB7C-60419DD55B17}"/>
              </a:ext>
            </a:extLst>
          </p:cNvPr>
          <p:cNvSpPr>
            <a:spLocks noGrp="1"/>
          </p:cNvSpPr>
          <p:nvPr>
            <p:ph type="body" sz="quarter" idx="91" hasCustomPrompt="1"/>
          </p:nvPr>
        </p:nvSpPr>
        <p:spPr>
          <a:xfrm>
            <a:off x="4177245" y="5396252"/>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45" name="Text Placeholder 6">
            <a:extLst>
              <a:ext uri="{FF2B5EF4-FFF2-40B4-BE49-F238E27FC236}">
                <a16:creationId xmlns:a16="http://schemas.microsoft.com/office/drawing/2014/main" id="{C68F285A-3A1E-8B72-E321-9C35BED41CC8}"/>
              </a:ext>
            </a:extLst>
          </p:cNvPr>
          <p:cNvSpPr>
            <a:spLocks noGrp="1"/>
          </p:cNvSpPr>
          <p:nvPr>
            <p:ph type="body" sz="quarter" idx="92" hasCustomPrompt="1"/>
          </p:nvPr>
        </p:nvSpPr>
        <p:spPr>
          <a:xfrm>
            <a:off x="3496374" y="5586204"/>
            <a:ext cx="521208" cy="1647275"/>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
        <p:nvSpPr>
          <p:cNvPr id="46" name="Redondear rectángulo de esquina del mismo lado 3">
            <a:extLst>
              <a:ext uri="{FF2B5EF4-FFF2-40B4-BE49-F238E27FC236}">
                <a16:creationId xmlns:a16="http://schemas.microsoft.com/office/drawing/2014/main" id="{653750A9-52DD-5C2A-8268-E627C5B2B2C5}"/>
              </a:ext>
            </a:extLst>
          </p:cNvPr>
          <p:cNvSpPr/>
          <p:nvPr/>
        </p:nvSpPr>
        <p:spPr>
          <a:xfrm>
            <a:off x="3829990" y="8191565"/>
            <a:ext cx="2647188" cy="2839381"/>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7" name="Marcador de texto 49">
            <a:extLst>
              <a:ext uri="{FF2B5EF4-FFF2-40B4-BE49-F238E27FC236}">
                <a16:creationId xmlns:a16="http://schemas.microsoft.com/office/drawing/2014/main" id="{44F7C4AC-FFB9-B99E-F22A-224DA11C7B1F}"/>
              </a:ext>
            </a:extLst>
          </p:cNvPr>
          <p:cNvSpPr>
            <a:spLocks noGrp="1"/>
          </p:cNvSpPr>
          <p:nvPr>
            <p:ph type="body" sz="quarter" idx="93" hasCustomPrompt="1"/>
          </p:nvPr>
        </p:nvSpPr>
        <p:spPr>
          <a:xfrm>
            <a:off x="4177245" y="8597666"/>
            <a:ext cx="2110073" cy="2027179"/>
          </a:xfrm>
        </p:spPr>
        <p:txBody>
          <a:bodyPr/>
          <a:lstStyle>
            <a:lvl1pPr marL="0" indent="0" rtl="0">
              <a:buNone/>
              <a:defRPr sz="675" b="0" i="0">
                <a:solidFill>
                  <a:srgbClr val="414244"/>
                </a:solidFill>
                <a:latin typeface="Open Sans" pitchFamily="2" charset="0"/>
                <a:ea typeface="Open Sans" pitchFamily="2" charset="0"/>
                <a:cs typeface="Open Sans" pitchFamily="2" charset="0"/>
              </a:defRPr>
            </a:lvl1pPr>
          </a:lstStyle>
          <a:p>
            <a:pPr lvl="0"/>
            <a:r>
              <a:rPr lang="en-US"/>
              <a:t>Lorem ipsum dolor sit amet, consectetur adipiscing elit, sed do eiusmod tempor incididunt ut labore et dolore magna aliqua. Ut enim ad minim veniam, quis nostrud exercitation ullamco laboris nisi ut aliquip ex ea commodo consequat.</a:t>
            </a:r>
          </a:p>
        </p:txBody>
      </p:sp>
      <p:sp>
        <p:nvSpPr>
          <p:cNvPr id="48" name="Text Placeholder 6">
            <a:extLst>
              <a:ext uri="{FF2B5EF4-FFF2-40B4-BE49-F238E27FC236}">
                <a16:creationId xmlns:a16="http://schemas.microsoft.com/office/drawing/2014/main" id="{E003E388-F3DD-FAAC-72C0-312C97BE177A}"/>
              </a:ext>
            </a:extLst>
          </p:cNvPr>
          <p:cNvSpPr>
            <a:spLocks noGrp="1"/>
          </p:cNvSpPr>
          <p:nvPr>
            <p:ph type="body" sz="quarter" idx="94" hasCustomPrompt="1"/>
          </p:nvPr>
        </p:nvSpPr>
        <p:spPr>
          <a:xfrm>
            <a:off x="3496374" y="8787618"/>
            <a:ext cx="521208" cy="1647275"/>
          </a:xfrm>
          <a:prstGeom prst="ellipse">
            <a:avLst/>
          </a:prstGeom>
          <a:solidFill>
            <a:schemeClr val="accent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Icon</a:t>
            </a:r>
          </a:p>
        </p:txBody>
      </p:sp>
    </p:spTree>
    <p:extLst>
      <p:ext uri="{BB962C8B-B14F-4D97-AF65-F5344CB8AC3E}">
        <p14:creationId xmlns:p14="http://schemas.microsoft.com/office/powerpoint/2010/main" val="250078728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wo rows one column">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7EE96348-E63A-FCC2-FB6F-367F71B81F73}"/>
              </a:ext>
            </a:extLst>
          </p:cNvPr>
          <p:cNvGraphicFramePr>
            <a:graphicFrameLocks noChangeAspect="1"/>
          </p:cNvGraphicFramePr>
          <p:nvPr>
            <p:custDataLst>
              <p:tags r:id="rId1"/>
            </p:custDataLst>
            <p:extLst>
              <p:ext uri="{D42A27DB-BD31-4B8C-83A1-F6EECF244321}">
                <p14:modId xmlns:p14="http://schemas.microsoft.com/office/powerpoint/2010/main" val="2142675173"/>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7EE96348-E63A-FCC2-FB6F-367F71B81F73}"/>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2" name="Marcador de texto 51">
            <a:extLst>
              <a:ext uri="{FF2B5EF4-FFF2-40B4-BE49-F238E27FC236}">
                <a16:creationId xmlns:a16="http://schemas.microsoft.com/office/drawing/2014/main" id="{FB54FBDB-C291-27D2-F857-D0460E4E7972}"/>
              </a:ext>
            </a:extLst>
          </p:cNvPr>
          <p:cNvSpPr>
            <a:spLocks noGrp="1"/>
          </p:cNvSpPr>
          <p:nvPr>
            <p:ph type="body" sz="quarter" idx="101" hasCustomPrompt="1"/>
          </p:nvPr>
        </p:nvSpPr>
        <p:spPr>
          <a:xfrm rot="16200000">
            <a:off x="1899070" y="1691650"/>
            <a:ext cx="4454124" cy="4701517"/>
          </a:xfrm>
          <a:prstGeom prst="round2SameRect">
            <a:avLst>
              <a:gd name="adj1" fmla="val 0"/>
              <a:gd name="adj2" fmla="val 9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9" name="Marcador de texto 51">
            <a:extLst>
              <a:ext uri="{FF2B5EF4-FFF2-40B4-BE49-F238E27FC236}">
                <a16:creationId xmlns:a16="http://schemas.microsoft.com/office/drawing/2014/main" id="{C8A7BA3C-02A1-E53A-1DFF-47916E15ADCC}"/>
              </a:ext>
            </a:extLst>
          </p:cNvPr>
          <p:cNvSpPr>
            <a:spLocks noGrp="1"/>
          </p:cNvSpPr>
          <p:nvPr>
            <p:ph type="body" sz="quarter" idx="62" hasCustomPrompt="1"/>
          </p:nvPr>
        </p:nvSpPr>
        <p:spPr>
          <a:xfrm rot="16200000">
            <a:off x="-1167176" y="3332281"/>
            <a:ext cx="4454124" cy="1420255"/>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5" name="TextBox 38">
            <a:extLst>
              <a:ext uri="{FF2B5EF4-FFF2-40B4-BE49-F238E27FC236}">
                <a16:creationId xmlns:a16="http://schemas.microsoft.com/office/drawing/2014/main" id="{879FBE56-D0D8-C50B-72A3-7F8BBF877534}"/>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6" name="Slide Number Placeholder 5">
            <a:extLst>
              <a:ext uri="{FF2B5EF4-FFF2-40B4-BE49-F238E27FC236}">
                <a16:creationId xmlns:a16="http://schemas.microsoft.com/office/drawing/2014/main" id="{B2844C04-A57B-BE8D-FA87-0EF67FC7B717}"/>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7" name="Graphic 4">
            <a:extLst>
              <a:ext uri="{FF2B5EF4-FFF2-40B4-BE49-F238E27FC236}">
                <a16:creationId xmlns:a16="http://schemas.microsoft.com/office/drawing/2014/main" id="{C2FEC034-AA67-2612-B8AB-D6ACEFD5868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1" name="Marcador de texto 30">
            <a:extLst>
              <a:ext uri="{FF2B5EF4-FFF2-40B4-BE49-F238E27FC236}">
                <a16:creationId xmlns:a16="http://schemas.microsoft.com/office/drawing/2014/main" id="{7ABB3D9A-8FF6-284E-AEEF-08B2547E18BA}"/>
              </a:ext>
            </a:extLst>
          </p:cNvPr>
          <p:cNvSpPr>
            <a:spLocks noGrp="1"/>
          </p:cNvSpPr>
          <p:nvPr>
            <p:ph type="body" sz="quarter" idx="11" hasCustomPrompt="1"/>
          </p:nvPr>
        </p:nvSpPr>
        <p:spPr>
          <a:xfrm>
            <a:off x="565411" y="2503137"/>
            <a:ext cx="994291" cy="663127"/>
          </a:xfrm>
        </p:spPr>
        <p:txBody>
          <a:bodyPr anchor="ctr" anchorCtr="0"/>
          <a:lstStyle>
            <a:lvl1pPr marL="0" indent="0" algn="ctr" rtl="0">
              <a:buNone/>
              <a:defRPr sz="975" spc="75" baseline="0">
                <a:solidFill>
                  <a:schemeClr val="bg1"/>
                </a:solidFill>
              </a:defRPr>
            </a:lvl1pPr>
          </a:lstStyle>
          <a:p>
            <a:pPr lvl="0"/>
            <a:r>
              <a:rPr lang="en-US"/>
              <a:t>TITLE HERE</a:t>
            </a:r>
          </a:p>
        </p:txBody>
      </p:sp>
      <p:sp>
        <p:nvSpPr>
          <p:cNvPr id="12" name="Marcador de texto 51">
            <a:extLst>
              <a:ext uri="{FF2B5EF4-FFF2-40B4-BE49-F238E27FC236}">
                <a16:creationId xmlns:a16="http://schemas.microsoft.com/office/drawing/2014/main" id="{0F4BC204-2AA5-3AE9-CBCC-7BB0D64E28F5}"/>
              </a:ext>
            </a:extLst>
          </p:cNvPr>
          <p:cNvSpPr>
            <a:spLocks noGrp="1"/>
          </p:cNvSpPr>
          <p:nvPr>
            <p:ph type="body" sz="quarter" idx="22" hasCustomPrompt="1"/>
          </p:nvPr>
        </p:nvSpPr>
        <p:spPr>
          <a:xfrm>
            <a:off x="2063523" y="2503137"/>
            <a:ext cx="4329113" cy="2660421"/>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
        <p:nvSpPr>
          <p:cNvPr id="3" name="Google Shape;149;p16">
            <a:extLst>
              <a:ext uri="{FF2B5EF4-FFF2-40B4-BE49-F238E27FC236}">
                <a16:creationId xmlns:a16="http://schemas.microsoft.com/office/drawing/2014/main" id="{65397C8A-BB9F-6B6D-E1FB-708553B6D44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Marcador de texto 11">
            <a:extLst>
              <a:ext uri="{FF2B5EF4-FFF2-40B4-BE49-F238E27FC236}">
                <a16:creationId xmlns:a16="http://schemas.microsoft.com/office/drawing/2014/main" id="{0A6F0931-8DC3-4B9A-49FB-B335FF87489C}"/>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17" name="Marcador de texto 28">
            <a:extLst>
              <a:ext uri="{FF2B5EF4-FFF2-40B4-BE49-F238E27FC236}">
                <a16:creationId xmlns:a16="http://schemas.microsoft.com/office/drawing/2014/main" id="{3E83D81E-07E2-89C0-F306-DECF2B368A73}"/>
              </a:ext>
            </a:extLst>
          </p:cNvPr>
          <p:cNvSpPr>
            <a:spLocks noGrp="1"/>
          </p:cNvSpPr>
          <p:nvPr>
            <p:ph type="body" sz="quarter" idx="84"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Two rows, one content column (no headings)</a:t>
            </a:r>
          </a:p>
        </p:txBody>
      </p:sp>
      <p:sp>
        <p:nvSpPr>
          <p:cNvPr id="15" name="Marcador de texto 51">
            <a:extLst>
              <a:ext uri="{FF2B5EF4-FFF2-40B4-BE49-F238E27FC236}">
                <a16:creationId xmlns:a16="http://schemas.microsoft.com/office/drawing/2014/main" id="{43BFA958-8F56-8A54-1E6B-C80EEC0D40C5}"/>
              </a:ext>
            </a:extLst>
          </p:cNvPr>
          <p:cNvSpPr>
            <a:spLocks noGrp="1"/>
          </p:cNvSpPr>
          <p:nvPr>
            <p:ph type="body" sz="quarter" idx="102" hasCustomPrompt="1"/>
          </p:nvPr>
        </p:nvSpPr>
        <p:spPr>
          <a:xfrm rot="16200000">
            <a:off x="1899070" y="6493677"/>
            <a:ext cx="4454124" cy="4701517"/>
          </a:xfrm>
          <a:prstGeom prst="round2SameRect">
            <a:avLst>
              <a:gd name="adj1" fmla="val 0"/>
              <a:gd name="adj2" fmla="val 9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6" name="Marcador de texto 51">
            <a:extLst>
              <a:ext uri="{FF2B5EF4-FFF2-40B4-BE49-F238E27FC236}">
                <a16:creationId xmlns:a16="http://schemas.microsoft.com/office/drawing/2014/main" id="{817CD69E-DC06-3690-F412-5AA88DECA296}"/>
              </a:ext>
            </a:extLst>
          </p:cNvPr>
          <p:cNvSpPr>
            <a:spLocks noGrp="1"/>
          </p:cNvSpPr>
          <p:nvPr>
            <p:ph type="body" sz="quarter" idx="103" hasCustomPrompt="1"/>
          </p:nvPr>
        </p:nvSpPr>
        <p:spPr>
          <a:xfrm rot="16200000">
            <a:off x="-1167176" y="8134308"/>
            <a:ext cx="4454124" cy="1420255"/>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8" name="Marcador de texto 30">
            <a:extLst>
              <a:ext uri="{FF2B5EF4-FFF2-40B4-BE49-F238E27FC236}">
                <a16:creationId xmlns:a16="http://schemas.microsoft.com/office/drawing/2014/main" id="{3702679D-4FEE-D5CB-7BCB-C8480D878086}"/>
              </a:ext>
            </a:extLst>
          </p:cNvPr>
          <p:cNvSpPr>
            <a:spLocks noGrp="1"/>
          </p:cNvSpPr>
          <p:nvPr>
            <p:ph type="body" sz="quarter" idx="104" hasCustomPrompt="1"/>
          </p:nvPr>
        </p:nvSpPr>
        <p:spPr>
          <a:xfrm>
            <a:off x="565411" y="7305164"/>
            <a:ext cx="994291" cy="663127"/>
          </a:xfrm>
        </p:spPr>
        <p:txBody>
          <a:bodyPr anchor="ctr" anchorCtr="0"/>
          <a:lstStyle>
            <a:lvl1pPr marL="0" indent="0" algn="ctr" rtl="0">
              <a:buNone/>
              <a:defRPr sz="975" spc="75" baseline="0">
                <a:solidFill>
                  <a:schemeClr val="bg1"/>
                </a:solidFill>
              </a:defRPr>
            </a:lvl1pPr>
          </a:lstStyle>
          <a:p>
            <a:pPr lvl="0"/>
            <a:r>
              <a:rPr lang="en-US"/>
              <a:t>TITLE HERE</a:t>
            </a:r>
          </a:p>
        </p:txBody>
      </p:sp>
      <p:sp>
        <p:nvSpPr>
          <p:cNvPr id="23" name="Marcador de texto 51">
            <a:extLst>
              <a:ext uri="{FF2B5EF4-FFF2-40B4-BE49-F238E27FC236}">
                <a16:creationId xmlns:a16="http://schemas.microsoft.com/office/drawing/2014/main" id="{9F412DC7-9495-6202-AD41-09B66EDE38D5}"/>
              </a:ext>
            </a:extLst>
          </p:cNvPr>
          <p:cNvSpPr>
            <a:spLocks noGrp="1"/>
          </p:cNvSpPr>
          <p:nvPr>
            <p:ph type="body" sz="quarter" idx="105" hasCustomPrompt="1"/>
          </p:nvPr>
        </p:nvSpPr>
        <p:spPr>
          <a:xfrm>
            <a:off x="2063523" y="7305164"/>
            <a:ext cx="4329113" cy="2660421"/>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a:t>
            </a:r>
          </a:p>
        </p:txBody>
      </p:sp>
    </p:spTree>
    <p:extLst>
      <p:ext uri="{BB962C8B-B14F-4D97-AF65-F5344CB8AC3E}">
        <p14:creationId xmlns:p14="http://schemas.microsoft.com/office/powerpoint/2010/main" val="40418112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0" name="Text Placeholder 6">
            <a:extLst>
              <a:ext uri="{FF2B5EF4-FFF2-40B4-BE49-F238E27FC236}">
                <a16:creationId xmlns:a16="http://schemas.microsoft.com/office/drawing/2014/main" id="{C61C7958-1C50-D458-1DCF-6FD7582DCEF1}"/>
              </a:ext>
            </a:extLst>
          </p:cNvPr>
          <p:cNvSpPr>
            <a:spLocks noGrp="1"/>
          </p:cNvSpPr>
          <p:nvPr>
            <p:ph type="body" sz="quarter" idx="52" hasCustomPrompt="1"/>
          </p:nvPr>
        </p:nvSpPr>
        <p:spPr>
          <a:xfrm>
            <a:off x="613078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 name="Text Placeholder 6">
            <a:extLst>
              <a:ext uri="{FF2B5EF4-FFF2-40B4-BE49-F238E27FC236}">
                <a16:creationId xmlns:a16="http://schemas.microsoft.com/office/drawing/2014/main" id="{6B60470D-DD1C-1B4B-7E96-D7364D4CEAD8}"/>
              </a:ext>
            </a:extLst>
          </p:cNvPr>
          <p:cNvSpPr>
            <a:spLocks noGrp="1"/>
          </p:cNvSpPr>
          <p:nvPr>
            <p:ph type="body" sz="quarter" idx="57" hasCustomPrompt="1"/>
          </p:nvPr>
        </p:nvSpPr>
        <p:spPr>
          <a:xfrm>
            <a:off x="6038444"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4" name="Text Placeholder 6">
            <a:extLst>
              <a:ext uri="{FF2B5EF4-FFF2-40B4-BE49-F238E27FC236}">
                <a16:creationId xmlns:a16="http://schemas.microsoft.com/office/drawing/2014/main" id="{1E09A2C0-9BC0-27CF-3BC6-F116ECD05EF7}"/>
              </a:ext>
            </a:extLst>
          </p:cNvPr>
          <p:cNvSpPr>
            <a:spLocks noGrp="1"/>
          </p:cNvSpPr>
          <p:nvPr>
            <p:ph type="body" sz="quarter" idx="58" hasCustomPrompt="1"/>
          </p:nvPr>
        </p:nvSpPr>
        <p:spPr>
          <a:xfrm>
            <a:off x="6065876"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15" name="Text Placeholder 6">
            <a:extLst>
              <a:ext uri="{FF2B5EF4-FFF2-40B4-BE49-F238E27FC236}">
                <a16:creationId xmlns:a16="http://schemas.microsoft.com/office/drawing/2014/main" id="{4E36D7ED-1F82-929E-24D0-D99AF717FF66}"/>
              </a:ext>
            </a:extLst>
          </p:cNvPr>
          <p:cNvSpPr>
            <a:spLocks noGrp="1"/>
          </p:cNvSpPr>
          <p:nvPr>
            <p:ph type="body" sz="quarter" idx="59" hasCustomPrompt="1"/>
          </p:nvPr>
        </p:nvSpPr>
        <p:spPr>
          <a:xfrm>
            <a:off x="5927768"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7" name="Slide Number Placeholder 5">
            <a:extLst>
              <a:ext uri="{FF2B5EF4-FFF2-40B4-BE49-F238E27FC236}">
                <a16:creationId xmlns:a16="http://schemas.microsoft.com/office/drawing/2014/main" id="{9D4F6760-E831-A5D3-8E5D-582BFC39254A}"/>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97518888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One column list">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82F74A-65FB-0929-4725-9B9602E2F615}"/>
              </a:ext>
            </a:extLst>
          </p:cNvPr>
          <p:cNvGraphicFramePr>
            <a:graphicFrameLocks noChangeAspect="1"/>
          </p:cNvGraphicFramePr>
          <p:nvPr>
            <p:custDataLst>
              <p:tags r:id="rId1"/>
            </p:custDataLst>
            <p:extLst>
              <p:ext uri="{D42A27DB-BD31-4B8C-83A1-F6EECF244321}">
                <p14:modId xmlns:p14="http://schemas.microsoft.com/office/powerpoint/2010/main" val="836966695"/>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282F74A-65FB-0929-4725-9B9602E2F615}"/>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2" name="Redondear rectángulo de esquina del mismo lado 3">
            <a:extLst>
              <a:ext uri="{FF2B5EF4-FFF2-40B4-BE49-F238E27FC236}">
                <a16:creationId xmlns:a16="http://schemas.microsoft.com/office/drawing/2014/main" id="{B51F2D30-7033-D417-94DA-4F99800DE1CF}"/>
              </a:ext>
            </a:extLst>
          </p:cNvPr>
          <p:cNvSpPr/>
          <p:nvPr/>
        </p:nvSpPr>
        <p:spPr>
          <a:xfrm>
            <a:off x="349758" y="1554271"/>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5" name="TextBox 38">
            <a:extLst>
              <a:ext uri="{FF2B5EF4-FFF2-40B4-BE49-F238E27FC236}">
                <a16:creationId xmlns:a16="http://schemas.microsoft.com/office/drawing/2014/main" id="{2331D22C-7884-639B-0894-8F00D429893F}"/>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6" name="Slide Number Placeholder 5">
            <a:extLst>
              <a:ext uri="{FF2B5EF4-FFF2-40B4-BE49-F238E27FC236}">
                <a16:creationId xmlns:a16="http://schemas.microsoft.com/office/drawing/2014/main" id="{83243E3D-24D4-D28F-6960-FC7F7BF71782}"/>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7" name="Graphic 4">
            <a:extLst>
              <a:ext uri="{FF2B5EF4-FFF2-40B4-BE49-F238E27FC236}">
                <a16:creationId xmlns:a16="http://schemas.microsoft.com/office/drawing/2014/main" id="{4E21724B-CC13-6118-5F7C-B851682313ED}"/>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7" name="Marcador de texto 51">
            <a:extLst>
              <a:ext uri="{FF2B5EF4-FFF2-40B4-BE49-F238E27FC236}">
                <a16:creationId xmlns:a16="http://schemas.microsoft.com/office/drawing/2014/main" id="{7FBACF93-4493-FE7B-0418-E07C4E798B5F}"/>
              </a:ext>
            </a:extLst>
          </p:cNvPr>
          <p:cNvSpPr>
            <a:spLocks noGrp="1"/>
          </p:cNvSpPr>
          <p:nvPr>
            <p:ph type="body" sz="quarter" idx="22" hasCustomPrompt="1"/>
          </p:nvPr>
        </p:nvSpPr>
        <p:spPr>
          <a:xfrm>
            <a:off x="905714" y="1811004"/>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3" name="Google Shape;149;p16">
            <a:extLst>
              <a:ext uri="{FF2B5EF4-FFF2-40B4-BE49-F238E27FC236}">
                <a16:creationId xmlns:a16="http://schemas.microsoft.com/office/drawing/2014/main" id="{CEDA4C4F-D2B6-DCEC-7D09-03971AD68002}"/>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Marcador de texto 11">
            <a:extLst>
              <a:ext uri="{FF2B5EF4-FFF2-40B4-BE49-F238E27FC236}">
                <a16:creationId xmlns:a16="http://schemas.microsoft.com/office/drawing/2014/main" id="{99CD753E-A087-3348-8C8B-6508DEC6293B}"/>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11" name="Marcador de texto 28">
            <a:extLst>
              <a:ext uri="{FF2B5EF4-FFF2-40B4-BE49-F238E27FC236}">
                <a16:creationId xmlns:a16="http://schemas.microsoft.com/office/drawing/2014/main" id="{BB0C7299-A4E4-32E9-6E40-7330CE366B11}"/>
              </a:ext>
            </a:extLst>
          </p:cNvPr>
          <p:cNvSpPr>
            <a:spLocks noGrp="1"/>
          </p:cNvSpPr>
          <p:nvPr>
            <p:ph type="body" sz="quarter" idx="84"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One column list numbered</a:t>
            </a:r>
          </a:p>
        </p:txBody>
      </p:sp>
      <p:sp>
        <p:nvSpPr>
          <p:cNvPr id="9" name="Text Placeholder 6">
            <a:extLst>
              <a:ext uri="{FF2B5EF4-FFF2-40B4-BE49-F238E27FC236}">
                <a16:creationId xmlns:a16="http://schemas.microsoft.com/office/drawing/2014/main" id="{F96AFABB-24BD-514D-81EA-F500B0FCC2CA}"/>
              </a:ext>
            </a:extLst>
          </p:cNvPr>
          <p:cNvSpPr>
            <a:spLocks noGrp="1"/>
          </p:cNvSpPr>
          <p:nvPr>
            <p:ph type="body" sz="quarter" idx="65" hasCustomPrompt="1"/>
          </p:nvPr>
        </p:nvSpPr>
        <p:spPr>
          <a:xfrm>
            <a:off x="384048" y="1765886"/>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
        <p:nvSpPr>
          <p:cNvPr id="10" name="Redondear rectángulo de esquina del mismo lado 3">
            <a:extLst>
              <a:ext uri="{FF2B5EF4-FFF2-40B4-BE49-F238E27FC236}">
                <a16:creationId xmlns:a16="http://schemas.microsoft.com/office/drawing/2014/main" id="{C63B3D1E-C467-A0EC-E81B-60DB63815B23}"/>
              </a:ext>
            </a:extLst>
          </p:cNvPr>
          <p:cNvSpPr/>
          <p:nvPr/>
        </p:nvSpPr>
        <p:spPr>
          <a:xfrm>
            <a:off x="349758" y="3513295"/>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3" name="Marcador de texto 51">
            <a:extLst>
              <a:ext uri="{FF2B5EF4-FFF2-40B4-BE49-F238E27FC236}">
                <a16:creationId xmlns:a16="http://schemas.microsoft.com/office/drawing/2014/main" id="{AF9EBE15-5778-FB57-DDF2-53D7B7A75D14}"/>
              </a:ext>
            </a:extLst>
          </p:cNvPr>
          <p:cNvSpPr>
            <a:spLocks noGrp="1"/>
          </p:cNvSpPr>
          <p:nvPr>
            <p:ph type="body" sz="quarter" idx="85" hasCustomPrompt="1"/>
          </p:nvPr>
        </p:nvSpPr>
        <p:spPr>
          <a:xfrm>
            <a:off x="905714" y="3770234"/>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4" name="Text Placeholder 6">
            <a:extLst>
              <a:ext uri="{FF2B5EF4-FFF2-40B4-BE49-F238E27FC236}">
                <a16:creationId xmlns:a16="http://schemas.microsoft.com/office/drawing/2014/main" id="{254DF2CD-EA7A-84BE-2659-5EE3EE4273B5}"/>
              </a:ext>
            </a:extLst>
          </p:cNvPr>
          <p:cNvSpPr>
            <a:spLocks noGrp="1"/>
          </p:cNvSpPr>
          <p:nvPr>
            <p:ph type="body" sz="quarter" idx="86" hasCustomPrompt="1"/>
          </p:nvPr>
        </p:nvSpPr>
        <p:spPr>
          <a:xfrm>
            <a:off x="384048" y="3725115"/>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
        <p:nvSpPr>
          <p:cNvPr id="15" name="Redondear rectángulo de esquina del mismo lado 3">
            <a:extLst>
              <a:ext uri="{FF2B5EF4-FFF2-40B4-BE49-F238E27FC236}">
                <a16:creationId xmlns:a16="http://schemas.microsoft.com/office/drawing/2014/main" id="{746656F4-07E7-C33B-6CFC-0831C4883B57}"/>
              </a:ext>
            </a:extLst>
          </p:cNvPr>
          <p:cNvSpPr/>
          <p:nvPr/>
        </p:nvSpPr>
        <p:spPr>
          <a:xfrm>
            <a:off x="349758" y="5472319"/>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6" name="Marcador de texto 51">
            <a:extLst>
              <a:ext uri="{FF2B5EF4-FFF2-40B4-BE49-F238E27FC236}">
                <a16:creationId xmlns:a16="http://schemas.microsoft.com/office/drawing/2014/main" id="{BAAF3FDF-8512-F097-6CCE-B3D96CB26953}"/>
              </a:ext>
            </a:extLst>
          </p:cNvPr>
          <p:cNvSpPr>
            <a:spLocks noGrp="1"/>
          </p:cNvSpPr>
          <p:nvPr>
            <p:ph type="body" sz="quarter" idx="87" hasCustomPrompt="1"/>
          </p:nvPr>
        </p:nvSpPr>
        <p:spPr>
          <a:xfrm>
            <a:off x="905714" y="5729258"/>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18" name="Text Placeholder 6">
            <a:extLst>
              <a:ext uri="{FF2B5EF4-FFF2-40B4-BE49-F238E27FC236}">
                <a16:creationId xmlns:a16="http://schemas.microsoft.com/office/drawing/2014/main" id="{BBE59924-D017-94CD-8DBE-42F865AEFECB}"/>
              </a:ext>
            </a:extLst>
          </p:cNvPr>
          <p:cNvSpPr>
            <a:spLocks noGrp="1"/>
          </p:cNvSpPr>
          <p:nvPr>
            <p:ph type="body" sz="quarter" idx="88" hasCustomPrompt="1"/>
          </p:nvPr>
        </p:nvSpPr>
        <p:spPr>
          <a:xfrm>
            <a:off x="384048" y="5684139"/>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
        <p:nvSpPr>
          <p:cNvPr id="19" name="Redondear rectángulo de esquina del mismo lado 3">
            <a:extLst>
              <a:ext uri="{FF2B5EF4-FFF2-40B4-BE49-F238E27FC236}">
                <a16:creationId xmlns:a16="http://schemas.microsoft.com/office/drawing/2014/main" id="{D2AB133C-90BF-8496-5E39-1D6273B718C0}"/>
              </a:ext>
            </a:extLst>
          </p:cNvPr>
          <p:cNvSpPr/>
          <p:nvPr/>
        </p:nvSpPr>
        <p:spPr>
          <a:xfrm>
            <a:off x="349758" y="7431342"/>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20" name="Marcador de texto 51">
            <a:extLst>
              <a:ext uri="{FF2B5EF4-FFF2-40B4-BE49-F238E27FC236}">
                <a16:creationId xmlns:a16="http://schemas.microsoft.com/office/drawing/2014/main" id="{62363310-CFC1-3C5C-3412-6E045F2F38BC}"/>
              </a:ext>
            </a:extLst>
          </p:cNvPr>
          <p:cNvSpPr>
            <a:spLocks noGrp="1"/>
          </p:cNvSpPr>
          <p:nvPr>
            <p:ph type="body" sz="quarter" idx="89" hasCustomPrompt="1"/>
          </p:nvPr>
        </p:nvSpPr>
        <p:spPr>
          <a:xfrm>
            <a:off x="905714" y="7688280"/>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1" name="Text Placeholder 6">
            <a:extLst>
              <a:ext uri="{FF2B5EF4-FFF2-40B4-BE49-F238E27FC236}">
                <a16:creationId xmlns:a16="http://schemas.microsoft.com/office/drawing/2014/main" id="{789BCBC2-4437-1575-F9A3-49C6FFFC65EC}"/>
              </a:ext>
            </a:extLst>
          </p:cNvPr>
          <p:cNvSpPr>
            <a:spLocks noGrp="1"/>
          </p:cNvSpPr>
          <p:nvPr>
            <p:ph type="body" sz="quarter" idx="90" hasCustomPrompt="1"/>
          </p:nvPr>
        </p:nvSpPr>
        <p:spPr>
          <a:xfrm>
            <a:off x="384048" y="7643163"/>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
        <p:nvSpPr>
          <p:cNvPr id="23" name="Redondear rectángulo de esquina del mismo lado 3">
            <a:extLst>
              <a:ext uri="{FF2B5EF4-FFF2-40B4-BE49-F238E27FC236}">
                <a16:creationId xmlns:a16="http://schemas.microsoft.com/office/drawing/2014/main" id="{ED12706A-7DFF-322F-9447-A67FD363147F}"/>
              </a:ext>
            </a:extLst>
          </p:cNvPr>
          <p:cNvSpPr/>
          <p:nvPr/>
        </p:nvSpPr>
        <p:spPr>
          <a:xfrm>
            <a:off x="349758" y="9390371"/>
            <a:ext cx="6124194" cy="1615749"/>
          </a:xfrm>
          <a:prstGeom prst="roundRect">
            <a:avLst/>
          </a:prstGeom>
          <a:solidFill>
            <a:schemeClr val="bg1"/>
          </a:solidFill>
          <a:ln w="9525">
            <a:noFill/>
          </a:ln>
          <a:effectLst>
            <a:outerShdw blurRad="63500" dist="50800" dir="5400000" algn="ctr" rotWithShape="0">
              <a:srgbClr val="000000">
                <a:alpha val="8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24" name="Marcador de texto 51">
            <a:extLst>
              <a:ext uri="{FF2B5EF4-FFF2-40B4-BE49-F238E27FC236}">
                <a16:creationId xmlns:a16="http://schemas.microsoft.com/office/drawing/2014/main" id="{09F83CBA-E389-1999-064F-7EAC7521BDF9}"/>
              </a:ext>
            </a:extLst>
          </p:cNvPr>
          <p:cNvSpPr>
            <a:spLocks noGrp="1"/>
          </p:cNvSpPr>
          <p:nvPr>
            <p:ph type="body" sz="quarter" idx="91" hasCustomPrompt="1"/>
          </p:nvPr>
        </p:nvSpPr>
        <p:spPr>
          <a:xfrm>
            <a:off x="905714" y="9647103"/>
            <a:ext cx="5514197" cy="1101872"/>
          </a:xfrm>
        </p:spPr>
        <p:txBody>
          <a:bodyPr/>
          <a:lstStyle>
            <a:lvl1pPr marL="0" indent="0" rtl="0">
              <a:lnSpc>
                <a:spcPct val="130000"/>
              </a:lnSpc>
              <a:buNone/>
              <a:defRPr sz="82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a:t>
            </a:r>
          </a:p>
        </p:txBody>
      </p:sp>
      <p:sp>
        <p:nvSpPr>
          <p:cNvPr id="25" name="Text Placeholder 6">
            <a:extLst>
              <a:ext uri="{FF2B5EF4-FFF2-40B4-BE49-F238E27FC236}">
                <a16:creationId xmlns:a16="http://schemas.microsoft.com/office/drawing/2014/main" id="{05BEB197-9ED0-FD4D-8E3B-81D1DC3999E9}"/>
              </a:ext>
            </a:extLst>
          </p:cNvPr>
          <p:cNvSpPr>
            <a:spLocks noGrp="1"/>
          </p:cNvSpPr>
          <p:nvPr>
            <p:ph type="body" sz="quarter" idx="92" hasCustomPrompt="1"/>
          </p:nvPr>
        </p:nvSpPr>
        <p:spPr>
          <a:xfrm>
            <a:off x="384048" y="9601984"/>
            <a:ext cx="377190" cy="1192107"/>
          </a:xfrm>
          <a:prstGeom prst="ellipse">
            <a:avLst/>
          </a:prstGeom>
          <a:solidFill>
            <a:schemeClr val="tx2"/>
          </a:solidFill>
        </p:spPr>
        <p:txBody>
          <a:bodyPr anchor="ctr"/>
          <a:lstStyle>
            <a:lvl1pPr marL="0" indent="0" algn="ctr" rtl="0">
              <a:buNone/>
              <a:defRPr sz="825" b="0" i="1">
                <a:solidFill>
                  <a:schemeClr val="bg1"/>
                </a:solidFill>
                <a:latin typeface="Lato Medium" panose="020F0502020204030203" pitchFamily="34" charset="77"/>
              </a:defRPr>
            </a:lvl1pPr>
          </a:lstStyle>
          <a:p>
            <a:pPr lvl="0"/>
            <a:r>
              <a:rPr lang="en-US"/>
              <a:t>#</a:t>
            </a:r>
          </a:p>
        </p:txBody>
      </p:sp>
    </p:spTree>
    <p:extLst>
      <p:ext uri="{BB962C8B-B14F-4D97-AF65-F5344CB8AC3E}">
        <p14:creationId xmlns:p14="http://schemas.microsoft.com/office/powerpoint/2010/main" val="331213700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wo-by-two">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282F74A-65FB-0929-4725-9B9602E2F615}"/>
              </a:ext>
            </a:extLst>
          </p:cNvPr>
          <p:cNvGraphicFramePr>
            <a:graphicFrameLocks noChangeAspect="1"/>
          </p:cNvGraphicFramePr>
          <p:nvPr>
            <p:custDataLst>
              <p:tags r:id="rId1"/>
            </p:custDataLst>
            <p:extLst>
              <p:ext uri="{D42A27DB-BD31-4B8C-83A1-F6EECF244321}">
                <p14:modId xmlns:p14="http://schemas.microsoft.com/office/powerpoint/2010/main" val="176956876"/>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282F74A-65FB-0929-4725-9B9602E2F615}"/>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9" name="Marcador de texto 51">
            <a:extLst>
              <a:ext uri="{FF2B5EF4-FFF2-40B4-BE49-F238E27FC236}">
                <a16:creationId xmlns:a16="http://schemas.microsoft.com/office/drawing/2014/main" id="{0027ADE4-B6E6-872B-2D4A-12E1A2B87FBD}"/>
              </a:ext>
            </a:extLst>
          </p:cNvPr>
          <p:cNvSpPr>
            <a:spLocks noGrp="1"/>
          </p:cNvSpPr>
          <p:nvPr>
            <p:ph type="body" sz="quarter" idx="102" hasCustomPrompt="1"/>
          </p:nvPr>
        </p:nvSpPr>
        <p:spPr>
          <a:xfrm>
            <a:off x="652685" y="3121180"/>
            <a:ext cx="2846070" cy="3012779"/>
          </a:xfrm>
          <a:prstGeom prst="round2SameRect">
            <a:avLst>
              <a:gd name="adj1" fmla="val 0"/>
              <a:gd name="adj2" fmla="val 10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0" name="Marcador de texto 51">
            <a:extLst>
              <a:ext uri="{FF2B5EF4-FFF2-40B4-BE49-F238E27FC236}">
                <a16:creationId xmlns:a16="http://schemas.microsoft.com/office/drawing/2014/main" id="{86E83377-47ED-4B57-9C08-AA67AF5BD0CF}"/>
              </a:ext>
            </a:extLst>
          </p:cNvPr>
          <p:cNvSpPr>
            <a:spLocks noGrp="1"/>
          </p:cNvSpPr>
          <p:nvPr>
            <p:ph type="body" sz="quarter" idx="103" hasCustomPrompt="1"/>
          </p:nvPr>
        </p:nvSpPr>
        <p:spPr>
          <a:xfrm>
            <a:off x="652685" y="2218722"/>
            <a:ext cx="2846070" cy="910336"/>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3" name="TextBox 38">
            <a:extLst>
              <a:ext uri="{FF2B5EF4-FFF2-40B4-BE49-F238E27FC236}">
                <a16:creationId xmlns:a16="http://schemas.microsoft.com/office/drawing/2014/main" id="{FD424AF4-07E0-BB9C-F526-AA870F1616AF}"/>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5" name="Slide Number Placeholder 5">
            <a:extLst>
              <a:ext uri="{FF2B5EF4-FFF2-40B4-BE49-F238E27FC236}">
                <a16:creationId xmlns:a16="http://schemas.microsoft.com/office/drawing/2014/main" id="{06B64D24-9F43-4BFC-C1CE-3421256BC284}"/>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6" name="Graphic 4">
            <a:extLst>
              <a:ext uri="{FF2B5EF4-FFF2-40B4-BE49-F238E27FC236}">
                <a16:creationId xmlns:a16="http://schemas.microsoft.com/office/drawing/2014/main" id="{3A4B681F-8612-570B-E299-0A6FFEDFAE2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1" name="Marcador de texto 30">
            <a:extLst>
              <a:ext uri="{FF2B5EF4-FFF2-40B4-BE49-F238E27FC236}">
                <a16:creationId xmlns:a16="http://schemas.microsoft.com/office/drawing/2014/main" id="{AB212D52-89F7-9894-EFB7-DD83C8523890}"/>
              </a:ext>
            </a:extLst>
          </p:cNvPr>
          <p:cNvSpPr>
            <a:spLocks noGrp="1"/>
          </p:cNvSpPr>
          <p:nvPr>
            <p:ph type="body" sz="quarter" idx="11" hasCustomPrompt="1"/>
          </p:nvPr>
        </p:nvSpPr>
        <p:spPr>
          <a:xfrm>
            <a:off x="766578" y="2338390"/>
            <a:ext cx="2014538" cy="663127"/>
          </a:xfrm>
        </p:spPr>
        <p:txBody>
          <a:bodyPr anchor="ctr" anchorCtr="0"/>
          <a:lstStyle>
            <a:lvl1pPr marL="0" indent="0" algn="l" rtl="0">
              <a:buNone/>
              <a:defRPr sz="1500" b="0" i="0" spc="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Section Title</a:t>
            </a:r>
          </a:p>
        </p:txBody>
      </p:sp>
      <p:sp>
        <p:nvSpPr>
          <p:cNvPr id="12" name="Marcador de texto 51">
            <a:extLst>
              <a:ext uri="{FF2B5EF4-FFF2-40B4-BE49-F238E27FC236}">
                <a16:creationId xmlns:a16="http://schemas.microsoft.com/office/drawing/2014/main" id="{EDC1A714-DFA1-D911-BCF4-A32FDACEE6C7}"/>
              </a:ext>
            </a:extLst>
          </p:cNvPr>
          <p:cNvSpPr>
            <a:spLocks noGrp="1"/>
          </p:cNvSpPr>
          <p:nvPr>
            <p:ph type="body" sz="quarter" idx="15" hasCustomPrompt="1"/>
          </p:nvPr>
        </p:nvSpPr>
        <p:spPr>
          <a:xfrm>
            <a:off x="766578" y="3469176"/>
            <a:ext cx="2649384" cy="2415397"/>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7" name="Google Shape;149;p16">
            <a:extLst>
              <a:ext uri="{FF2B5EF4-FFF2-40B4-BE49-F238E27FC236}">
                <a16:creationId xmlns:a16="http://schemas.microsoft.com/office/drawing/2014/main" id="{22A3E712-AAFF-9AB2-51C3-FE53D1F6DEF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3" name="Marcador de texto 28">
            <a:extLst>
              <a:ext uri="{FF2B5EF4-FFF2-40B4-BE49-F238E27FC236}">
                <a16:creationId xmlns:a16="http://schemas.microsoft.com/office/drawing/2014/main" id="{DCC37B6B-2C8B-7890-0A13-F288F99FB26F}"/>
              </a:ext>
            </a:extLst>
          </p:cNvPr>
          <p:cNvSpPr>
            <a:spLocks noGrp="1"/>
          </p:cNvSpPr>
          <p:nvPr>
            <p:ph type="body" sz="quarter" idx="27"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Two-by-two</a:t>
            </a:r>
          </a:p>
        </p:txBody>
      </p:sp>
      <p:sp>
        <p:nvSpPr>
          <p:cNvPr id="14" name="Marcador de texto 11">
            <a:extLst>
              <a:ext uri="{FF2B5EF4-FFF2-40B4-BE49-F238E27FC236}">
                <a16:creationId xmlns:a16="http://schemas.microsoft.com/office/drawing/2014/main" id="{B9D5A17A-3DD4-3D08-1348-0A9B86B18164}"/>
              </a:ext>
            </a:extLst>
          </p:cNvPr>
          <p:cNvSpPr>
            <a:spLocks noGrp="1"/>
          </p:cNvSpPr>
          <p:nvPr>
            <p:ph type="body" sz="quarter" idx="45"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15" name="Marcador de texto 30">
            <a:extLst>
              <a:ext uri="{FF2B5EF4-FFF2-40B4-BE49-F238E27FC236}">
                <a16:creationId xmlns:a16="http://schemas.microsoft.com/office/drawing/2014/main" id="{0E7EFBB4-61E1-20C1-C628-D8620E6EA66D}"/>
              </a:ext>
            </a:extLst>
          </p:cNvPr>
          <p:cNvSpPr>
            <a:spLocks noGrp="1"/>
          </p:cNvSpPr>
          <p:nvPr>
            <p:ph type="body" sz="quarter" idx="35" hasCustomPrompt="1"/>
          </p:nvPr>
        </p:nvSpPr>
        <p:spPr>
          <a:xfrm rot="16200000">
            <a:off x="-1494091" y="4069747"/>
            <a:ext cx="3901440" cy="213743"/>
          </a:xfrm>
        </p:spPr>
        <p:txBody>
          <a:bodyPr anchor="ctr" anchorCtr="0"/>
          <a:lstStyle>
            <a:lvl1pPr marL="0" indent="0" algn="ctr" rtl="0">
              <a:buNone/>
              <a:defRPr sz="1050" b="0" i="0" spc="0" baseline="0">
                <a:solidFill>
                  <a:schemeClr val="tx2"/>
                </a:solidFill>
                <a:latin typeface="Lato" panose="020F0502020204030203" pitchFamily="34" charset="77"/>
                <a:ea typeface="Lato Light" panose="020F0502020204030203" pitchFamily="34" charset="0"/>
                <a:cs typeface="Lato Light" panose="020F0502020204030203" pitchFamily="34" charset="0"/>
              </a:defRPr>
            </a:lvl1pPr>
          </a:lstStyle>
          <a:p>
            <a:pPr lvl="0"/>
            <a:r>
              <a:rPr lang="en-US"/>
              <a:t>Heading</a:t>
            </a:r>
          </a:p>
        </p:txBody>
      </p:sp>
      <p:sp>
        <p:nvSpPr>
          <p:cNvPr id="17" name="Marcador de texto 51">
            <a:extLst>
              <a:ext uri="{FF2B5EF4-FFF2-40B4-BE49-F238E27FC236}">
                <a16:creationId xmlns:a16="http://schemas.microsoft.com/office/drawing/2014/main" id="{A3FB662E-19F1-21D3-C5BE-094E760A979A}"/>
              </a:ext>
            </a:extLst>
          </p:cNvPr>
          <p:cNvSpPr>
            <a:spLocks noGrp="1"/>
          </p:cNvSpPr>
          <p:nvPr>
            <p:ph type="body" sz="quarter" idx="104" hasCustomPrompt="1"/>
          </p:nvPr>
        </p:nvSpPr>
        <p:spPr>
          <a:xfrm>
            <a:off x="3630821" y="3121180"/>
            <a:ext cx="2846070" cy="3012779"/>
          </a:xfrm>
          <a:prstGeom prst="round2SameRect">
            <a:avLst>
              <a:gd name="adj1" fmla="val 0"/>
              <a:gd name="adj2" fmla="val 10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8" name="Marcador de texto 51">
            <a:extLst>
              <a:ext uri="{FF2B5EF4-FFF2-40B4-BE49-F238E27FC236}">
                <a16:creationId xmlns:a16="http://schemas.microsoft.com/office/drawing/2014/main" id="{7E7929EC-6B3D-A9D4-86C6-FA4E4EF8C2B5}"/>
              </a:ext>
            </a:extLst>
          </p:cNvPr>
          <p:cNvSpPr>
            <a:spLocks noGrp="1"/>
          </p:cNvSpPr>
          <p:nvPr>
            <p:ph type="body" sz="quarter" idx="105" hasCustomPrompt="1"/>
          </p:nvPr>
        </p:nvSpPr>
        <p:spPr>
          <a:xfrm>
            <a:off x="3630821" y="2218722"/>
            <a:ext cx="2846070" cy="910336"/>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19" name="Marcador de texto 30">
            <a:extLst>
              <a:ext uri="{FF2B5EF4-FFF2-40B4-BE49-F238E27FC236}">
                <a16:creationId xmlns:a16="http://schemas.microsoft.com/office/drawing/2014/main" id="{CFDEBF4C-A5E0-99D7-1208-E861F8D5BB21}"/>
              </a:ext>
            </a:extLst>
          </p:cNvPr>
          <p:cNvSpPr>
            <a:spLocks noGrp="1"/>
          </p:cNvSpPr>
          <p:nvPr>
            <p:ph type="body" sz="quarter" idx="106" hasCustomPrompt="1"/>
          </p:nvPr>
        </p:nvSpPr>
        <p:spPr>
          <a:xfrm>
            <a:off x="3744714" y="2338390"/>
            <a:ext cx="2014538" cy="663127"/>
          </a:xfrm>
        </p:spPr>
        <p:txBody>
          <a:bodyPr anchor="ctr" anchorCtr="0"/>
          <a:lstStyle>
            <a:lvl1pPr marL="0" indent="0" algn="l" rtl="0">
              <a:buNone/>
              <a:defRPr sz="1500" b="0" i="0" spc="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Section Title</a:t>
            </a:r>
          </a:p>
        </p:txBody>
      </p:sp>
      <p:sp>
        <p:nvSpPr>
          <p:cNvPr id="20" name="Marcador de texto 51">
            <a:extLst>
              <a:ext uri="{FF2B5EF4-FFF2-40B4-BE49-F238E27FC236}">
                <a16:creationId xmlns:a16="http://schemas.microsoft.com/office/drawing/2014/main" id="{EA83531D-D2A6-ADB6-9DCA-7F04A0BCE8C8}"/>
              </a:ext>
            </a:extLst>
          </p:cNvPr>
          <p:cNvSpPr>
            <a:spLocks noGrp="1"/>
          </p:cNvSpPr>
          <p:nvPr>
            <p:ph type="body" sz="quarter" idx="107" hasCustomPrompt="1"/>
          </p:nvPr>
        </p:nvSpPr>
        <p:spPr>
          <a:xfrm>
            <a:off x="3744714" y="3469176"/>
            <a:ext cx="2649384" cy="2415397"/>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21" name="Marcador de texto 51">
            <a:extLst>
              <a:ext uri="{FF2B5EF4-FFF2-40B4-BE49-F238E27FC236}">
                <a16:creationId xmlns:a16="http://schemas.microsoft.com/office/drawing/2014/main" id="{42129D9A-3F96-4D64-F3CA-FD72CF4031A9}"/>
              </a:ext>
            </a:extLst>
          </p:cNvPr>
          <p:cNvSpPr>
            <a:spLocks noGrp="1"/>
          </p:cNvSpPr>
          <p:nvPr>
            <p:ph type="body" sz="quarter" idx="108" hasCustomPrompt="1"/>
          </p:nvPr>
        </p:nvSpPr>
        <p:spPr>
          <a:xfrm>
            <a:off x="652685" y="7738636"/>
            <a:ext cx="2846070" cy="3012779"/>
          </a:xfrm>
          <a:prstGeom prst="round2SameRect">
            <a:avLst>
              <a:gd name="adj1" fmla="val 0"/>
              <a:gd name="adj2" fmla="val 10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2" name="Marcador de texto 51">
            <a:extLst>
              <a:ext uri="{FF2B5EF4-FFF2-40B4-BE49-F238E27FC236}">
                <a16:creationId xmlns:a16="http://schemas.microsoft.com/office/drawing/2014/main" id="{C7F07A34-D50C-51B9-DD71-F2AA6FC37D39}"/>
              </a:ext>
            </a:extLst>
          </p:cNvPr>
          <p:cNvSpPr>
            <a:spLocks noGrp="1"/>
          </p:cNvSpPr>
          <p:nvPr>
            <p:ph type="body" sz="quarter" idx="109" hasCustomPrompt="1"/>
          </p:nvPr>
        </p:nvSpPr>
        <p:spPr>
          <a:xfrm>
            <a:off x="652685" y="6836176"/>
            <a:ext cx="2846070" cy="910336"/>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23" name="Marcador de texto 30">
            <a:extLst>
              <a:ext uri="{FF2B5EF4-FFF2-40B4-BE49-F238E27FC236}">
                <a16:creationId xmlns:a16="http://schemas.microsoft.com/office/drawing/2014/main" id="{2676110F-B8CF-B33B-2B62-ACA011C26C96}"/>
              </a:ext>
            </a:extLst>
          </p:cNvPr>
          <p:cNvSpPr>
            <a:spLocks noGrp="1"/>
          </p:cNvSpPr>
          <p:nvPr>
            <p:ph type="body" sz="quarter" idx="110" hasCustomPrompt="1"/>
          </p:nvPr>
        </p:nvSpPr>
        <p:spPr>
          <a:xfrm>
            <a:off x="766578" y="6955844"/>
            <a:ext cx="2014538" cy="663127"/>
          </a:xfrm>
        </p:spPr>
        <p:txBody>
          <a:bodyPr anchor="ctr" anchorCtr="0"/>
          <a:lstStyle>
            <a:lvl1pPr marL="0" indent="0" algn="l" rtl="0">
              <a:buNone/>
              <a:defRPr sz="1500" b="0" i="0" spc="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Section Title</a:t>
            </a:r>
          </a:p>
        </p:txBody>
      </p:sp>
      <p:sp>
        <p:nvSpPr>
          <p:cNvPr id="27" name="Marcador de texto 51">
            <a:extLst>
              <a:ext uri="{FF2B5EF4-FFF2-40B4-BE49-F238E27FC236}">
                <a16:creationId xmlns:a16="http://schemas.microsoft.com/office/drawing/2014/main" id="{76833E08-EC12-9FE1-DC17-3777FD22D912}"/>
              </a:ext>
            </a:extLst>
          </p:cNvPr>
          <p:cNvSpPr>
            <a:spLocks noGrp="1"/>
          </p:cNvSpPr>
          <p:nvPr>
            <p:ph type="body" sz="quarter" idx="111" hasCustomPrompt="1"/>
          </p:nvPr>
        </p:nvSpPr>
        <p:spPr>
          <a:xfrm>
            <a:off x="766578" y="8086632"/>
            <a:ext cx="2649384" cy="2415397"/>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
        <p:nvSpPr>
          <p:cNvPr id="39" name="Marcador de texto 30">
            <a:extLst>
              <a:ext uri="{FF2B5EF4-FFF2-40B4-BE49-F238E27FC236}">
                <a16:creationId xmlns:a16="http://schemas.microsoft.com/office/drawing/2014/main" id="{D4B341BA-AB65-995E-118A-008D7810757E}"/>
              </a:ext>
            </a:extLst>
          </p:cNvPr>
          <p:cNvSpPr>
            <a:spLocks noGrp="1"/>
          </p:cNvSpPr>
          <p:nvPr>
            <p:ph type="body" sz="quarter" idx="112" hasCustomPrompt="1"/>
          </p:nvPr>
        </p:nvSpPr>
        <p:spPr>
          <a:xfrm rot="16200000">
            <a:off x="-1494091" y="8687203"/>
            <a:ext cx="3901440" cy="213743"/>
          </a:xfrm>
        </p:spPr>
        <p:txBody>
          <a:bodyPr anchor="ctr" anchorCtr="0"/>
          <a:lstStyle>
            <a:lvl1pPr marL="0" indent="0" algn="ctr" rtl="0">
              <a:buNone/>
              <a:defRPr sz="1050" b="0" i="0" spc="0" baseline="0">
                <a:solidFill>
                  <a:schemeClr val="tx2"/>
                </a:solidFill>
                <a:latin typeface="Lato" panose="020F0502020204030203" pitchFamily="34" charset="77"/>
                <a:ea typeface="Lato Light" panose="020F0502020204030203" pitchFamily="34" charset="0"/>
                <a:cs typeface="Lato Light" panose="020F0502020204030203" pitchFamily="34" charset="0"/>
              </a:defRPr>
            </a:lvl1pPr>
          </a:lstStyle>
          <a:p>
            <a:pPr lvl="0"/>
            <a:r>
              <a:rPr lang="en-US"/>
              <a:t>Heading</a:t>
            </a:r>
          </a:p>
        </p:txBody>
      </p:sp>
      <p:sp>
        <p:nvSpPr>
          <p:cNvPr id="40" name="Marcador de texto 51">
            <a:extLst>
              <a:ext uri="{FF2B5EF4-FFF2-40B4-BE49-F238E27FC236}">
                <a16:creationId xmlns:a16="http://schemas.microsoft.com/office/drawing/2014/main" id="{CF250634-D6AF-1E4A-A478-A50AD7402662}"/>
              </a:ext>
            </a:extLst>
          </p:cNvPr>
          <p:cNvSpPr>
            <a:spLocks noGrp="1"/>
          </p:cNvSpPr>
          <p:nvPr>
            <p:ph type="body" sz="quarter" idx="113" hasCustomPrompt="1"/>
          </p:nvPr>
        </p:nvSpPr>
        <p:spPr>
          <a:xfrm>
            <a:off x="3630821" y="7738636"/>
            <a:ext cx="2846070" cy="3012779"/>
          </a:xfrm>
          <a:prstGeom prst="round2SameRect">
            <a:avLst>
              <a:gd name="adj1" fmla="val 0"/>
              <a:gd name="adj2" fmla="val 10920"/>
            </a:avLst>
          </a:prstGeom>
          <a:solidFill>
            <a:schemeClr val="bg1"/>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1" name="Marcador de texto 51">
            <a:extLst>
              <a:ext uri="{FF2B5EF4-FFF2-40B4-BE49-F238E27FC236}">
                <a16:creationId xmlns:a16="http://schemas.microsoft.com/office/drawing/2014/main" id="{CB3C3C68-05EE-AD40-ECB1-DF92AE5EDDEF}"/>
              </a:ext>
            </a:extLst>
          </p:cNvPr>
          <p:cNvSpPr>
            <a:spLocks noGrp="1"/>
          </p:cNvSpPr>
          <p:nvPr>
            <p:ph type="body" sz="quarter" idx="114" hasCustomPrompt="1"/>
          </p:nvPr>
        </p:nvSpPr>
        <p:spPr>
          <a:xfrm>
            <a:off x="3630821" y="6836176"/>
            <a:ext cx="2846070" cy="910336"/>
          </a:xfrm>
          <a:prstGeom prst="round2SameRect">
            <a:avLst>
              <a:gd name="adj1" fmla="val 13133"/>
              <a:gd name="adj2" fmla="val 0"/>
            </a:avLst>
          </a:prstGeom>
          <a:solidFill>
            <a:schemeClr val="tx2"/>
          </a:solidFill>
        </p:spPr>
        <p:txBody>
          <a:bodyPr/>
          <a:lstStyle>
            <a:lvl1pPr marL="0" indent="0" rtl="0">
              <a:lnSpc>
                <a:spcPct val="130000"/>
              </a:lnSpc>
              <a:buNone/>
              <a:defRPr sz="675" b="0" i="0">
                <a:solidFill>
                  <a:srgbClr val="414244"/>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 </a:t>
            </a:r>
          </a:p>
        </p:txBody>
      </p:sp>
      <p:sp>
        <p:nvSpPr>
          <p:cNvPr id="42" name="Marcador de texto 30">
            <a:extLst>
              <a:ext uri="{FF2B5EF4-FFF2-40B4-BE49-F238E27FC236}">
                <a16:creationId xmlns:a16="http://schemas.microsoft.com/office/drawing/2014/main" id="{C074DB7E-316E-207E-5B7E-E48E2E4C1470}"/>
              </a:ext>
            </a:extLst>
          </p:cNvPr>
          <p:cNvSpPr>
            <a:spLocks noGrp="1"/>
          </p:cNvSpPr>
          <p:nvPr>
            <p:ph type="body" sz="quarter" idx="115" hasCustomPrompt="1"/>
          </p:nvPr>
        </p:nvSpPr>
        <p:spPr>
          <a:xfrm>
            <a:off x="3744714" y="6955844"/>
            <a:ext cx="2014538" cy="663127"/>
          </a:xfrm>
        </p:spPr>
        <p:txBody>
          <a:bodyPr anchor="ctr" anchorCtr="0"/>
          <a:lstStyle>
            <a:lvl1pPr marL="0" indent="0" algn="l" rtl="0">
              <a:buNone/>
              <a:defRPr sz="1500" b="0" i="0" spc="0" baseline="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Section Title</a:t>
            </a:r>
          </a:p>
        </p:txBody>
      </p:sp>
      <p:sp>
        <p:nvSpPr>
          <p:cNvPr id="43" name="Marcador de texto 51">
            <a:extLst>
              <a:ext uri="{FF2B5EF4-FFF2-40B4-BE49-F238E27FC236}">
                <a16:creationId xmlns:a16="http://schemas.microsoft.com/office/drawing/2014/main" id="{DDEC6B43-E4CF-078E-EC42-4CE4EC83A063}"/>
              </a:ext>
            </a:extLst>
          </p:cNvPr>
          <p:cNvSpPr>
            <a:spLocks noGrp="1"/>
          </p:cNvSpPr>
          <p:nvPr>
            <p:ph type="body" sz="quarter" idx="116" hasCustomPrompt="1"/>
          </p:nvPr>
        </p:nvSpPr>
        <p:spPr>
          <a:xfrm>
            <a:off x="3744714" y="8086632"/>
            <a:ext cx="2649384" cy="2415397"/>
          </a:xfrm>
        </p:spPr>
        <p:txBody>
          <a:bodyPr/>
          <a:lstStyle>
            <a:lvl1pPr marL="0" indent="0" rtl="0">
              <a:lnSpc>
                <a:spcPct val="130000"/>
              </a:lnSpc>
              <a:buNone/>
              <a:defRPr sz="675" b="0" i="0">
                <a:solidFill>
                  <a:srgbClr val="3F4043"/>
                </a:solidFill>
                <a:latin typeface="Lato" panose="020F0502020204030203" pitchFamily="34" charset="77"/>
                <a:ea typeface="Open Sans" pitchFamily="2" charset="0"/>
                <a:cs typeface="Open Sans" pitchFamily="2" charset="0"/>
              </a:defRPr>
            </a:lvl1pPr>
          </a:lstStyle>
          <a:p>
            <a:pPr marL="0" marR="0" lvl="0" indent="0" algn="l" defTabSz="804610" rtl="0" eaLnBrk="1" fontAlgn="auto" latinLnBrk="0" hangingPunct="1">
              <a:lnSpc>
                <a:spcPct val="120000"/>
              </a:lnSpc>
              <a:spcBef>
                <a:spcPts val="0"/>
              </a:spcBef>
              <a:spcAft>
                <a:spcPts val="0"/>
              </a:spcAft>
              <a:buClrTx/>
              <a:buSzTx/>
              <a:buFont typeface="Arial" panose="020B0604020202020204" pitchFamily="34" charset="0"/>
              <a:buNone/>
              <a:tabLst/>
              <a:defRPr/>
            </a:pPr>
            <a:r>
              <a:rPr lang="en-US"/>
              <a:t>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Ut </a:t>
            </a:r>
            <a:r>
              <a:rPr lang="en-US" err="1"/>
              <a:t>enim</a:t>
            </a:r>
            <a:r>
              <a:rPr lang="en-US"/>
              <a:t> ad minim </a:t>
            </a:r>
            <a:r>
              <a:rPr lang="en-US" err="1"/>
              <a:t>veniam</a:t>
            </a:r>
            <a:r>
              <a:rPr lang="en-US"/>
              <a:t>, </a:t>
            </a:r>
            <a:r>
              <a:rPr lang="en-US" err="1"/>
              <a:t>quis</a:t>
            </a:r>
            <a:r>
              <a:rPr lang="en-US"/>
              <a:t> </a:t>
            </a:r>
            <a:r>
              <a:rPr lang="en-US" err="1"/>
              <a:t>nostrud</a:t>
            </a:r>
            <a:r>
              <a:rPr lang="en-US"/>
              <a:t> exercitation </a:t>
            </a:r>
            <a:r>
              <a:rPr lang="en-US" err="1"/>
              <a:t>ullamco</a:t>
            </a:r>
            <a:r>
              <a:rPr lang="en-US"/>
              <a:t> </a:t>
            </a:r>
            <a:r>
              <a:rPr lang="en-US" err="1"/>
              <a:t>laboris</a:t>
            </a:r>
            <a:r>
              <a:rPr lang="en-US"/>
              <a:t> nisi </a:t>
            </a:r>
            <a:r>
              <a:rPr lang="en-US" err="1"/>
              <a:t>nostrud</a:t>
            </a:r>
            <a:r>
              <a:rPr lang="en-US"/>
              <a:t> exercitation </a:t>
            </a:r>
            <a:r>
              <a:rPr lang="en-US" err="1"/>
              <a:t>ullamco</a:t>
            </a:r>
            <a:r>
              <a:rPr lang="en-US"/>
              <a:t> </a:t>
            </a:r>
            <a:r>
              <a:rPr lang="en-US" err="1"/>
              <a:t>laboris</a:t>
            </a:r>
            <a:r>
              <a:rPr lang="en-US"/>
              <a:t> nisi </a:t>
            </a:r>
            <a:r>
              <a:rPr lang="en-US" err="1"/>
              <a:t>ut</a:t>
            </a:r>
            <a:r>
              <a:rPr lang="en-US"/>
              <a:t> </a:t>
            </a:r>
            <a:r>
              <a:rPr lang="en-US" err="1"/>
              <a:t>aliquip</a:t>
            </a:r>
            <a:r>
              <a:rPr lang="en-US"/>
              <a:t> ex </a:t>
            </a:r>
            <a:r>
              <a:rPr lang="en-US" err="1"/>
              <a:t>ea</a:t>
            </a:r>
            <a:r>
              <a:rPr lang="en-US"/>
              <a:t> </a:t>
            </a:r>
            <a:r>
              <a:rPr lang="en-US" err="1"/>
              <a:t>commodo</a:t>
            </a:r>
            <a:r>
              <a:rPr lang="en-US"/>
              <a:t> </a:t>
            </a:r>
            <a:r>
              <a:rPr lang="en-US" err="1"/>
              <a:t>consequat</a:t>
            </a:r>
            <a:r>
              <a:rPr lang="en-US"/>
              <a:t>. Lorem ipsum dolor sit </a:t>
            </a:r>
            <a:r>
              <a:rPr lang="en-US" err="1"/>
              <a:t>amet</a:t>
            </a:r>
            <a:r>
              <a:rPr lang="en-US"/>
              <a:t>, </a:t>
            </a:r>
            <a:r>
              <a:rPr lang="en-US" err="1"/>
              <a:t>consecteur</a:t>
            </a:r>
            <a:r>
              <a:rPr lang="en-US"/>
              <a:t> </a:t>
            </a:r>
            <a:r>
              <a:rPr lang="en-US" err="1"/>
              <a:t>adipiscing</a:t>
            </a:r>
            <a:r>
              <a:rPr lang="en-US"/>
              <a:t> </a:t>
            </a:r>
            <a:r>
              <a:rPr lang="en-US" err="1"/>
              <a:t>elit</a:t>
            </a:r>
            <a:r>
              <a:rPr lang="en-US"/>
              <a:t>, sed do </a:t>
            </a:r>
            <a:r>
              <a:rPr lang="en-US" err="1"/>
              <a:t>eiusmod</a:t>
            </a:r>
            <a:r>
              <a:rPr lang="en-US"/>
              <a:t> </a:t>
            </a:r>
            <a:r>
              <a:rPr lang="en-US" err="1"/>
              <a:t>tempor</a:t>
            </a:r>
            <a:r>
              <a:rPr lang="en-US"/>
              <a:t> </a:t>
            </a:r>
            <a:r>
              <a:rPr lang="en-US" err="1"/>
              <a:t>incididunt</a:t>
            </a:r>
            <a:r>
              <a:rPr lang="en-US"/>
              <a:t> </a:t>
            </a:r>
            <a:r>
              <a:rPr lang="en-US" err="1"/>
              <a:t>ut</a:t>
            </a:r>
            <a:r>
              <a:rPr lang="en-US"/>
              <a:t> labore et dolore magna </a:t>
            </a:r>
            <a:r>
              <a:rPr lang="en-US" err="1"/>
              <a:t>aliqua</a:t>
            </a:r>
            <a:r>
              <a:rPr lang="en-US"/>
              <a:t>. </a:t>
            </a:r>
          </a:p>
        </p:txBody>
      </p:sp>
    </p:spTree>
    <p:extLst>
      <p:ext uri="{BB962C8B-B14F-4D97-AF65-F5344CB8AC3E}">
        <p14:creationId xmlns:p14="http://schemas.microsoft.com/office/powerpoint/2010/main" val="254391404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Bold Q&amp;A">
    <p:spTree>
      <p:nvGrpSpPr>
        <p:cNvPr id="1" name=""/>
        <p:cNvGrpSpPr/>
        <p:nvPr/>
      </p:nvGrpSpPr>
      <p:grpSpPr>
        <a:xfrm>
          <a:off x="0" y="0"/>
          <a:ext cx="0" cy="0"/>
          <a:chOff x="0" y="0"/>
          <a:chExt cx="0" cy="0"/>
        </a:xfrm>
      </p:grpSpPr>
      <p:graphicFrame>
        <p:nvGraphicFramePr>
          <p:cNvPr id="29" name="think-cell data - do not delete" hidden="1">
            <a:extLst>
              <a:ext uri="{FF2B5EF4-FFF2-40B4-BE49-F238E27FC236}">
                <a16:creationId xmlns:a16="http://schemas.microsoft.com/office/drawing/2014/main" id="{832910E5-579F-92B1-5D70-9808830408F2}"/>
              </a:ext>
            </a:extLst>
          </p:cNvPr>
          <p:cNvGraphicFramePr>
            <a:graphicFrameLocks noChangeAspect="1"/>
          </p:cNvGraphicFramePr>
          <p:nvPr>
            <p:custDataLst>
              <p:tags r:id="rId1"/>
            </p:custDataLst>
            <p:extLst>
              <p:ext uri="{D42A27DB-BD31-4B8C-83A1-F6EECF244321}">
                <p14:modId xmlns:p14="http://schemas.microsoft.com/office/powerpoint/2010/main" val="291146182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9" name="think-cell data - do not delete" hidden="1">
                        <a:extLst>
                          <a:ext uri="{FF2B5EF4-FFF2-40B4-BE49-F238E27FC236}">
                            <a16:creationId xmlns:a16="http://schemas.microsoft.com/office/drawing/2014/main" id="{832910E5-579F-92B1-5D70-9808830408F2}"/>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00A33681-6246-C712-6F38-B0BF974B8AE0}"/>
              </a:ext>
            </a:extLst>
          </p:cNvPr>
          <p:cNvSpPr/>
          <p:nvPr/>
        </p:nvSpPr>
        <p:spPr>
          <a:xfrm>
            <a:off x="-2448" y="-56044"/>
            <a:ext cx="6868331" cy="11336720"/>
          </a:xfrm>
          <a:prstGeom prst="rect">
            <a:avLst/>
          </a:prstGeom>
          <a:solidFill>
            <a:srgbClr val="FFAC13"/>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solidFill>
                <a:schemeClr val="accent1"/>
              </a:solidFill>
            </a:endParaRPr>
          </a:p>
        </p:txBody>
      </p:sp>
      <p:sp>
        <p:nvSpPr>
          <p:cNvPr id="3" name="Right Triangle 8">
            <a:extLst>
              <a:ext uri="{FF2B5EF4-FFF2-40B4-BE49-F238E27FC236}">
                <a16:creationId xmlns:a16="http://schemas.microsoft.com/office/drawing/2014/main" id="{4DAF18BD-D314-7E97-3F9B-148EEC0C507E}"/>
              </a:ext>
            </a:extLst>
          </p:cNvPr>
          <p:cNvSpPr/>
          <p:nvPr/>
        </p:nvSpPr>
        <p:spPr>
          <a:xfrm>
            <a:off x="-6469" y="6098743"/>
            <a:ext cx="1675681" cy="5295979"/>
          </a:xfrm>
          <a:prstGeom prst="rtTriangle">
            <a:avLst/>
          </a:prstGeom>
          <a:solidFill>
            <a:srgbClr val="FFC000">
              <a:alpha val="16000"/>
            </a:srgbClr>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4" name="TextBox 38">
            <a:extLst>
              <a:ext uri="{FF2B5EF4-FFF2-40B4-BE49-F238E27FC236}">
                <a16:creationId xmlns:a16="http://schemas.microsoft.com/office/drawing/2014/main" id="{1124514B-00B0-4EBA-0301-C3144B51C5A7}"/>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5" name="Google Shape;523;p16">
            <a:extLst>
              <a:ext uri="{FF2B5EF4-FFF2-40B4-BE49-F238E27FC236}">
                <a16:creationId xmlns:a16="http://schemas.microsoft.com/office/drawing/2014/main" id="{50A49328-6BEE-1A92-A19E-F5422D65A39A}"/>
              </a:ext>
            </a:extLst>
          </p:cNvPr>
          <p:cNvSpPr/>
          <p:nvPr/>
        </p:nvSpPr>
        <p:spPr>
          <a:xfrm>
            <a:off x="416580" y="2955638"/>
            <a:ext cx="1913583" cy="7443842"/>
          </a:xfrm>
          <a:prstGeom prst="roundRect">
            <a:avLst>
              <a:gd name="adj" fmla="val 6834"/>
            </a:avLst>
          </a:prstGeom>
          <a:solidFill>
            <a:schemeClr val="bg1">
              <a:alpha val="30000"/>
            </a:schemeClr>
          </a:solidFill>
          <a:ln>
            <a:noFill/>
          </a:ln>
          <a:effectLst/>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a:solidFill>
                <a:schemeClr val="accent1"/>
              </a:solidFill>
              <a:latin typeface="Arial"/>
              <a:ea typeface="Arial"/>
              <a:cs typeface="Arial"/>
              <a:sym typeface="Arial"/>
            </a:endParaRPr>
          </a:p>
        </p:txBody>
      </p:sp>
      <p:sp>
        <p:nvSpPr>
          <p:cNvPr id="6" name="Google Shape;523;p16">
            <a:extLst>
              <a:ext uri="{FF2B5EF4-FFF2-40B4-BE49-F238E27FC236}">
                <a16:creationId xmlns:a16="http://schemas.microsoft.com/office/drawing/2014/main" id="{9677BC14-B3A8-EE31-F198-C19CE80A788B}"/>
              </a:ext>
            </a:extLst>
          </p:cNvPr>
          <p:cNvSpPr/>
          <p:nvPr/>
        </p:nvSpPr>
        <p:spPr>
          <a:xfrm>
            <a:off x="2472209" y="2955638"/>
            <a:ext cx="1913583" cy="7443842"/>
          </a:xfrm>
          <a:prstGeom prst="roundRect">
            <a:avLst>
              <a:gd name="adj" fmla="val 6834"/>
            </a:avLst>
          </a:prstGeom>
          <a:solidFill>
            <a:schemeClr val="bg1">
              <a:alpha val="30000"/>
            </a:schemeClr>
          </a:solidFill>
          <a:ln>
            <a:noFill/>
          </a:ln>
          <a:effectLst/>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a:solidFill>
                <a:schemeClr val="accent1"/>
              </a:solidFill>
              <a:latin typeface="Arial"/>
              <a:ea typeface="Arial"/>
              <a:cs typeface="Arial"/>
              <a:sym typeface="Arial"/>
            </a:endParaRPr>
          </a:p>
        </p:txBody>
      </p:sp>
      <p:sp>
        <p:nvSpPr>
          <p:cNvPr id="7" name="Google Shape;157;p17">
            <a:extLst>
              <a:ext uri="{FF2B5EF4-FFF2-40B4-BE49-F238E27FC236}">
                <a16:creationId xmlns:a16="http://schemas.microsoft.com/office/drawing/2014/main" id="{8E30E1B3-ECC5-F8F0-28CF-166E9A335DD6}"/>
              </a:ext>
            </a:extLst>
          </p:cNvPr>
          <p:cNvSpPr/>
          <p:nvPr/>
        </p:nvSpPr>
        <p:spPr>
          <a:xfrm rot="10023183">
            <a:off x="6147376" y="1338993"/>
            <a:ext cx="297448" cy="940084"/>
          </a:xfrm>
          <a:prstGeom prst="ellipse">
            <a:avLst/>
          </a:prstGeom>
          <a:solidFill>
            <a:schemeClr val="accent1">
              <a:lumMod val="20000"/>
              <a:lumOff val="80000"/>
              <a:alpha val="32171"/>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Google Shape;157;p17">
            <a:extLst>
              <a:ext uri="{FF2B5EF4-FFF2-40B4-BE49-F238E27FC236}">
                <a16:creationId xmlns:a16="http://schemas.microsoft.com/office/drawing/2014/main" id="{58B52029-E49C-DC22-B3E7-D2CA958D9B1E}"/>
              </a:ext>
            </a:extLst>
          </p:cNvPr>
          <p:cNvSpPr/>
          <p:nvPr/>
        </p:nvSpPr>
        <p:spPr>
          <a:xfrm rot="10023183">
            <a:off x="1194589" y="1053861"/>
            <a:ext cx="162630" cy="513991"/>
          </a:xfrm>
          <a:prstGeom prst="ellipse">
            <a:avLst/>
          </a:prstGeom>
          <a:gradFill>
            <a:gsLst>
              <a:gs pos="0">
                <a:srgbClr val="FEC256"/>
              </a:gs>
              <a:gs pos="100000">
                <a:srgbClr val="FEC256"/>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9" name="Google Shape;523;p16">
            <a:extLst>
              <a:ext uri="{FF2B5EF4-FFF2-40B4-BE49-F238E27FC236}">
                <a16:creationId xmlns:a16="http://schemas.microsoft.com/office/drawing/2014/main" id="{B59E9D51-608C-B7CE-DA6C-AE3BCEA8CE5B}"/>
              </a:ext>
            </a:extLst>
          </p:cNvPr>
          <p:cNvSpPr/>
          <p:nvPr/>
        </p:nvSpPr>
        <p:spPr>
          <a:xfrm>
            <a:off x="4568575" y="2955638"/>
            <a:ext cx="1913583" cy="7443842"/>
          </a:xfrm>
          <a:prstGeom prst="roundRect">
            <a:avLst>
              <a:gd name="adj" fmla="val 6834"/>
            </a:avLst>
          </a:prstGeom>
          <a:solidFill>
            <a:schemeClr val="bg1">
              <a:alpha val="30000"/>
            </a:schemeClr>
          </a:solidFill>
          <a:ln>
            <a:noFill/>
          </a:ln>
          <a:effectLst/>
        </p:spPr>
        <p:txBody>
          <a:bodyPr spcFirstLastPara="1" wrap="square" lIns="68569" tIns="68569" rIns="68569" bIns="68569"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050" b="0" i="0" u="none" strike="noStrike" cap="none">
              <a:solidFill>
                <a:schemeClr val="accent1"/>
              </a:solidFill>
              <a:latin typeface="Arial"/>
              <a:ea typeface="Arial"/>
              <a:cs typeface="Arial"/>
              <a:sym typeface="Arial"/>
            </a:endParaRPr>
          </a:p>
        </p:txBody>
      </p:sp>
      <p:sp>
        <p:nvSpPr>
          <p:cNvPr id="10" name="Rounded Rectangle 13">
            <a:extLst>
              <a:ext uri="{FF2B5EF4-FFF2-40B4-BE49-F238E27FC236}">
                <a16:creationId xmlns:a16="http://schemas.microsoft.com/office/drawing/2014/main" id="{F1EA0DBE-0169-A29A-06B6-02AC183E27D2}"/>
              </a:ext>
            </a:extLst>
          </p:cNvPr>
          <p:cNvSpPr/>
          <p:nvPr/>
        </p:nvSpPr>
        <p:spPr>
          <a:xfrm>
            <a:off x="1030749" y="9276905"/>
            <a:ext cx="685246" cy="653803"/>
          </a:xfrm>
          <a:prstGeom prst="roundRect">
            <a:avLst/>
          </a:prstGeom>
          <a:solidFill>
            <a:schemeClr val="tx2"/>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1" name="Rounded Rectangle 15">
            <a:extLst>
              <a:ext uri="{FF2B5EF4-FFF2-40B4-BE49-F238E27FC236}">
                <a16:creationId xmlns:a16="http://schemas.microsoft.com/office/drawing/2014/main" id="{FD7A71C2-802D-D174-8F08-E69CCA64D8C1}"/>
              </a:ext>
            </a:extLst>
          </p:cNvPr>
          <p:cNvSpPr/>
          <p:nvPr/>
        </p:nvSpPr>
        <p:spPr>
          <a:xfrm>
            <a:off x="3086378" y="9276905"/>
            <a:ext cx="685246" cy="653803"/>
          </a:xfrm>
          <a:prstGeom prst="roundRect">
            <a:avLst/>
          </a:prstGeom>
          <a:solidFill>
            <a:schemeClr val="tx2"/>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2" name="Rounded Rectangle 17">
            <a:extLst>
              <a:ext uri="{FF2B5EF4-FFF2-40B4-BE49-F238E27FC236}">
                <a16:creationId xmlns:a16="http://schemas.microsoft.com/office/drawing/2014/main" id="{FDC910D3-D86C-E31F-71D1-9FFD6FDC6D30}"/>
              </a:ext>
            </a:extLst>
          </p:cNvPr>
          <p:cNvSpPr/>
          <p:nvPr/>
        </p:nvSpPr>
        <p:spPr>
          <a:xfrm>
            <a:off x="5182744" y="9276905"/>
            <a:ext cx="685246" cy="653803"/>
          </a:xfrm>
          <a:prstGeom prst="roundRect">
            <a:avLst/>
          </a:prstGeom>
          <a:solidFill>
            <a:schemeClr val="tx2"/>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13" name="Marcador de texto 26">
            <a:extLst>
              <a:ext uri="{FF2B5EF4-FFF2-40B4-BE49-F238E27FC236}">
                <a16:creationId xmlns:a16="http://schemas.microsoft.com/office/drawing/2014/main" id="{5D1747AE-A7D2-3849-70A7-E4447E190B96}"/>
              </a:ext>
            </a:extLst>
          </p:cNvPr>
          <p:cNvSpPr>
            <a:spLocks noGrp="1"/>
          </p:cNvSpPr>
          <p:nvPr>
            <p:ph type="body" sz="quarter" idx="10" hasCustomPrompt="1"/>
          </p:nvPr>
        </p:nvSpPr>
        <p:spPr>
          <a:xfrm>
            <a:off x="605319" y="4889781"/>
            <a:ext cx="1541291" cy="3956965"/>
          </a:xfrm>
        </p:spPr>
        <p:txBody>
          <a:bodyPr/>
          <a:lstStyle>
            <a:lvl1pPr marL="0" indent="0" rtl="0">
              <a:lnSpc>
                <a:spcPct val="110000"/>
              </a:lnSpc>
              <a:buNone/>
              <a:defRPr>
                <a:solidFill>
                  <a:schemeClr val="tx2"/>
                </a:solidFill>
              </a:defRPr>
            </a:lvl1pPr>
          </a:lstStyle>
          <a:p>
            <a:pPr lvl="0"/>
            <a:r>
              <a:rPr lang="en-US"/>
              <a:t>Here goes a question. You can decrease the font size in case the question is longer than six lines so it doesn’t look too clutter?</a:t>
            </a:r>
          </a:p>
        </p:txBody>
      </p:sp>
      <p:sp>
        <p:nvSpPr>
          <p:cNvPr id="14" name="Marcador de texto 30">
            <a:extLst>
              <a:ext uri="{FF2B5EF4-FFF2-40B4-BE49-F238E27FC236}">
                <a16:creationId xmlns:a16="http://schemas.microsoft.com/office/drawing/2014/main" id="{8C95A220-417E-8B5B-4E7A-AE6FE3C0AC18}"/>
              </a:ext>
            </a:extLst>
          </p:cNvPr>
          <p:cNvSpPr>
            <a:spLocks noGrp="1"/>
          </p:cNvSpPr>
          <p:nvPr>
            <p:ph type="body" sz="quarter" idx="13" hasCustomPrompt="1"/>
          </p:nvPr>
        </p:nvSpPr>
        <p:spPr>
          <a:xfrm>
            <a:off x="1064535" y="601966"/>
            <a:ext cx="4669631" cy="1477611"/>
          </a:xfrm>
        </p:spPr>
        <p:txBody>
          <a:bodyPr anchor="ctr" anchorCtr="0"/>
          <a:lstStyle>
            <a:lvl1pPr marL="0" indent="0" algn="ctr" rtl="0">
              <a:buNone/>
              <a:defRPr sz="2400" b="0" i="0">
                <a:solidFill>
                  <a:schemeClr val="tx2"/>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Q &amp; A</a:t>
            </a:r>
          </a:p>
        </p:txBody>
      </p:sp>
      <p:sp>
        <p:nvSpPr>
          <p:cNvPr id="15" name="Marcador de texto 27">
            <a:extLst>
              <a:ext uri="{FF2B5EF4-FFF2-40B4-BE49-F238E27FC236}">
                <a16:creationId xmlns:a16="http://schemas.microsoft.com/office/drawing/2014/main" id="{0DF64409-44E8-FFFD-19D8-1BD6EEECF939}"/>
              </a:ext>
            </a:extLst>
          </p:cNvPr>
          <p:cNvSpPr>
            <a:spLocks noGrp="1"/>
          </p:cNvSpPr>
          <p:nvPr>
            <p:ph type="body" sz="quarter" idx="23" hasCustomPrompt="1"/>
          </p:nvPr>
        </p:nvSpPr>
        <p:spPr>
          <a:xfrm>
            <a:off x="1048872" y="9266157"/>
            <a:ext cx="648997" cy="663127"/>
          </a:xfrm>
        </p:spPr>
        <p:txBody>
          <a:bodyPr anchor="ctr" anchorCtr="0"/>
          <a:lstStyle>
            <a:lvl1pPr marL="0" indent="0" algn="ctr" rtl="0">
              <a:buNone/>
              <a:defRPr sz="750" spc="225">
                <a:solidFill>
                  <a:schemeClr val="bg1"/>
                </a:solidFill>
              </a:defRPr>
            </a:lvl1pPr>
          </a:lstStyle>
          <a:p>
            <a:pPr lvl="0"/>
            <a:r>
              <a:rPr lang="en-US"/>
              <a:t>10 MIN</a:t>
            </a:r>
          </a:p>
        </p:txBody>
      </p:sp>
      <p:sp>
        <p:nvSpPr>
          <p:cNvPr id="16" name="Marcador de texto 27">
            <a:extLst>
              <a:ext uri="{FF2B5EF4-FFF2-40B4-BE49-F238E27FC236}">
                <a16:creationId xmlns:a16="http://schemas.microsoft.com/office/drawing/2014/main" id="{E825177A-B64A-D0FD-DE07-241CB01B0A8F}"/>
              </a:ext>
            </a:extLst>
          </p:cNvPr>
          <p:cNvSpPr>
            <a:spLocks noGrp="1"/>
          </p:cNvSpPr>
          <p:nvPr>
            <p:ph type="body" sz="quarter" idx="24" hasCustomPrompt="1"/>
          </p:nvPr>
        </p:nvSpPr>
        <p:spPr>
          <a:xfrm>
            <a:off x="3104501" y="9266157"/>
            <a:ext cx="648997" cy="663127"/>
          </a:xfrm>
        </p:spPr>
        <p:txBody>
          <a:bodyPr anchor="ctr" anchorCtr="0"/>
          <a:lstStyle>
            <a:lvl1pPr marL="0" indent="0" algn="ctr" rtl="0">
              <a:buNone/>
              <a:defRPr sz="750" spc="225">
                <a:solidFill>
                  <a:schemeClr val="bg1"/>
                </a:solidFill>
              </a:defRPr>
            </a:lvl1pPr>
          </a:lstStyle>
          <a:p>
            <a:pPr lvl="0"/>
            <a:r>
              <a:rPr lang="en-US"/>
              <a:t>5 MIN</a:t>
            </a:r>
          </a:p>
        </p:txBody>
      </p:sp>
      <p:sp>
        <p:nvSpPr>
          <p:cNvPr id="17" name="Marcador de texto 27">
            <a:extLst>
              <a:ext uri="{FF2B5EF4-FFF2-40B4-BE49-F238E27FC236}">
                <a16:creationId xmlns:a16="http://schemas.microsoft.com/office/drawing/2014/main" id="{526A250D-B65B-5ADE-622F-6A06C2DA0AEC}"/>
              </a:ext>
            </a:extLst>
          </p:cNvPr>
          <p:cNvSpPr>
            <a:spLocks noGrp="1"/>
          </p:cNvSpPr>
          <p:nvPr>
            <p:ph type="body" sz="quarter" idx="25" hasCustomPrompt="1"/>
          </p:nvPr>
        </p:nvSpPr>
        <p:spPr>
          <a:xfrm>
            <a:off x="5201579" y="9267581"/>
            <a:ext cx="648997" cy="663127"/>
          </a:xfrm>
        </p:spPr>
        <p:txBody>
          <a:bodyPr anchor="ctr" anchorCtr="0"/>
          <a:lstStyle>
            <a:lvl1pPr marL="0" indent="0" algn="ctr" rtl="0">
              <a:buNone/>
              <a:defRPr sz="750" spc="225">
                <a:solidFill>
                  <a:schemeClr val="bg1"/>
                </a:solidFill>
              </a:defRPr>
            </a:lvl1pPr>
          </a:lstStyle>
          <a:p>
            <a:pPr lvl="0"/>
            <a:r>
              <a:rPr lang="en-US"/>
              <a:t>10 MIN</a:t>
            </a:r>
          </a:p>
        </p:txBody>
      </p:sp>
      <p:sp>
        <p:nvSpPr>
          <p:cNvPr id="18" name="Google Shape;619;p31">
            <a:extLst>
              <a:ext uri="{FF2B5EF4-FFF2-40B4-BE49-F238E27FC236}">
                <a16:creationId xmlns:a16="http://schemas.microsoft.com/office/drawing/2014/main" id="{371CA6FD-E6E0-222D-BCB7-F3D2EA52E4CB}"/>
              </a:ext>
            </a:extLst>
          </p:cNvPr>
          <p:cNvSpPr/>
          <p:nvPr/>
        </p:nvSpPr>
        <p:spPr>
          <a:xfrm>
            <a:off x="1115167" y="2623743"/>
            <a:ext cx="589552" cy="1810188"/>
          </a:xfrm>
          <a:prstGeom prst="ellipse">
            <a:avLst/>
          </a:prstGeom>
          <a:solidFill>
            <a:schemeClr val="bg1">
              <a:alpha val="27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9" name="Elipse 13">
            <a:extLst>
              <a:ext uri="{FF2B5EF4-FFF2-40B4-BE49-F238E27FC236}">
                <a16:creationId xmlns:a16="http://schemas.microsoft.com/office/drawing/2014/main" id="{BA4961CF-B998-C509-F33A-12E0BE43F0C8}"/>
              </a:ext>
            </a:extLst>
          </p:cNvPr>
          <p:cNvSpPr/>
          <p:nvPr/>
        </p:nvSpPr>
        <p:spPr>
          <a:xfrm>
            <a:off x="1249390" y="3021414"/>
            <a:ext cx="321106" cy="1014853"/>
          </a:xfrm>
          <a:prstGeom prst="ellipse">
            <a:avLst/>
          </a:prstGeom>
          <a:solidFill>
            <a:schemeClr val="bg1">
              <a:alpha val="42000"/>
            </a:schemeClr>
          </a:solidFill>
          <a:ln>
            <a:noFill/>
          </a:ln>
          <a:effectLst>
            <a:outerShdw blurRad="428128"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825">
              <a:solidFill>
                <a:srgbClr val="8D193F"/>
              </a:solidFill>
              <a:latin typeface="Lato" panose="020F0502020204030203" pitchFamily="34" charset="77"/>
            </a:endParaRPr>
          </a:p>
        </p:txBody>
      </p:sp>
      <p:sp>
        <p:nvSpPr>
          <p:cNvPr id="20" name="Google Shape;619;p31">
            <a:extLst>
              <a:ext uri="{FF2B5EF4-FFF2-40B4-BE49-F238E27FC236}">
                <a16:creationId xmlns:a16="http://schemas.microsoft.com/office/drawing/2014/main" id="{CBDE8D4E-A48E-1C2A-A15A-4F197D5A4BF3}"/>
              </a:ext>
            </a:extLst>
          </p:cNvPr>
          <p:cNvSpPr/>
          <p:nvPr/>
        </p:nvSpPr>
        <p:spPr>
          <a:xfrm>
            <a:off x="3141394" y="2644063"/>
            <a:ext cx="589552" cy="1810188"/>
          </a:xfrm>
          <a:prstGeom prst="ellipse">
            <a:avLst/>
          </a:prstGeom>
          <a:solidFill>
            <a:schemeClr val="bg1">
              <a:alpha val="27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21" name="Elipse 13">
            <a:extLst>
              <a:ext uri="{FF2B5EF4-FFF2-40B4-BE49-F238E27FC236}">
                <a16:creationId xmlns:a16="http://schemas.microsoft.com/office/drawing/2014/main" id="{226DDE0E-68CA-8EF4-E507-552C88AF3DAB}"/>
              </a:ext>
            </a:extLst>
          </p:cNvPr>
          <p:cNvSpPr/>
          <p:nvPr/>
        </p:nvSpPr>
        <p:spPr>
          <a:xfrm>
            <a:off x="3275618" y="3041733"/>
            <a:ext cx="321106" cy="1014853"/>
          </a:xfrm>
          <a:prstGeom prst="ellipse">
            <a:avLst/>
          </a:prstGeom>
          <a:solidFill>
            <a:schemeClr val="bg1">
              <a:alpha val="42000"/>
            </a:schemeClr>
          </a:solidFill>
          <a:ln>
            <a:noFill/>
          </a:ln>
          <a:effectLst>
            <a:outerShdw blurRad="428128"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825">
              <a:solidFill>
                <a:srgbClr val="8D193F"/>
              </a:solidFill>
              <a:latin typeface="Lato" panose="020F0502020204030203" pitchFamily="34" charset="77"/>
            </a:endParaRPr>
          </a:p>
        </p:txBody>
      </p:sp>
      <p:sp>
        <p:nvSpPr>
          <p:cNvPr id="22" name="Google Shape;619;p31">
            <a:extLst>
              <a:ext uri="{FF2B5EF4-FFF2-40B4-BE49-F238E27FC236}">
                <a16:creationId xmlns:a16="http://schemas.microsoft.com/office/drawing/2014/main" id="{8865EF1A-C6B3-F71C-CFD9-4066A2F704DD}"/>
              </a:ext>
            </a:extLst>
          </p:cNvPr>
          <p:cNvSpPr/>
          <p:nvPr/>
        </p:nvSpPr>
        <p:spPr>
          <a:xfrm>
            <a:off x="5237760" y="2644063"/>
            <a:ext cx="589552" cy="1810188"/>
          </a:xfrm>
          <a:prstGeom prst="ellipse">
            <a:avLst/>
          </a:prstGeom>
          <a:solidFill>
            <a:schemeClr val="bg1">
              <a:alpha val="27000"/>
            </a:schemeClr>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23" name="Elipse 13">
            <a:extLst>
              <a:ext uri="{FF2B5EF4-FFF2-40B4-BE49-F238E27FC236}">
                <a16:creationId xmlns:a16="http://schemas.microsoft.com/office/drawing/2014/main" id="{42E5B866-ECCE-8E97-DD55-3642ECFC0920}"/>
              </a:ext>
            </a:extLst>
          </p:cNvPr>
          <p:cNvSpPr/>
          <p:nvPr/>
        </p:nvSpPr>
        <p:spPr>
          <a:xfrm>
            <a:off x="5371984" y="3041733"/>
            <a:ext cx="321106" cy="1014853"/>
          </a:xfrm>
          <a:prstGeom prst="ellipse">
            <a:avLst/>
          </a:prstGeom>
          <a:solidFill>
            <a:schemeClr val="bg1">
              <a:alpha val="42000"/>
            </a:schemeClr>
          </a:solidFill>
          <a:ln>
            <a:noFill/>
          </a:ln>
          <a:effectLst>
            <a:outerShdw blurRad="428128" sx="102000" sy="102000" algn="ctr"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825">
              <a:solidFill>
                <a:srgbClr val="8D193F"/>
              </a:solidFill>
              <a:latin typeface="Lato" panose="020F0502020204030203" pitchFamily="34" charset="77"/>
            </a:endParaRPr>
          </a:p>
        </p:txBody>
      </p:sp>
      <p:sp>
        <p:nvSpPr>
          <p:cNvPr id="24" name="Marcador de texto 26">
            <a:extLst>
              <a:ext uri="{FF2B5EF4-FFF2-40B4-BE49-F238E27FC236}">
                <a16:creationId xmlns:a16="http://schemas.microsoft.com/office/drawing/2014/main" id="{B0F7017C-238F-1FAC-D34E-28BAE99280AE}"/>
              </a:ext>
            </a:extLst>
          </p:cNvPr>
          <p:cNvSpPr>
            <a:spLocks noGrp="1"/>
          </p:cNvSpPr>
          <p:nvPr>
            <p:ph type="body" sz="quarter" idx="26" hasCustomPrompt="1"/>
          </p:nvPr>
        </p:nvSpPr>
        <p:spPr>
          <a:xfrm>
            <a:off x="1249390" y="3240752"/>
            <a:ext cx="321106" cy="515463"/>
          </a:xfrm>
        </p:spPr>
        <p:txBody>
          <a:bodyPr/>
          <a:lstStyle>
            <a:lvl1pPr marL="0" indent="0" algn="ctr" rtl="0">
              <a:lnSpc>
                <a:spcPct val="110000"/>
              </a:lnSpc>
              <a:buNone/>
              <a:defRPr>
                <a:solidFill>
                  <a:srgbClr val="6F1237"/>
                </a:solidFill>
              </a:defRPr>
            </a:lvl1pPr>
          </a:lstStyle>
          <a:p>
            <a:pPr lvl="0"/>
            <a:r>
              <a:rPr lang="en-US"/>
              <a:t>#</a:t>
            </a:r>
          </a:p>
        </p:txBody>
      </p:sp>
      <p:sp>
        <p:nvSpPr>
          <p:cNvPr id="25" name="Marcador de texto 26">
            <a:extLst>
              <a:ext uri="{FF2B5EF4-FFF2-40B4-BE49-F238E27FC236}">
                <a16:creationId xmlns:a16="http://schemas.microsoft.com/office/drawing/2014/main" id="{86214CF5-B038-E19E-DCBF-DC9A60E28728}"/>
              </a:ext>
            </a:extLst>
          </p:cNvPr>
          <p:cNvSpPr>
            <a:spLocks noGrp="1"/>
          </p:cNvSpPr>
          <p:nvPr>
            <p:ph type="body" sz="quarter" idx="27" hasCustomPrompt="1"/>
          </p:nvPr>
        </p:nvSpPr>
        <p:spPr>
          <a:xfrm>
            <a:off x="3275618" y="3240752"/>
            <a:ext cx="321106" cy="515463"/>
          </a:xfrm>
        </p:spPr>
        <p:txBody>
          <a:bodyPr/>
          <a:lstStyle>
            <a:lvl1pPr marL="0" indent="0" algn="ctr" rtl="0">
              <a:lnSpc>
                <a:spcPct val="110000"/>
              </a:lnSpc>
              <a:buNone/>
              <a:defRPr>
                <a:solidFill>
                  <a:srgbClr val="6F1237"/>
                </a:solidFill>
              </a:defRPr>
            </a:lvl1pPr>
          </a:lstStyle>
          <a:p>
            <a:pPr lvl="0"/>
            <a:r>
              <a:rPr lang="en-US"/>
              <a:t>#</a:t>
            </a:r>
          </a:p>
        </p:txBody>
      </p:sp>
      <p:sp>
        <p:nvSpPr>
          <p:cNvPr id="26" name="Marcador de texto 26">
            <a:extLst>
              <a:ext uri="{FF2B5EF4-FFF2-40B4-BE49-F238E27FC236}">
                <a16:creationId xmlns:a16="http://schemas.microsoft.com/office/drawing/2014/main" id="{A0F5F22C-E60C-0516-6D93-6CF6281BEEBF}"/>
              </a:ext>
            </a:extLst>
          </p:cNvPr>
          <p:cNvSpPr>
            <a:spLocks noGrp="1"/>
          </p:cNvSpPr>
          <p:nvPr>
            <p:ph type="body" sz="quarter" idx="28" hasCustomPrompt="1"/>
          </p:nvPr>
        </p:nvSpPr>
        <p:spPr>
          <a:xfrm>
            <a:off x="5371983" y="3240752"/>
            <a:ext cx="321107" cy="515463"/>
          </a:xfrm>
        </p:spPr>
        <p:txBody>
          <a:bodyPr/>
          <a:lstStyle>
            <a:lvl1pPr marL="0" indent="0" algn="ctr" rtl="0">
              <a:lnSpc>
                <a:spcPct val="110000"/>
              </a:lnSpc>
              <a:buNone/>
              <a:defRPr>
                <a:solidFill>
                  <a:srgbClr val="6F1237"/>
                </a:solidFill>
              </a:defRPr>
            </a:lvl1pPr>
          </a:lstStyle>
          <a:p>
            <a:pPr lvl="0"/>
            <a:r>
              <a:rPr lang="en-US"/>
              <a:t>#</a:t>
            </a:r>
          </a:p>
        </p:txBody>
      </p:sp>
      <p:sp>
        <p:nvSpPr>
          <p:cNvPr id="27" name="Slide Number Placeholder 5">
            <a:extLst>
              <a:ext uri="{FF2B5EF4-FFF2-40B4-BE49-F238E27FC236}">
                <a16:creationId xmlns:a16="http://schemas.microsoft.com/office/drawing/2014/main" id="{55A797C3-7627-8CDD-9A60-A63CC65EAA5A}"/>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rgbClr val="881946"/>
                </a:solidFill>
              </a:defRPr>
            </a:lvl1pPr>
          </a:lstStyle>
          <a:p>
            <a:fld id="{59927516-CE5A-4601-ABAF-6ADB896B3E27}" type="slidenum">
              <a:rPr lang="en-US" smtClean="0"/>
              <a:t>‹#›</a:t>
            </a:fld>
            <a:endParaRPr lang="en-US"/>
          </a:p>
        </p:txBody>
      </p:sp>
      <p:pic>
        <p:nvPicPr>
          <p:cNvPr id="28" name="Graphic 4">
            <a:extLst>
              <a:ext uri="{FF2B5EF4-FFF2-40B4-BE49-F238E27FC236}">
                <a16:creationId xmlns:a16="http://schemas.microsoft.com/office/drawing/2014/main" id="{5BD3CCDE-B48F-B622-752B-D56D51D19230}"/>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30" name="Marcador de texto 26">
            <a:extLst>
              <a:ext uri="{FF2B5EF4-FFF2-40B4-BE49-F238E27FC236}">
                <a16:creationId xmlns:a16="http://schemas.microsoft.com/office/drawing/2014/main" id="{B381FBDB-0670-BABE-E5A2-D843CA9C5869}"/>
              </a:ext>
            </a:extLst>
          </p:cNvPr>
          <p:cNvSpPr>
            <a:spLocks noGrp="1"/>
          </p:cNvSpPr>
          <p:nvPr>
            <p:ph type="body" sz="quarter" idx="30" hasCustomPrompt="1"/>
          </p:nvPr>
        </p:nvSpPr>
        <p:spPr>
          <a:xfrm>
            <a:off x="2658353" y="4857804"/>
            <a:ext cx="1541291" cy="3956965"/>
          </a:xfrm>
        </p:spPr>
        <p:txBody>
          <a:bodyPr/>
          <a:lstStyle>
            <a:lvl1pPr marL="0" indent="0" rtl="0">
              <a:lnSpc>
                <a:spcPct val="110000"/>
              </a:lnSpc>
              <a:buNone/>
              <a:defRPr>
                <a:solidFill>
                  <a:schemeClr val="tx2"/>
                </a:solidFill>
              </a:defRPr>
            </a:lvl1pPr>
          </a:lstStyle>
          <a:p>
            <a:pPr lvl="0"/>
            <a:r>
              <a:rPr lang="en-US"/>
              <a:t>Here goes a question. You can decrease the font size in case the question is longer than six lines so it doesn’t look too clutter?</a:t>
            </a:r>
          </a:p>
        </p:txBody>
      </p:sp>
      <p:sp>
        <p:nvSpPr>
          <p:cNvPr id="31" name="Marcador de texto 26">
            <a:extLst>
              <a:ext uri="{FF2B5EF4-FFF2-40B4-BE49-F238E27FC236}">
                <a16:creationId xmlns:a16="http://schemas.microsoft.com/office/drawing/2014/main" id="{9C410205-A72B-4E4F-3970-3102648E6E44}"/>
              </a:ext>
            </a:extLst>
          </p:cNvPr>
          <p:cNvSpPr>
            <a:spLocks noGrp="1"/>
          </p:cNvSpPr>
          <p:nvPr>
            <p:ph type="body" sz="quarter" idx="31" hasCustomPrompt="1"/>
          </p:nvPr>
        </p:nvSpPr>
        <p:spPr>
          <a:xfrm>
            <a:off x="4754782" y="4857804"/>
            <a:ext cx="1541291" cy="3956965"/>
          </a:xfrm>
        </p:spPr>
        <p:txBody>
          <a:bodyPr/>
          <a:lstStyle>
            <a:lvl1pPr marL="0" indent="0" rtl="0">
              <a:lnSpc>
                <a:spcPct val="110000"/>
              </a:lnSpc>
              <a:buNone/>
              <a:defRPr>
                <a:solidFill>
                  <a:schemeClr val="tx2"/>
                </a:solidFill>
              </a:defRPr>
            </a:lvl1pPr>
          </a:lstStyle>
          <a:p>
            <a:pPr lvl="0"/>
            <a:r>
              <a:rPr lang="en-US"/>
              <a:t>Here goes a question. You can decrease the font size in case the question is longer than six lines so it doesn’t look too clutter?</a:t>
            </a:r>
          </a:p>
        </p:txBody>
      </p:sp>
      <p:sp>
        <p:nvSpPr>
          <p:cNvPr id="32" name="Marcador de texto 11">
            <a:extLst>
              <a:ext uri="{FF2B5EF4-FFF2-40B4-BE49-F238E27FC236}">
                <a16:creationId xmlns:a16="http://schemas.microsoft.com/office/drawing/2014/main" id="{B1086DAB-C32D-3A57-5ECA-03B0E7738F91}"/>
              </a:ext>
            </a:extLst>
          </p:cNvPr>
          <p:cNvSpPr>
            <a:spLocks noGrp="1"/>
          </p:cNvSpPr>
          <p:nvPr>
            <p:ph type="body" sz="quarter" idx="32" hasCustomPrompt="1"/>
          </p:nvPr>
        </p:nvSpPr>
        <p:spPr>
          <a:xfrm>
            <a:off x="200323" y="11523780"/>
            <a:ext cx="5642372" cy="549392"/>
          </a:xfrm>
        </p:spPr>
        <p:txBody>
          <a:bodyPr anchor="b"/>
          <a:lstStyle>
            <a:lvl1pPr marL="0" indent="0" rtl="0">
              <a:buNone/>
              <a:defRPr sz="525">
                <a:solidFill>
                  <a:srgbClr val="3F4043"/>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Space for footnotes or additional information</a:t>
            </a:r>
          </a:p>
        </p:txBody>
      </p:sp>
    </p:spTree>
    <p:extLst>
      <p:ext uri="{BB962C8B-B14F-4D97-AF65-F5344CB8AC3E}">
        <p14:creationId xmlns:p14="http://schemas.microsoft.com/office/powerpoint/2010/main" val="250495051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Bold full page texture">
    <p:spTree>
      <p:nvGrpSpPr>
        <p:cNvPr id="1" name=""/>
        <p:cNvGrpSpPr/>
        <p:nvPr/>
      </p:nvGrpSpPr>
      <p:grpSpPr>
        <a:xfrm>
          <a:off x="0" y="0"/>
          <a:ext cx="0" cy="0"/>
          <a:chOff x="0" y="0"/>
          <a:chExt cx="0" cy="0"/>
        </a:xfrm>
      </p:grpSpPr>
      <p:graphicFrame>
        <p:nvGraphicFramePr>
          <p:cNvPr id="14" name="think-cell data - do not delete" hidden="1">
            <a:extLst>
              <a:ext uri="{FF2B5EF4-FFF2-40B4-BE49-F238E27FC236}">
                <a16:creationId xmlns:a16="http://schemas.microsoft.com/office/drawing/2014/main" id="{3C284DE2-7838-F297-DEF7-4FBC577304C2}"/>
              </a:ext>
            </a:extLst>
          </p:cNvPr>
          <p:cNvGraphicFramePr>
            <a:graphicFrameLocks noChangeAspect="1"/>
          </p:cNvGraphicFramePr>
          <p:nvPr>
            <p:custDataLst>
              <p:tags r:id="rId1"/>
            </p:custDataLst>
            <p:extLst>
              <p:ext uri="{D42A27DB-BD31-4B8C-83A1-F6EECF244321}">
                <p14:modId xmlns:p14="http://schemas.microsoft.com/office/powerpoint/2010/main" val="136498729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4" name="think-cell data - do not delete" hidden="1">
                        <a:extLst>
                          <a:ext uri="{FF2B5EF4-FFF2-40B4-BE49-F238E27FC236}">
                            <a16:creationId xmlns:a16="http://schemas.microsoft.com/office/drawing/2014/main" id="{3C284DE2-7838-F297-DEF7-4FBC577304C2}"/>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B88626DF-CC30-630F-5C95-5697288015EB}"/>
              </a:ext>
            </a:extLst>
          </p:cNvPr>
          <p:cNvSpPr/>
          <p:nvPr/>
        </p:nvSpPr>
        <p:spPr>
          <a:xfrm>
            <a:off x="-2448" y="-56042"/>
            <a:ext cx="6868331" cy="12338039"/>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TextBox 38">
            <a:extLst>
              <a:ext uri="{FF2B5EF4-FFF2-40B4-BE49-F238E27FC236}">
                <a16:creationId xmlns:a16="http://schemas.microsoft.com/office/drawing/2014/main" id="{6A42F18B-6AF3-C92B-B48C-C12A5E5A744C}"/>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4" name="Right Triangle 6">
            <a:extLst>
              <a:ext uri="{FF2B5EF4-FFF2-40B4-BE49-F238E27FC236}">
                <a16:creationId xmlns:a16="http://schemas.microsoft.com/office/drawing/2014/main" id="{0B9C419F-9D7D-6752-9C0B-29E4C4F3BA5A}"/>
              </a:ext>
            </a:extLst>
          </p:cNvPr>
          <p:cNvSpPr/>
          <p:nvPr/>
        </p:nvSpPr>
        <p:spPr>
          <a:xfrm>
            <a:off x="-6470" y="6578311"/>
            <a:ext cx="1806359" cy="5708985"/>
          </a:xfrm>
          <a:prstGeom prst="rtTriangle">
            <a:avLst/>
          </a:prstGeom>
          <a:gradFill>
            <a:gsLst>
              <a:gs pos="0">
                <a:srgbClr val="681436"/>
              </a:gs>
              <a:gs pos="99000">
                <a:srgbClr val="6A1437">
                  <a:alpha val="74822"/>
                </a:srgbClr>
              </a:gs>
            </a:gsLst>
            <a:lin ang="0" scaled="0"/>
          </a:gra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5" name="Parallelogram 7">
            <a:extLst>
              <a:ext uri="{FF2B5EF4-FFF2-40B4-BE49-F238E27FC236}">
                <a16:creationId xmlns:a16="http://schemas.microsoft.com/office/drawing/2014/main" id="{734A02A8-313D-4B73-BA7C-59B64963BC16}"/>
              </a:ext>
            </a:extLst>
          </p:cNvPr>
          <p:cNvSpPr/>
          <p:nvPr/>
        </p:nvSpPr>
        <p:spPr>
          <a:xfrm flipH="1">
            <a:off x="-11194" y="-56042"/>
            <a:ext cx="4432328" cy="12338039"/>
          </a:xfrm>
          <a:custGeom>
            <a:avLst/>
            <a:gdLst>
              <a:gd name="connsiteX0" fmla="*/ 0 w 8688924"/>
              <a:gd name="connsiteY0" fmla="*/ 5205110 h 5205110"/>
              <a:gd name="connsiteX1" fmla="*/ 5191941 w 8688924"/>
              <a:gd name="connsiteY1" fmla="*/ 0 h 5205110"/>
              <a:gd name="connsiteX2" fmla="*/ 8688924 w 8688924"/>
              <a:gd name="connsiteY2" fmla="*/ 0 h 5205110"/>
              <a:gd name="connsiteX3" fmla="*/ 3496983 w 8688924"/>
              <a:gd name="connsiteY3" fmla="*/ 5205110 h 5205110"/>
              <a:gd name="connsiteX4" fmla="*/ 0 w 8688924"/>
              <a:gd name="connsiteY4" fmla="*/ 5205110 h 5205110"/>
              <a:gd name="connsiteX0" fmla="*/ 0 w 8688924"/>
              <a:gd name="connsiteY0" fmla="*/ 5210042 h 5210042"/>
              <a:gd name="connsiteX1" fmla="*/ 5191941 w 8688924"/>
              <a:gd name="connsiteY1" fmla="*/ 4932 h 5210042"/>
              <a:gd name="connsiteX2" fmla="*/ 6794957 w 8688924"/>
              <a:gd name="connsiteY2" fmla="*/ 0 h 5210042"/>
              <a:gd name="connsiteX3" fmla="*/ 8688924 w 8688924"/>
              <a:gd name="connsiteY3" fmla="*/ 4932 h 5210042"/>
              <a:gd name="connsiteX4" fmla="*/ 3496983 w 8688924"/>
              <a:gd name="connsiteY4" fmla="*/ 5210042 h 5210042"/>
              <a:gd name="connsiteX5" fmla="*/ 0 w 8688924"/>
              <a:gd name="connsiteY5" fmla="*/ 5210042 h 5210042"/>
              <a:gd name="connsiteX0" fmla="*/ 0 w 8688924"/>
              <a:gd name="connsiteY0" fmla="*/ 5205110 h 5205110"/>
              <a:gd name="connsiteX1" fmla="*/ 5191941 w 8688924"/>
              <a:gd name="connsiteY1" fmla="*/ 0 h 5205110"/>
              <a:gd name="connsiteX2" fmla="*/ 5923419 w 8688924"/>
              <a:gd name="connsiteY2" fmla="*/ 9356 h 5205110"/>
              <a:gd name="connsiteX3" fmla="*/ 8688924 w 8688924"/>
              <a:gd name="connsiteY3" fmla="*/ 0 h 5205110"/>
              <a:gd name="connsiteX4" fmla="*/ 3496983 w 8688924"/>
              <a:gd name="connsiteY4" fmla="*/ 5205110 h 5205110"/>
              <a:gd name="connsiteX5" fmla="*/ 0 w 8688924"/>
              <a:gd name="connsiteY5" fmla="*/ 5205110 h 5205110"/>
              <a:gd name="connsiteX0" fmla="*/ 0 w 5923419"/>
              <a:gd name="connsiteY0" fmla="*/ 5205110 h 5205110"/>
              <a:gd name="connsiteX1" fmla="*/ 5191941 w 5923419"/>
              <a:gd name="connsiteY1" fmla="*/ 0 h 5205110"/>
              <a:gd name="connsiteX2" fmla="*/ 5923419 w 5923419"/>
              <a:gd name="connsiteY2" fmla="*/ 9356 h 5205110"/>
              <a:gd name="connsiteX3" fmla="*/ 5902861 w 5923419"/>
              <a:gd name="connsiteY3" fmla="*/ 2800350 h 5205110"/>
              <a:gd name="connsiteX4" fmla="*/ 3496983 w 5923419"/>
              <a:gd name="connsiteY4" fmla="*/ 5205110 h 5205110"/>
              <a:gd name="connsiteX5" fmla="*/ 0 w 5923419"/>
              <a:gd name="connsiteY5" fmla="*/ 5205110 h 5205110"/>
              <a:gd name="connsiteX0" fmla="*/ 0 w 5909771"/>
              <a:gd name="connsiteY0" fmla="*/ 5205110 h 5205110"/>
              <a:gd name="connsiteX1" fmla="*/ 5191941 w 5909771"/>
              <a:gd name="connsiteY1" fmla="*/ 0 h 5205110"/>
              <a:gd name="connsiteX2" fmla="*/ 5909771 w 5909771"/>
              <a:gd name="connsiteY2" fmla="*/ 2533 h 5205110"/>
              <a:gd name="connsiteX3" fmla="*/ 5902861 w 5909771"/>
              <a:gd name="connsiteY3" fmla="*/ 2800350 h 5205110"/>
              <a:gd name="connsiteX4" fmla="*/ 3496983 w 5909771"/>
              <a:gd name="connsiteY4" fmla="*/ 5205110 h 5205110"/>
              <a:gd name="connsiteX5" fmla="*/ 0 w 5909771"/>
              <a:gd name="connsiteY5" fmla="*/ 5205110 h 5205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909771" h="5205110">
                <a:moveTo>
                  <a:pt x="0" y="5205110"/>
                </a:moveTo>
                <a:lnTo>
                  <a:pt x="5191941" y="0"/>
                </a:lnTo>
                <a:lnTo>
                  <a:pt x="5909771" y="2533"/>
                </a:lnTo>
                <a:cubicBezTo>
                  <a:pt x="5907468" y="935139"/>
                  <a:pt x="5905164" y="1867744"/>
                  <a:pt x="5902861" y="2800350"/>
                </a:cubicBezTo>
                <a:lnTo>
                  <a:pt x="3496983" y="5205110"/>
                </a:lnTo>
                <a:lnTo>
                  <a:pt x="0" y="5205110"/>
                </a:lnTo>
                <a:close/>
              </a:path>
            </a:pathLst>
          </a:custGeom>
          <a:solidFill>
            <a:srgbClr val="56032B">
              <a:alpha val="2244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n-US" sz="1181"/>
          </a:p>
        </p:txBody>
      </p:sp>
      <p:sp>
        <p:nvSpPr>
          <p:cNvPr id="6" name="Google Shape;157;p17">
            <a:extLst>
              <a:ext uri="{FF2B5EF4-FFF2-40B4-BE49-F238E27FC236}">
                <a16:creationId xmlns:a16="http://schemas.microsoft.com/office/drawing/2014/main" id="{8C73568C-06B0-D657-0F6D-D78A21D861BF}"/>
              </a:ext>
            </a:extLst>
          </p:cNvPr>
          <p:cNvSpPr/>
          <p:nvPr/>
        </p:nvSpPr>
        <p:spPr>
          <a:xfrm rot="10023183">
            <a:off x="4131402" y="1025878"/>
            <a:ext cx="297448" cy="940084"/>
          </a:xfrm>
          <a:prstGeom prst="ellipse">
            <a:avLst/>
          </a:prstGeom>
          <a:gradFill>
            <a:gsLst>
              <a:gs pos="0">
                <a:srgbClr val="8D193F">
                  <a:lumMod val="0"/>
                  <a:alpha val="24474"/>
                </a:srgbClr>
              </a:gs>
              <a:gs pos="100000">
                <a:srgbClr val="881946">
                  <a:lumMod val="53000"/>
                  <a:alpha val="43925"/>
                </a:srgbClr>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7" name="Google Shape;157;p17">
            <a:extLst>
              <a:ext uri="{FF2B5EF4-FFF2-40B4-BE49-F238E27FC236}">
                <a16:creationId xmlns:a16="http://schemas.microsoft.com/office/drawing/2014/main" id="{5FC266CB-62A8-BB5F-DDBA-3BD710773F33}"/>
              </a:ext>
            </a:extLst>
          </p:cNvPr>
          <p:cNvSpPr/>
          <p:nvPr/>
        </p:nvSpPr>
        <p:spPr>
          <a:xfrm rot="10023183">
            <a:off x="5222809" y="9837634"/>
            <a:ext cx="133121" cy="420729"/>
          </a:xfrm>
          <a:prstGeom prst="ellipse">
            <a:avLst/>
          </a:prstGeom>
          <a:gradFill>
            <a:gsLst>
              <a:gs pos="0">
                <a:srgbClr val="8D193F">
                  <a:lumMod val="0"/>
                  <a:alpha val="24474"/>
                </a:srgbClr>
              </a:gs>
              <a:gs pos="100000">
                <a:srgbClr val="881946">
                  <a:lumMod val="53000"/>
                  <a:alpha val="43925"/>
                </a:srgbClr>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Marcador de texto 25">
            <a:extLst>
              <a:ext uri="{FF2B5EF4-FFF2-40B4-BE49-F238E27FC236}">
                <a16:creationId xmlns:a16="http://schemas.microsoft.com/office/drawing/2014/main" id="{6C9C290B-A496-BF30-C020-CA5B9E7EA022}"/>
              </a:ext>
            </a:extLst>
          </p:cNvPr>
          <p:cNvSpPr>
            <a:spLocks noGrp="1"/>
          </p:cNvSpPr>
          <p:nvPr>
            <p:ph type="body" sz="quarter" idx="10" hasCustomPrompt="1"/>
          </p:nvPr>
        </p:nvSpPr>
        <p:spPr>
          <a:xfrm>
            <a:off x="444096" y="1014952"/>
            <a:ext cx="3991946" cy="6540912"/>
          </a:xfrm>
        </p:spPr>
        <p:txBody>
          <a:bodyPr/>
          <a:lstStyle>
            <a:lvl1pPr marL="0" indent="0" rtl="0">
              <a:lnSpc>
                <a:spcPct val="120000"/>
              </a:lnSpc>
              <a:buNone/>
              <a:defRPr sz="2700" b="0" i="0" spc="225">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THIS IS AN ALTERNATIVE DIVIDER SLIDE WITH REUSABLE TEXTURES</a:t>
            </a:r>
          </a:p>
        </p:txBody>
      </p:sp>
      <p:sp>
        <p:nvSpPr>
          <p:cNvPr id="9" name="Marcador de texto 27">
            <a:extLst>
              <a:ext uri="{FF2B5EF4-FFF2-40B4-BE49-F238E27FC236}">
                <a16:creationId xmlns:a16="http://schemas.microsoft.com/office/drawing/2014/main" id="{EE08B127-2A26-8752-EFF9-1081FE3D2B80}"/>
              </a:ext>
            </a:extLst>
          </p:cNvPr>
          <p:cNvSpPr>
            <a:spLocks noGrp="1"/>
          </p:cNvSpPr>
          <p:nvPr>
            <p:ph type="body" sz="quarter" idx="11" hasCustomPrompt="1"/>
          </p:nvPr>
        </p:nvSpPr>
        <p:spPr>
          <a:xfrm>
            <a:off x="444096" y="7832212"/>
            <a:ext cx="3294203" cy="1678343"/>
          </a:xfrm>
        </p:spPr>
        <p:txBody>
          <a:bodyPr/>
          <a:lstStyle>
            <a:lvl1pPr marL="0" indent="0" rtl="0">
              <a:lnSpc>
                <a:spcPct val="110000"/>
              </a:lnSpc>
              <a:buNone/>
              <a:defRPr sz="900" b="0" i="0">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It can also have other uses. Include here a subtitle or prompt. It can also have other uses. Include here a subtitle or prompt. It can also have other uses. Include here a subtitle or prompt. </a:t>
            </a:r>
          </a:p>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a:p>
            <a:pPr lvl="0"/>
            <a:r>
              <a:rPr lang="en-US"/>
              <a:t> </a:t>
            </a:r>
          </a:p>
        </p:txBody>
      </p:sp>
      <p:sp>
        <p:nvSpPr>
          <p:cNvPr id="10" name="Google Shape;157;p17">
            <a:extLst>
              <a:ext uri="{FF2B5EF4-FFF2-40B4-BE49-F238E27FC236}">
                <a16:creationId xmlns:a16="http://schemas.microsoft.com/office/drawing/2014/main" id="{2A16E30C-52CD-94C0-EC14-938C835E3DFB}"/>
              </a:ext>
            </a:extLst>
          </p:cNvPr>
          <p:cNvSpPr/>
          <p:nvPr/>
        </p:nvSpPr>
        <p:spPr>
          <a:xfrm rot="10023183">
            <a:off x="6056977" y="4698871"/>
            <a:ext cx="554427" cy="1752263"/>
          </a:xfrm>
          <a:prstGeom prst="ellipse">
            <a:avLst/>
          </a:prstGeom>
          <a:gradFill>
            <a:gsLst>
              <a:gs pos="100000">
                <a:srgbClr val="B4215D"/>
              </a:gs>
              <a:gs pos="0">
                <a:srgbClr val="8E1940"/>
              </a:gs>
            </a:gsLst>
            <a:lin ang="2700006"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pic>
        <p:nvPicPr>
          <p:cNvPr id="11" name="Gráfico 10">
            <a:extLst>
              <a:ext uri="{FF2B5EF4-FFF2-40B4-BE49-F238E27FC236}">
                <a16:creationId xmlns:a16="http://schemas.microsoft.com/office/drawing/2014/main" id="{C32E7172-AD37-EDEB-A351-C32D28DC4ED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4772025" y="1014952"/>
            <a:ext cx="2085975" cy="8970903"/>
          </a:xfrm>
          <a:prstGeom prst="rect">
            <a:avLst/>
          </a:prstGeom>
        </p:spPr>
      </p:pic>
      <p:sp>
        <p:nvSpPr>
          <p:cNvPr id="12" name="Slide Number Placeholder 5">
            <a:extLst>
              <a:ext uri="{FF2B5EF4-FFF2-40B4-BE49-F238E27FC236}">
                <a16:creationId xmlns:a16="http://schemas.microsoft.com/office/drawing/2014/main" id="{C7659B21-5F27-8535-808B-23241176A6E3}"/>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bg1"/>
                </a:solidFill>
              </a:defRPr>
            </a:lvl1pPr>
          </a:lstStyle>
          <a:p>
            <a:fld id="{59927516-CE5A-4601-ABAF-6ADB896B3E27}" type="slidenum">
              <a:rPr lang="en-US" smtClean="0"/>
              <a:t>‹#›</a:t>
            </a:fld>
            <a:endParaRPr lang="en-US"/>
          </a:p>
        </p:txBody>
      </p:sp>
      <p:pic>
        <p:nvPicPr>
          <p:cNvPr id="13" name="Graphic 4">
            <a:extLst>
              <a:ext uri="{FF2B5EF4-FFF2-40B4-BE49-F238E27FC236}">
                <a16:creationId xmlns:a16="http://schemas.microsoft.com/office/drawing/2014/main" id="{6FDB3CFF-E163-DF66-C727-54D76FD16A57}"/>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191355" y="11647334"/>
            <a:ext cx="285590" cy="269516"/>
          </a:xfrm>
          <a:prstGeom prst="rect">
            <a:avLst/>
          </a:prstGeom>
        </p:spPr>
      </p:pic>
    </p:spTree>
    <p:extLst>
      <p:ext uri="{BB962C8B-B14F-4D97-AF65-F5344CB8AC3E}">
        <p14:creationId xmlns:p14="http://schemas.microsoft.com/office/powerpoint/2010/main" val="104728402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Bold closing slide">
    <p:spTree>
      <p:nvGrpSpPr>
        <p:cNvPr id="1" name=""/>
        <p:cNvGrpSpPr/>
        <p:nvPr/>
      </p:nvGrpSpPr>
      <p:grpSpPr>
        <a:xfrm>
          <a:off x="0" y="0"/>
          <a:ext cx="0" cy="0"/>
          <a:chOff x="0" y="0"/>
          <a:chExt cx="0" cy="0"/>
        </a:xfrm>
      </p:grpSpPr>
      <p:graphicFrame>
        <p:nvGraphicFramePr>
          <p:cNvPr id="8" name="think-cell data - do not delete" hidden="1">
            <a:extLst>
              <a:ext uri="{FF2B5EF4-FFF2-40B4-BE49-F238E27FC236}">
                <a16:creationId xmlns:a16="http://schemas.microsoft.com/office/drawing/2014/main" id="{8A76FBFD-5FF0-B45E-CB60-24AE6038BBD0}"/>
              </a:ext>
            </a:extLst>
          </p:cNvPr>
          <p:cNvGraphicFramePr>
            <a:graphicFrameLocks noChangeAspect="1"/>
          </p:cNvGraphicFramePr>
          <p:nvPr>
            <p:custDataLst>
              <p:tags r:id="rId1"/>
            </p:custDataLst>
            <p:extLst>
              <p:ext uri="{D42A27DB-BD31-4B8C-83A1-F6EECF244321}">
                <p14:modId xmlns:p14="http://schemas.microsoft.com/office/powerpoint/2010/main" val="655935238"/>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8" name="think-cell data - do not delete" hidden="1">
                        <a:extLst>
                          <a:ext uri="{FF2B5EF4-FFF2-40B4-BE49-F238E27FC236}">
                            <a16:creationId xmlns:a16="http://schemas.microsoft.com/office/drawing/2014/main" id="{8A76FBFD-5FF0-B45E-CB60-24AE6038BBD0}"/>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3;p16">
            <a:extLst>
              <a:ext uri="{FF2B5EF4-FFF2-40B4-BE49-F238E27FC236}">
                <a16:creationId xmlns:a16="http://schemas.microsoft.com/office/drawing/2014/main" id="{0A966A00-DD9D-1FC2-C77D-0BA3FDE297FC}"/>
              </a:ext>
            </a:extLst>
          </p:cNvPr>
          <p:cNvSpPr/>
          <p:nvPr/>
        </p:nvSpPr>
        <p:spPr>
          <a:xfrm>
            <a:off x="-10331" y="-31824"/>
            <a:ext cx="6887381" cy="12427783"/>
          </a:xfrm>
          <a:prstGeom prst="rect">
            <a:avLst/>
          </a:prstGeom>
          <a:gradFill>
            <a:gsLst>
              <a:gs pos="0">
                <a:schemeClr val="tx2"/>
              </a:gs>
              <a:gs pos="100000">
                <a:srgbClr val="681436"/>
              </a:gs>
            </a:gsLst>
            <a:lin ang="0"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pic>
        <p:nvPicPr>
          <p:cNvPr id="3" name="Picture 4">
            <a:extLst>
              <a:ext uri="{FF2B5EF4-FFF2-40B4-BE49-F238E27FC236}">
                <a16:creationId xmlns:a16="http://schemas.microsoft.com/office/drawing/2014/main" id="{7881A063-68AF-9F52-9335-42F3D5F8E241}"/>
              </a:ext>
            </a:extLst>
          </p:cNvPr>
          <p:cNvPicPr>
            <a:picLocks noChangeAspect="1"/>
          </p:cNvPicPr>
          <p:nvPr/>
        </p:nvPicPr>
        <p:blipFill rotWithShape="1">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rcRect t="2" r="15"/>
          <a:stretch/>
        </p:blipFill>
        <p:spPr>
          <a:xfrm>
            <a:off x="5319378" y="-19274"/>
            <a:ext cx="1563590" cy="4999611"/>
          </a:xfrm>
          <a:prstGeom prst="rect">
            <a:avLst/>
          </a:prstGeom>
        </p:spPr>
      </p:pic>
      <p:sp>
        <p:nvSpPr>
          <p:cNvPr id="4" name="Right Triangle 3">
            <a:extLst>
              <a:ext uri="{FF2B5EF4-FFF2-40B4-BE49-F238E27FC236}">
                <a16:creationId xmlns:a16="http://schemas.microsoft.com/office/drawing/2014/main" id="{26703486-C53D-32CD-5EC0-1ABA474E7AA4}"/>
              </a:ext>
            </a:extLst>
          </p:cNvPr>
          <p:cNvSpPr/>
          <p:nvPr/>
        </p:nvSpPr>
        <p:spPr>
          <a:xfrm>
            <a:off x="-12939" y="4980336"/>
            <a:ext cx="1678133" cy="7415623"/>
          </a:xfrm>
          <a:prstGeom prst="rtTriangle">
            <a:avLst/>
          </a:prstGeom>
          <a:solidFill>
            <a:srgbClr val="681436"/>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
        <p:nvSpPr>
          <p:cNvPr id="5" name="Marcador de texto 25">
            <a:extLst>
              <a:ext uri="{FF2B5EF4-FFF2-40B4-BE49-F238E27FC236}">
                <a16:creationId xmlns:a16="http://schemas.microsoft.com/office/drawing/2014/main" id="{899EB1B4-4962-8E90-47D2-58B0928B0662}"/>
              </a:ext>
            </a:extLst>
          </p:cNvPr>
          <p:cNvSpPr>
            <a:spLocks noGrp="1"/>
          </p:cNvSpPr>
          <p:nvPr>
            <p:ph type="body" sz="quarter" idx="10" hasCustomPrompt="1"/>
          </p:nvPr>
        </p:nvSpPr>
        <p:spPr>
          <a:xfrm>
            <a:off x="1433027" y="5289890"/>
            <a:ext cx="3991946" cy="1612224"/>
          </a:xfrm>
        </p:spPr>
        <p:txBody>
          <a:bodyPr anchor="ctr" anchorCtr="0"/>
          <a:lstStyle>
            <a:lvl1pPr marL="0" indent="0" algn="ctr" rtl="0">
              <a:lnSpc>
                <a:spcPct val="120000"/>
              </a:lnSpc>
              <a:buNone/>
              <a:defRPr sz="2100" b="0" i="0" spc="225">
                <a:solidFill>
                  <a:schemeClr val="bg1"/>
                </a:solidFill>
                <a:latin typeface="Lato Light" panose="020F0502020204030203" pitchFamily="34" charset="0"/>
                <a:ea typeface="Lato Light" panose="020F0502020204030203" pitchFamily="34" charset="0"/>
                <a:cs typeface="Lato Light" panose="020F0502020204030203" pitchFamily="34" charset="0"/>
              </a:defRPr>
            </a:lvl1pPr>
          </a:lstStyle>
          <a:p>
            <a:pPr lvl="0"/>
            <a:r>
              <a:rPr lang="en-US"/>
              <a:t>THANK YOU!</a:t>
            </a:r>
          </a:p>
        </p:txBody>
      </p:sp>
      <p:sp>
        <p:nvSpPr>
          <p:cNvPr id="6" name="Slide Number Placeholder 5">
            <a:extLst>
              <a:ext uri="{FF2B5EF4-FFF2-40B4-BE49-F238E27FC236}">
                <a16:creationId xmlns:a16="http://schemas.microsoft.com/office/drawing/2014/main" id="{FFC0824F-7A5D-5CD2-B600-CC92A5996013}"/>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pic>
        <p:nvPicPr>
          <p:cNvPr id="7" name="Graphic 4">
            <a:extLst>
              <a:ext uri="{FF2B5EF4-FFF2-40B4-BE49-F238E27FC236}">
                <a16:creationId xmlns:a16="http://schemas.microsoft.com/office/drawing/2014/main" id="{FB99BE56-EC03-F681-172B-0A124EF2462B}"/>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191355" y="11647334"/>
            <a:ext cx="285590" cy="269516"/>
          </a:xfrm>
          <a:prstGeom prst="rect">
            <a:avLst/>
          </a:prstGeom>
        </p:spPr>
      </p:pic>
    </p:spTree>
    <p:extLst>
      <p:ext uri="{BB962C8B-B14F-4D97-AF65-F5344CB8AC3E}">
        <p14:creationId xmlns:p14="http://schemas.microsoft.com/office/powerpoint/2010/main" val="19172306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Visual assets">
    <p:bg>
      <p:bgPr>
        <a:solidFill>
          <a:schemeClr val="bg1"/>
        </a:solidFill>
        <a:effectLst/>
      </p:bgPr>
    </p:bg>
    <p:spTree>
      <p:nvGrpSpPr>
        <p:cNvPr id="1" name=""/>
        <p:cNvGrpSpPr/>
        <p:nvPr/>
      </p:nvGrpSpPr>
      <p:grpSpPr>
        <a:xfrm>
          <a:off x="0" y="0"/>
          <a:ext cx="0" cy="0"/>
          <a:chOff x="0" y="0"/>
          <a:chExt cx="0" cy="0"/>
        </a:xfrm>
      </p:grpSpPr>
      <p:graphicFrame>
        <p:nvGraphicFramePr>
          <p:cNvPr id="3" name="think-cell data - do not delete" hidden="1">
            <a:extLst>
              <a:ext uri="{FF2B5EF4-FFF2-40B4-BE49-F238E27FC236}">
                <a16:creationId xmlns:a16="http://schemas.microsoft.com/office/drawing/2014/main" id="{AF8A0DE4-0275-E1D1-01AA-01E527703558}"/>
              </a:ext>
            </a:extLst>
          </p:cNvPr>
          <p:cNvGraphicFramePr>
            <a:graphicFrameLocks noChangeAspect="1"/>
          </p:cNvGraphicFramePr>
          <p:nvPr>
            <p:custDataLst>
              <p:tags r:id="rId1"/>
            </p:custDataLst>
            <p:extLst>
              <p:ext uri="{D42A27DB-BD31-4B8C-83A1-F6EECF244321}">
                <p14:modId xmlns:p14="http://schemas.microsoft.com/office/powerpoint/2010/main" val="204770227"/>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3" name="think-cell data - do not delete" hidden="1">
                        <a:extLst>
                          <a:ext uri="{FF2B5EF4-FFF2-40B4-BE49-F238E27FC236}">
                            <a16:creationId xmlns:a16="http://schemas.microsoft.com/office/drawing/2014/main" id="{AF8A0DE4-0275-E1D1-01AA-01E527703558}"/>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3;p16">
            <a:extLst>
              <a:ext uri="{FF2B5EF4-FFF2-40B4-BE49-F238E27FC236}">
                <a16:creationId xmlns:a16="http://schemas.microsoft.com/office/drawing/2014/main" id="{F82E8D37-AC24-3C39-909F-6F0B72E1EC46}"/>
              </a:ext>
            </a:extLst>
          </p:cNvPr>
          <p:cNvSpPr/>
          <p:nvPr/>
        </p:nvSpPr>
        <p:spPr>
          <a:xfrm>
            <a:off x="-10331" y="-31824"/>
            <a:ext cx="6925050" cy="12427783"/>
          </a:xfrm>
          <a:prstGeom prst="rect">
            <a:avLst/>
          </a:prstGeom>
          <a:gradFill>
            <a:gsLst>
              <a:gs pos="0">
                <a:srgbClr val="881946"/>
              </a:gs>
              <a:gs pos="23000">
                <a:srgbClr val="6F1237"/>
              </a:gs>
              <a:gs pos="100000">
                <a:srgbClr val="56032B"/>
              </a:gs>
            </a:gsLst>
            <a:lin ang="0" scaled="0"/>
          </a:gra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5" name="Google Shape;162;p17">
            <a:extLst>
              <a:ext uri="{FF2B5EF4-FFF2-40B4-BE49-F238E27FC236}">
                <a16:creationId xmlns:a16="http://schemas.microsoft.com/office/drawing/2014/main" id="{4C2D0C37-9843-0495-412C-C3A64F14DE06}"/>
              </a:ext>
            </a:extLst>
          </p:cNvPr>
          <p:cNvSpPr/>
          <p:nvPr/>
        </p:nvSpPr>
        <p:spPr>
          <a:xfrm rot="-10376410">
            <a:off x="548127" y="2410260"/>
            <a:ext cx="245310" cy="774594"/>
          </a:xfrm>
          <a:prstGeom prst="ellipse">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grpSp>
        <p:nvGrpSpPr>
          <p:cNvPr id="10" name="Group 13">
            <a:extLst>
              <a:ext uri="{FF2B5EF4-FFF2-40B4-BE49-F238E27FC236}">
                <a16:creationId xmlns:a16="http://schemas.microsoft.com/office/drawing/2014/main" id="{2BE13A48-B70E-46FF-8134-B0AA1E4153EE}"/>
              </a:ext>
            </a:extLst>
          </p:cNvPr>
          <p:cNvGrpSpPr/>
          <p:nvPr/>
        </p:nvGrpSpPr>
        <p:grpSpPr>
          <a:xfrm>
            <a:off x="5106100" y="5843632"/>
            <a:ext cx="1808619" cy="6552327"/>
            <a:chOff x="6808133" y="2465282"/>
            <a:chExt cx="2411492" cy="2764263"/>
          </a:xfrm>
        </p:grpSpPr>
        <p:cxnSp>
          <p:nvCxnSpPr>
            <p:cNvPr id="11" name="Straight Connector 2">
              <a:extLst>
                <a:ext uri="{FF2B5EF4-FFF2-40B4-BE49-F238E27FC236}">
                  <a16:creationId xmlns:a16="http://schemas.microsoft.com/office/drawing/2014/main" id="{543D966A-D95D-6B9A-3224-F387C4D26BC9}"/>
                </a:ext>
              </a:extLst>
            </p:cNvPr>
            <p:cNvCxnSpPr>
              <a:cxnSpLocks/>
            </p:cNvCxnSpPr>
            <p:nvPr/>
          </p:nvCxnSpPr>
          <p:spPr>
            <a:xfrm flipH="1">
              <a:off x="7291212" y="3036498"/>
              <a:ext cx="1928413" cy="2193047"/>
            </a:xfrm>
            <a:prstGeom prst="line">
              <a:avLst/>
            </a:prstGeom>
            <a:ln w="9525">
              <a:solidFill>
                <a:srgbClr val="B15771">
                  <a:alpha val="43000"/>
                </a:srgbClr>
              </a:solidFill>
            </a:ln>
          </p:spPr>
          <p:style>
            <a:lnRef idx="1">
              <a:schemeClr val="accent1"/>
            </a:lnRef>
            <a:fillRef idx="0">
              <a:schemeClr val="accent1"/>
            </a:fillRef>
            <a:effectRef idx="0">
              <a:schemeClr val="accent1"/>
            </a:effectRef>
            <a:fontRef idx="minor">
              <a:schemeClr val="tx1"/>
            </a:fontRef>
          </p:style>
        </p:cxnSp>
        <p:cxnSp>
          <p:nvCxnSpPr>
            <p:cNvPr id="12" name="Straight Connector 5">
              <a:extLst>
                <a:ext uri="{FF2B5EF4-FFF2-40B4-BE49-F238E27FC236}">
                  <a16:creationId xmlns:a16="http://schemas.microsoft.com/office/drawing/2014/main" id="{E4E58762-9C3D-17D9-29C0-C02EA82BBAA0}"/>
                </a:ext>
              </a:extLst>
            </p:cNvPr>
            <p:cNvCxnSpPr>
              <a:cxnSpLocks/>
            </p:cNvCxnSpPr>
            <p:nvPr/>
          </p:nvCxnSpPr>
          <p:spPr>
            <a:xfrm flipH="1">
              <a:off x="6808133" y="2465282"/>
              <a:ext cx="2411492" cy="2764263"/>
            </a:xfrm>
            <a:prstGeom prst="line">
              <a:avLst/>
            </a:prstGeom>
            <a:ln w="9525">
              <a:solidFill>
                <a:srgbClr val="B15771">
                  <a:alpha val="43000"/>
                </a:srgbClr>
              </a:solidFill>
            </a:ln>
          </p:spPr>
          <p:style>
            <a:lnRef idx="1">
              <a:schemeClr val="accent1"/>
            </a:lnRef>
            <a:fillRef idx="0">
              <a:schemeClr val="accent1"/>
            </a:fillRef>
            <a:effectRef idx="0">
              <a:schemeClr val="accent1"/>
            </a:effectRef>
            <a:fontRef idx="minor">
              <a:schemeClr val="tx1"/>
            </a:fontRef>
          </p:style>
        </p:cxnSp>
      </p:grpSp>
      <p:grpSp>
        <p:nvGrpSpPr>
          <p:cNvPr id="13" name="Group 15">
            <a:extLst>
              <a:ext uri="{FF2B5EF4-FFF2-40B4-BE49-F238E27FC236}">
                <a16:creationId xmlns:a16="http://schemas.microsoft.com/office/drawing/2014/main" id="{16D9A061-1538-CC78-E34E-25042C3023D7}"/>
              </a:ext>
            </a:extLst>
          </p:cNvPr>
          <p:cNvGrpSpPr/>
          <p:nvPr/>
        </p:nvGrpSpPr>
        <p:grpSpPr>
          <a:xfrm>
            <a:off x="5823430" y="8370907"/>
            <a:ext cx="1111023" cy="4025052"/>
            <a:chOff x="6808133" y="3531476"/>
            <a:chExt cx="1481364" cy="1698069"/>
          </a:xfrm>
        </p:grpSpPr>
        <p:cxnSp>
          <p:nvCxnSpPr>
            <p:cNvPr id="14" name="Straight Connector 16">
              <a:extLst>
                <a:ext uri="{FF2B5EF4-FFF2-40B4-BE49-F238E27FC236}">
                  <a16:creationId xmlns:a16="http://schemas.microsoft.com/office/drawing/2014/main" id="{5946759A-FCD2-DE12-763B-2A01234E9A70}"/>
                </a:ext>
              </a:extLst>
            </p:cNvPr>
            <p:cNvCxnSpPr>
              <a:cxnSpLocks/>
            </p:cNvCxnSpPr>
            <p:nvPr/>
          </p:nvCxnSpPr>
          <p:spPr>
            <a:xfrm flipH="1">
              <a:off x="7291212" y="4109545"/>
              <a:ext cx="984850" cy="1120000"/>
            </a:xfrm>
            <a:prstGeom prst="line">
              <a:avLst/>
            </a:prstGeom>
            <a:ln w="9525">
              <a:solidFill>
                <a:srgbClr val="B15771">
                  <a:alpha val="43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7">
              <a:extLst>
                <a:ext uri="{FF2B5EF4-FFF2-40B4-BE49-F238E27FC236}">
                  <a16:creationId xmlns:a16="http://schemas.microsoft.com/office/drawing/2014/main" id="{E2DFDD92-5DC6-6740-2AD6-427B89A5C559}"/>
                </a:ext>
              </a:extLst>
            </p:cNvPr>
            <p:cNvCxnSpPr>
              <a:cxnSpLocks/>
            </p:cNvCxnSpPr>
            <p:nvPr/>
          </p:nvCxnSpPr>
          <p:spPr>
            <a:xfrm flipH="1">
              <a:off x="6808133" y="3531476"/>
              <a:ext cx="1481364" cy="1698069"/>
            </a:xfrm>
            <a:prstGeom prst="line">
              <a:avLst/>
            </a:prstGeom>
            <a:ln w="9525">
              <a:solidFill>
                <a:srgbClr val="B15771">
                  <a:alpha val="43000"/>
                </a:srgbClr>
              </a:solidFill>
            </a:ln>
          </p:spPr>
          <p:style>
            <a:lnRef idx="1">
              <a:schemeClr val="accent1"/>
            </a:lnRef>
            <a:fillRef idx="0">
              <a:schemeClr val="accent1"/>
            </a:fillRef>
            <a:effectRef idx="0">
              <a:schemeClr val="accent1"/>
            </a:effectRef>
            <a:fontRef idx="minor">
              <a:schemeClr val="tx1"/>
            </a:fontRef>
          </p:style>
        </p:cxnSp>
      </p:grpSp>
      <p:sp>
        <p:nvSpPr>
          <p:cNvPr id="16" name="Pie 14">
            <a:extLst>
              <a:ext uri="{FF2B5EF4-FFF2-40B4-BE49-F238E27FC236}">
                <a16:creationId xmlns:a16="http://schemas.microsoft.com/office/drawing/2014/main" id="{028A3D22-B166-21A5-036A-986400E9206A}"/>
              </a:ext>
            </a:extLst>
          </p:cNvPr>
          <p:cNvSpPr/>
          <p:nvPr/>
        </p:nvSpPr>
        <p:spPr>
          <a:xfrm rot="10800000">
            <a:off x="-1246065" y="3907233"/>
            <a:ext cx="2471468" cy="7811060"/>
          </a:xfrm>
          <a:prstGeom prst="pie">
            <a:avLst>
              <a:gd name="adj1" fmla="val 5418187"/>
              <a:gd name="adj2" fmla="val 16200000"/>
            </a:avLst>
          </a:prstGeom>
          <a:gradFill>
            <a:gsLst>
              <a:gs pos="0">
                <a:srgbClr val="611333">
                  <a:alpha val="77252"/>
                </a:srgbClr>
              </a:gs>
              <a:gs pos="100000">
                <a:srgbClr val="BA4570">
                  <a:alpha val="17052"/>
                </a:srgbClr>
              </a:gs>
            </a:gsLst>
            <a:lin ang="2700006" scaled="0"/>
          </a:gra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68580" tIns="34290" rIns="68580" bIns="34290" numCol="1" spcCol="0" rtlCol="0" fromWordArt="0" anchor="t" anchorCtr="0" forceAA="0" compatLnSpc="1">
            <a:prstTxWarp prst="textNoShape">
              <a:avLst/>
            </a:prstTxWarp>
            <a:noAutofit/>
          </a:bodyPr>
          <a:lstStyle/>
          <a:p>
            <a:pPr algn="l" defTabSz="685783" rtl="0" eaLnBrk="1" latinLnBrk="0" hangingPunct="1">
              <a:lnSpc>
                <a:spcPct val="100000"/>
              </a:lnSpc>
              <a:spcBef>
                <a:spcPts val="0"/>
              </a:spcBef>
            </a:pPr>
            <a:endParaRPr lang="en-US" sz="1200" kern="1200">
              <a:solidFill>
                <a:schemeClr val="bg1"/>
              </a:solidFill>
              <a:ea typeface="+mn-ea"/>
              <a:cs typeface="Arial" pitchFamily="34" charset="0"/>
            </a:endParaRPr>
          </a:p>
        </p:txBody>
      </p:sp>
    </p:spTree>
    <p:extLst>
      <p:ext uri="{BB962C8B-B14F-4D97-AF65-F5344CB8AC3E}">
        <p14:creationId xmlns:p14="http://schemas.microsoft.com/office/powerpoint/2010/main" val="386085070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Number tracker">
    <p:bg>
      <p:bgPr>
        <a:solidFill>
          <a:schemeClr val="bg1"/>
        </a:solidFill>
        <a:effectLst/>
      </p:bgPr>
    </p:bg>
    <p:spTree>
      <p:nvGrpSpPr>
        <p:cNvPr id="1" name=""/>
        <p:cNvGrpSpPr/>
        <p:nvPr/>
      </p:nvGrpSpPr>
      <p:grpSpPr>
        <a:xfrm>
          <a:off x="0" y="0"/>
          <a:ext cx="0" cy="0"/>
          <a:chOff x="0" y="0"/>
          <a:chExt cx="0" cy="0"/>
        </a:xfrm>
      </p:grpSpPr>
      <p:graphicFrame>
        <p:nvGraphicFramePr>
          <p:cNvPr id="15" name="think-cell data - do not delete" hidden="1">
            <a:extLst>
              <a:ext uri="{FF2B5EF4-FFF2-40B4-BE49-F238E27FC236}">
                <a16:creationId xmlns:a16="http://schemas.microsoft.com/office/drawing/2014/main" id="{1121F144-AC5D-85D7-7A83-D11603B4B4CF}"/>
              </a:ext>
            </a:extLst>
          </p:cNvPr>
          <p:cNvGraphicFramePr>
            <a:graphicFrameLocks noChangeAspect="1"/>
          </p:cNvGraphicFramePr>
          <p:nvPr>
            <p:custDataLst>
              <p:tags r:id="rId1"/>
            </p:custDataLst>
            <p:extLst>
              <p:ext uri="{D42A27DB-BD31-4B8C-83A1-F6EECF244321}">
                <p14:modId xmlns:p14="http://schemas.microsoft.com/office/powerpoint/2010/main" val="2908260340"/>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15" name="think-cell data - do not delete" hidden="1">
                        <a:extLst>
                          <a:ext uri="{FF2B5EF4-FFF2-40B4-BE49-F238E27FC236}">
                            <a16:creationId xmlns:a16="http://schemas.microsoft.com/office/drawing/2014/main" id="{1121F144-AC5D-85D7-7A83-D11603B4B4CF}"/>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8" name="Google Shape;149;p16">
            <a:extLst>
              <a:ext uri="{FF2B5EF4-FFF2-40B4-BE49-F238E27FC236}">
                <a16:creationId xmlns:a16="http://schemas.microsoft.com/office/drawing/2014/main" id="{DF6A6884-F7BF-384F-55B5-0ABA93799810}"/>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0" name="TextBox 38">
            <a:extLst>
              <a:ext uri="{FF2B5EF4-FFF2-40B4-BE49-F238E27FC236}">
                <a16:creationId xmlns:a16="http://schemas.microsoft.com/office/drawing/2014/main" id="{40E8D054-2CF0-6511-7D98-58859FE79D8C}"/>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27" name="Slide Number Placeholder 5">
            <a:extLst>
              <a:ext uri="{FF2B5EF4-FFF2-40B4-BE49-F238E27FC236}">
                <a16:creationId xmlns:a16="http://schemas.microsoft.com/office/drawing/2014/main" id="{8A6000CD-0EE1-E6F3-0767-927ACED086B2}"/>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2"/>
                </a:solidFill>
              </a:defRPr>
            </a:lvl1pPr>
          </a:lstStyle>
          <a:p>
            <a:fld id="{59927516-CE5A-4601-ABAF-6ADB896B3E27}" type="slidenum">
              <a:rPr lang="en-US" smtClean="0"/>
              <a:t>‹#›</a:t>
            </a:fld>
            <a:endParaRPr lang="en-US"/>
          </a:p>
        </p:txBody>
      </p:sp>
      <p:pic>
        <p:nvPicPr>
          <p:cNvPr id="28" name="Graphic 4">
            <a:extLst>
              <a:ext uri="{FF2B5EF4-FFF2-40B4-BE49-F238E27FC236}">
                <a16:creationId xmlns:a16="http://schemas.microsoft.com/office/drawing/2014/main" id="{968CDC6D-343E-4772-B746-F5247242228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7" name="Marcador de texto 28">
            <a:extLst>
              <a:ext uri="{FF2B5EF4-FFF2-40B4-BE49-F238E27FC236}">
                <a16:creationId xmlns:a16="http://schemas.microsoft.com/office/drawing/2014/main" id="{AB561836-81EE-E518-1CF6-86DDCA28E333}"/>
              </a:ext>
            </a:extLst>
          </p:cNvPr>
          <p:cNvSpPr>
            <a:spLocks noGrp="1"/>
          </p:cNvSpPr>
          <p:nvPr>
            <p:ph type="body" sz="quarter" idx="27" hasCustomPrompt="1"/>
          </p:nvPr>
        </p:nvSpPr>
        <p:spPr>
          <a:xfrm>
            <a:off x="349759" y="139030"/>
            <a:ext cx="5346076"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18" name="Marcador de texto 11">
            <a:extLst>
              <a:ext uri="{FF2B5EF4-FFF2-40B4-BE49-F238E27FC236}">
                <a16:creationId xmlns:a16="http://schemas.microsoft.com/office/drawing/2014/main" id="{E138CEA5-544B-08E5-AC45-F8A659729305}"/>
              </a:ext>
            </a:extLst>
          </p:cNvPr>
          <p:cNvSpPr>
            <a:spLocks noGrp="1"/>
          </p:cNvSpPr>
          <p:nvPr>
            <p:ph type="body" sz="quarter" idx="45"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 name="Text Placeholder 6">
            <a:extLst>
              <a:ext uri="{FF2B5EF4-FFF2-40B4-BE49-F238E27FC236}">
                <a16:creationId xmlns:a16="http://schemas.microsoft.com/office/drawing/2014/main" id="{2C3E283F-5C89-FA1F-6D49-9E4B68EE8CC1}"/>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3" name="Text Placeholder 6">
            <a:extLst>
              <a:ext uri="{FF2B5EF4-FFF2-40B4-BE49-F238E27FC236}">
                <a16:creationId xmlns:a16="http://schemas.microsoft.com/office/drawing/2014/main" id="{1A3B3735-5FDA-E289-75D6-9CF3628026C4}"/>
              </a:ext>
            </a:extLst>
          </p:cNvPr>
          <p:cNvSpPr>
            <a:spLocks noGrp="1"/>
          </p:cNvSpPr>
          <p:nvPr>
            <p:ph type="body" sz="quarter" idx="51" hasCustomPrompt="1"/>
          </p:nvPr>
        </p:nvSpPr>
        <p:spPr>
          <a:xfrm>
            <a:off x="5830828"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C4573508-BF4A-42FE-F1DF-60E6E7D38494}"/>
              </a:ext>
            </a:extLst>
          </p:cNvPr>
          <p:cNvSpPr>
            <a:spLocks noGrp="1"/>
          </p:cNvSpPr>
          <p:nvPr>
            <p:ph type="body" sz="quarter" idx="52" hasCustomPrompt="1"/>
          </p:nvPr>
        </p:nvSpPr>
        <p:spPr>
          <a:xfrm>
            <a:off x="616376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C705E1AB-C87A-9BA1-369B-3E1331408BA6}"/>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1" name="Text Placeholder 6">
            <a:extLst>
              <a:ext uri="{FF2B5EF4-FFF2-40B4-BE49-F238E27FC236}">
                <a16:creationId xmlns:a16="http://schemas.microsoft.com/office/drawing/2014/main" id="{F12DA8D1-CF1E-1371-825D-3681366A0C0C}"/>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2" name="Text Placeholder 6">
            <a:extLst>
              <a:ext uri="{FF2B5EF4-FFF2-40B4-BE49-F238E27FC236}">
                <a16:creationId xmlns:a16="http://schemas.microsoft.com/office/drawing/2014/main" id="{D1F2C1BB-80CE-FC02-A6E7-4EE1C3538269}"/>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3" name="Text Placeholder 6">
            <a:extLst>
              <a:ext uri="{FF2B5EF4-FFF2-40B4-BE49-F238E27FC236}">
                <a16:creationId xmlns:a16="http://schemas.microsoft.com/office/drawing/2014/main" id="{A5354D5F-6696-16A6-1FA7-C0E13EC4AFB3}"/>
              </a:ext>
            </a:extLst>
          </p:cNvPr>
          <p:cNvSpPr>
            <a:spLocks noGrp="1"/>
          </p:cNvSpPr>
          <p:nvPr>
            <p:ph type="body" sz="quarter" idx="56" hasCustomPrompt="1"/>
          </p:nvPr>
        </p:nvSpPr>
        <p:spPr>
          <a:xfrm>
            <a:off x="5858260"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4" name="Content Placeholder 1">
            <a:extLst>
              <a:ext uri="{FF2B5EF4-FFF2-40B4-BE49-F238E27FC236}">
                <a16:creationId xmlns:a16="http://schemas.microsoft.com/office/drawing/2014/main" id="{AAC14F21-7539-FC5A-3759-9BFDB00597FF}"/>
              </a:ext>
            </a:extLst>
          </p:cNvPr>
          <p:cNvSpPr>
            <a:spLocks noGrp="1"/>
          </p:cNvSpPr>
          <p:nvPr>
            <p:ph idx="1"/>
          </p:nvPr>
        </p:nvSpPr>
        <p:spPr>
          <a:xfrm>
            <a:off x="349758" y="2300883"/>
            <a:ext cx="6127133" cy="8690430"/>
          </a:xfrm>
        </p:spPr>
        <p:txBody>
          <a:bodyPr/>
          <a:lstStyle>
            <a:lvl1pPr rtl="0">
              <a:lnSpc>
                <a:spcPct val="90000"/>
              </a:lnSpc>
              <a:spcBef>
                <a:spcPts val="0"/>
              </a:spcBef>
              <a:defRPr sz="900"/>
            </a:lvl1pPr>
          </a:lstStyle>
          <a:p>
            <a:pPr lvl="0"/>
            <a:r>
              <a:rPr lang="en-US"/>
              <a:t>Click to edit Master text styles</a:t>
            </a:r>
          </a:p>
        </p:txBody>
      </p:sp>
    </p:spTree>
    <p:extLst>
      <p:ext uri="{BB962C8B-B14F-4D97-AF65-F5344CB8AC3E}">
        <p14:creationId xmlns:p14="http://schemas.microsoft.com/office/powerpoint/2010/main" val="232338772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hevron track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ED8CB87-D1CE-7D50-0141-F4D99CE5AA51}"/>
              </a:ext>
            </a:extLst>
          </p:cNvPr>
          <p:cNvGraphicFramePr>
            <a:graphicFrameLocks noChangeAspect="1"/>
          </p:cNvGraphicFramePr>
          <p:nvPr>
            <p:custDataLst>
              <p:tags r:id="rId1"/>
            </p:custDataLst>
            <p:extLst>
              <p:ext uri="{D42A27DB-BD31-4B8C-83A1-F6EECF244321}">
                <p14:modId xmlns:p14="http://schemas.microsoft.com/office/powerpoint/2010/main" val="2439415302"/>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ED8CB87-D1CE-7D50-0141-F4D99CE5AA51}"/>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7" name="Google Shape;149;p16">
            <a:extLst>
              <a:ext uri="{FF2B5EF4-FFF2-40B4-BE49-F238E27FC236}">
                <a16:creationId xmlns:a16="http://schemas.microsoft.com/office/drawing/2014/main" id="{7529AC3C-7251-9219-0768-CFE1836A75E3}"/>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8" name="TextBox 38">
            <a:extLst>
              <a:ext uri="{FF2B5EF4-FFF2-40B4-BE49-F238E27FC236}">
                <a16:creationId xmlns:a16="http://schemas.microsoft.com/office/drawing/2014/main" id="{1DA58AFE-13FE-4F8C-B9BC-9A9B4B72A841}"/>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30" name="Slide Number Placeholder 5">
            <a:extLst>
              <a:ext uri="{FF2B5EF4-FFF2-40B4-BE49-F238E27FC236}">
                <a16:creationId xmlns:a16="http://schemas.microsoft.com/office/drawing/2014/main" id="{1A4DCD93-4932-7FC5-D277-4F415A3B7843}"/>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2"/>
                </a:solidFill>
              </a:defRPr>
            </a:lvl1pPr>
          </a:lstStyle>
          <a:p>
            <a:fld id="{59927516-CE5A-4601-ABAF-6ADB896B3E27}" type="slidenum">
              <a:rPr lang="en-US" smtClean="0"/>
              <a:t>‹#›</a:t>
            </a:fld>
            <a:endParaRPr lang="en-US"/>
          </a:p>
        </p:txBody>
      </p:sp>
      <p:pic>
        <p:nvPicPr>
          <p:cNvPr id="31" name="Graphic 4">
            <a:extLst>
              <a:ext uri="{FF2B5EF4-FFF2-40B4-BE49-F238E27FC236}">
                <a16:creationId xmlns:a16="http://schemas.microsoft.com/office/drawing/2014/main" id="{699B9E07-C28D-713E-8C5F-8A2EC3A4D1D5}"/>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9" name="Marcador de texto 28">
            <a:extLst>
              <a:ext uri="{FF2B5EF4-FFF2-40B4-BE49-F238E27FC236}">
                <a16:creationId xmlns:a16="http://schemas.microsoft.com/office/drawing/2014/main" id="{F063DDBD-6BFA-DFF1-70E0-64F49D70332D}"/>
              </a:ext>
            </a:extLst>
          </p:cNvPr>
          <p:cNvSpPr>
            <a:spLocks noGrp="1"/>
          </p:cNvSpPr>
          <p:nvPr>
            <p:ph type="body" sz="quarter" idx="27" hasCustomPrompt="1"/>
          </p:nvPr>
        </p:nvSpPr>
        <p:spPr>
          <a:xfrm>
            <a:off x="349758" y="139030"/>
            <a:ext cx="5619575"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chevrons</a:t>
            </a:r>
          </a:p>
        </p:txBody>
      </p:sp>
      <p:sp>
        <p:nvSpPr>
          <p:cNvPr id="10" name="Marcador de texto 11">
            <a:extLst>
              <a:ext uri="{FF2B5EF4-FFF2-40B4-BE49-F238E27FC236}">
                <a16:creationId xmlns:a16="http://schemas.microsoft.com/office/drawing/2014/main" id="{39E3BF80-13D4-1308-81F6-7D2E3E097676}"/>
              </a:ext>
            </a:extLst>
          </p:cNvPr>
          <p:cNvSpPr>
            <a:spLocks noGrp="1"/>
          </p:cNvSpPr>
          <p:nvPr>
            <p:ph type="body" sz="quarter" idx="45"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 name="Text Placeholder 6">
            <a:extLst>
              <a:ext uri="{FF2B5EF4-FFF2-40B4-BE49-F238E27FC236}">
                <a16:creationId xmlns:a16="http://schemas.microsoft.com/office/drawing/2014/main" id="{445B6F2A-F158-A5C0-AAD3-D77625C319AB}"/>
              </a:ext>
            </a:extLst>
          </p:cNvPr>
          <p:cNvSpPr>
            <a:spLocks noGrp="1"/>
          </p:cNvSpPr>
          <p:nvPr>
            <p:ph type="body" sz="quarter" idx="35" hasCustomPrompt="1"/>
          </p:nvPr>
        </p:nvSpPr>
        <p:spPr>
          <a:xfrm rot="16200000">
            <a:off x="6124279" y="250620"/>
            <a:ext cx="671915" cy="795528"/>
          </a:xfrm>
          <a:prstGeom prst="round2SameRect">
            <a:avLst>
              <a:gd name="adj1" fmla="val 50000"/>
              <a:gd name="adj2" fmla="val 0"/>
            </a:avLst>
          </a:prstGeom>
          <a:solidFill>
            <a:schemeClr val="tx2">
              <a:lumMod val="75000"/>
            </a:schemeClr>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3" name="Text Placeholder 6">
            <a:extLst>
              <a:ext uri="{FF2B5EF4-FFF2-40B4-BE49-F238E27FC236}">
                <a16:creationId xmlns:a16="http://schemas.microsoft.com/office/drawing/2014/main" id="{B70002E1-6659-B101-D77F-70A245763A67}"/>
              </a:ext>
            </a:extLst>
          </p:cNvPr>
          <p:cNvSpPr>
            <a:spLocks noGrp="1"/>
          </p:cNvSpPr>
          <p:nvPr>
            <p:ph type="body" sz="quarter" idx="46" hasCustomPrompt="1"/>
          </p:nvPr>
        </p:nvSpPr>
        <p:spPr>
          <a:xfrm>
            <a:off x="6201262" y="312427"/>
            <a:ext cx="171450" cy="671915"/>
          </a:xfrm>
          <a:prstGeom prst="chevron">
            <a:avLst/>
          </a:prstGeom>
          <a:solidFill>
            <a:schemeClr val="tx2">
              <a:lumMod val="40000"/>
              <a:lumOff val="60000"/>
            </a:schemeClr>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4" name="Text Placeholder 6">
            <a:extLst>
              <a:ext uri="{FF2B5EF4-FFF2-40B4-BE49-F238E27FC236}">
                <a16:creationId xmlns:a16="http://schemas.microsoft.com/office/drawing/2014/main" id="{FB4F5809-490D-6D96-DFB3-5EF5D83961B5}"/>
              </a:ext>
            </a:extLst>
          </p:cNvPr>
          <p:cNvSpPr>
            <a:spLocks noGrp="1"/>
          </p:cNvSpPr>
          <p:nvPr>
            <p:ph type="body" sz="quarter" idx="47" hasCustomPrompt="1"/>
          </p:nvPr>
        </p:nvSpPr>
        <p:spPr>
          <a:xfrm>
            <a:off x="6638283" y="312427"/>
            <a:ext cx="171450" cy="671915"/>
          </a:xfrm>
          <a:prstGeom prst="chevron">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6" name="Text Placeholder 6">
            <a:extLst>
              <a:ext uri="{FF2B5EF4-FFF2-40B4-BE49-F238E27FC236}">
                <a16:creationId xmlns:a16="http://schemas.microsoft.com/office/drawing/2014/main" id="{7AFC829B-97BE-1AD5-7A2A-1F581CD3096F}"/>
              </a:ext>
            </a:extLst>
          </p:cNvPr>
          <p:cNvSpPr>
            <a:spLocks noGrp="1"/>
          </p:cNvSpPr>
          <p:nvPr>
            <p:ph type="body" sz="quarter" idx="48" hasCustomPrompt="1"/>
          </p:nvPr>
        </p:nvSpPr>
        <p:spPr>
          <a:xfrm>
            <a:off x="6529028" y="312427"/>
            <a:ext cx="171450" cy="671915"/>
          </a:xfrm>
          <a:prstGeom prst="chevron">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884AB28C-6182-191A-F723-685D252F7316}"/>
              </a:ext>
            </a:extLst>
          </p:cNvPr>
          <p:cNvSpPr>
            <a:spLocks noGrp="1"/>
          </p:cNvSpPr>
          <p:nvPr>
            <p:ph type="body" sz="quarter" idx="49" hasCustomPrompt="1"/>
          </p:nvPr>
        </p:nvSpPr>
        <p:spPr>
          <a:xfrm>
            <a:off x="6419773" y="312427"/>
            <a:ext cx="171450" cy="671915"/>
          </a:xfrm>
          <a:prstGeom prst="chevron">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AE4829CF-85E1-530C-B0EE-16FA1DDB2861}"/>
              </a:ext>
            </a:extLst>
          </p:cNvPr>
          <p:cNvSpPr>
            <a:spLocks noGrp="1"/>
          </p:cNvSpPr>
          <p:nvPr>
            <p:ph type="body" sz="quarter" idx="50" hasCustomPrompt="1"/>
          </p:nvPr>
        </p:nvSpPr>
        <p:spPr>
          <a:xfrm>
            <a:off x="6310517" y="312427"/>
            <a:ext cx="171450" cy="671915"/>
          </a:xfrm>
          <a:prstGeom prst="chevron">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4" name="Content Placeholder 1">
            <a:extLst>
              <a:ext uri="{FF2B5EF4-FFF2-40B4-BE49-F238E27FC236}">
                <a16:creationId xmlns:a16="http://schemas.microsoft.com/office/drawing/2014/main" id="{A9E33132-8AB5-8E49-26C7-4444957A9556}"/>
              </a:ext>
            </a:extLst>
          </p:cNvPr>
          <p:cNvSpPr>
            <a:spLocks noGrp="1"/>
          </p:cNvSpPr>
          <p:nvPr>
            <p:ph idx="1"/>
          </p:nvPr>
        </p:nvSpPr>
        <p:spPr>
          <a:xfrm>
            <a:off x="349758" y="2300883"/>
            <a:ext cx="6127133" cy="8690430"/>
          </a:xfrm>
        </p:spPr>
        <p:txBody>
          <a:bodyPr/>
          <a:lstStyle>
            <a:lvl1pPr rtl="0">
              <a:lnSpc>
                <a:spcPct val="90000"/>
              </a:lnSpc>
              <a:spcBef>
                <a:spcPts val="0"/>
              </a:spcBef>
              <a:defRPr sz="900"/>
            </a:lvl1pPr>
          </a:lstStyle>
          <a:p>
            <a:pPr lvl="0"/>
            <a:r>
              <a:rPr lang="en-US"/>
              <a:t>Click to edit Master text styles</a:t>
            </a:r>
          </a:p>
        </p:txBody>
      </p:sp>
    </p:spTree>
    <p:extLst>
      <p:ext uri="{BB962C8B-B14F-4D97-AF65-F5344CB8AC3E}">
        <p14:creationId xmlns:p14="http://schemas.microsoft.com/office/powerpoint/2010/main" val="288832348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Icon tracker">
    <p:bg>
      <p:bgPr>
        <a:solidFill>
          <a:schemeClr val="bg1"/>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E1DA7E4C-B155-A2A1-B22F-0A5C712B17AF}"/>
              </a:ext>
            </a:extLst>
          </p:cNvPr>
          <p:cNvGraphicFramePr>
            <a:graphicFrameLocks noChangeAspect="1"/>
          </p:cNvGraphicFramePr>
          <p:nvPr>
            <p:custDataLst>
              <p:tags r:id="rId1"/>
            </p:custDataLst>
            <p:extLst>
              <p:ext uri="{D42A27DB-BD31-4B8C-83A1-F6EECF244321}">
                <p14:modId xmlns:p14="http://schemas.microsoft.com/office/powerpoint/2010/main" val="69837560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5" name="think-cell data - do not delete" hidden="1">
                        <a:extLst>
                          <a:ext uri="{FF2B5EF4-FFF2-40B4-BE49-F238E27FC236}">
                            <a16:creationId xmlns:a16="http://schemas.microsoft.com/office/drawing/2014/main" id="{E1DA7E4C-B155-A2A1-B22F-0A5C712B17AF}"/>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11" name="Google Shape;149;p16">
            <a:extLst>
              <a:ext uri="{FF2B5EF4-FFF2-40B4-BE49-F238E27FC236}">
                <a16:creationId xmlns:a16="http://schemas.microsoft.com/office/drawing/2014/main" id="{6F7A498E-4CA0-8EF8-04AA-47CE90183997}"/>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0" name="TextBox 38">
            <a:extLst>
              <a:ext uri="{FF2B5EF4-FFF2-40B4-BE49-F238E27FC236}">
                <a16:creationId xmlns:a16="http://schemas.microsoft.com/office/drawing/2014/main" id="{40E8D054-2CF0-6511-7D98-58859FE79D8C}"/>
              </a:ext>
            </a:extLst>
          </p:cNvPr>
          <p:cNvSpPr txBox="1"/>
          <p:nvPr/>
        </p:nvSpPr>
        <p:spPr bwMode="gray">
          <a:xfrm>
            <a:off x="5080883" y="12137813"/>
            <a:ext cx="0" cy="0"/>
          </a:xfrm>
          <a:prstGeom prst="rect">
            <a:avLst/>
          </a:prstGeom>
        </p:spPr>
        <p:txBody>
          <a:bodyPr vert="horz" wrap="none" lIns="0" tIns="0" rIns="0" bIns="0" rtlCol="0" anchor="t">
            <a:noAutofit/>
          </a:bodyPr>
          <a:lstStyle/>
          <a:p>
            <a:pPr rtl="0">
              <a:spcBef>
                <a:spcPts val="450"/>
              </a:spcBef>
            </a:pPr>
            <a:endParaRPr lang="en-US" sz="1350">
              <a:solidFill>
                <a:srgbClr val="606060"/>
              </a:solidFill>
            </a:endParaRPr>
          </a:p>
        </p:txBody>
      </p:sp>
      <p:sp>
        <p:nvSpPr>
          <p:cNvPr id="27" name="Slide Number Placeholder 5">
            <a:extLst>
              <a:ext uri="{FF2B5EF4-FFF2-40B4-BE49-F238E27FC236}">
                <a16:creationId xmlns:a16="http://schemas.microsoft.com/office/drawing/2014/main" id="{8A6000CD-0EE1-E6F3-0767-927ACED086B2}"/>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2"/>
                </a:solidFill>
              </a:defRPr>
            </a:lvl1pPr>
          </a:lstStyle>
          <a:p>
            <a:fld id="{59927516-CE5A-4601-ABAF-6ADB896B3E27}" type="slidenum">
              <a:rPr lang="en-US" smtClean="0"/>
              <a:t>‹#›</a:t>
            </a:fld>
            <a:endParaRPr lang="en-US"/>
          </a:p>
        </p:txBody>
      </p:sp>
      <p:pic>
        <p:nvPicPr>
          <p:cNvPr id="28" name="Graphic 4">
            <a:extLst>
              <a:ext uri="{FF2B5EF4-FFF2-40B4-BE49-F238E27FC236}">
                <a16:creationId xmlns:a16="http://schemas.microsoft.com/office/drawing/2014/main" id="{968CDC6D-343E-4772-B746-F5247242228F}"/>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6191355" y="11647334"/>
            <a:ext cx="285590" cy="269516"/>
          </a:xfrm>
          <a:prstGeom prst="rect">
            <a:avLst/>
          </a:prstGeom>
        </p:spPr>
      </p:pic>
      <p:sp>
        <p:nvSpPr>
          <p:cNvPr id="17" name="Marcador de texto 28">
            <a:extLst>
              <a:ext uri="{FF2B5EF4-FFF2-40B4-BE49-F238E27FC236}">
                <a16:creationId xmlns:a16="http://schemas.microsoft.com/office/drawing/2014/main" id="{2271DBCC-4BC8-7606-FDC1-CBA68567D433}"/>
              </a:ext>
            </a:extLst>
          </p:cNvPr>
          <p:cNvSpPr>
            <a:spLocks noGrp="1"/>
          </p:cNvSpPr>
          <p:nvPr>
            <p:ph type="body" sz="quarter" idx="27" hasCustomPrompt="1"/>
          </p:nvPr>
        </p:nvSpPr>
        <p:spPr>
          <a:xfrm>
            <a:off x="349759" y="139030"/>
            <a:ext cx="5346076"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iconography</a:t>
            </a:r>
          </a:p>
        </p:txBody>
      </p:sp>
      <p:sp>
        <p:nvSpPr>
          <p:cNvPr id="18" name="Marcador de texto 11">
            <a:extLst>
              <a:ext uri="{FF2B5EF4-FFF2-40B4-BE49-F238E27FC236}">
                <a16:creationId xmlns:a16="http://schemas.microsoft.com/office/drawing/2014/main" id="{E3A43B34-4D65-9BB5-E2F3-4243FA26D972}"/>
              </a:ext>
            </a:extLst>
          </p:cNvPr>
          <p:cNvSpPr>
            <a:spLocks noGrp="1"/>
          </p:cNvSpPr>
          <p:nvPr>
            <p:ph type="body" sz="quarter" idx="45"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 name="Text Placeholder 6">
            <a:extLst>
              <a:ext uri="{FF2B5EF4-FFF2-40B4-BE49-F238E27FC236}">
                <a16:creationId xmlns:a16="http://schemas.microsoft.com/office/drawing/2014/main" id="{418C2984-1B8D-4FE9-A07F-87671EFEF9F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22" name="Text Placeholder 6">
            <a:extLst>
              <a:ext uri="{FF2B5EF4-FFF2-40B4-BE49-F238E27FC236}">
                <a16:creationId xmlns:a16="http://schemas.microsoft.com/office/drawing/2014/main" id="{A191DCB2-F838-40E2-F3EE-AB6269646298}"/>
              </a:ext>
            </a:extLst>
          </p:cNvPr>
          <p:cNvSpPr>
            <a:spLocks noGrp="1"/>
          </p:cNvSpPr>
          <p:nvPr>
            <p:ph type="body" sz="quarter" idx="51" hasCustomPrompt="1"/>
          </p:nvPr>
        </p:nvSpPr>
        <p:spPr>
          <a:xfrm>
            <a:off x="5830828" y="290752"/>
            <a:ext cx="226314" cy="715264"/>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icon</a:t>
            </a:r>
          </a:p>
        </p:txBody>
      </p:sp>
      <p:sp>
        <p:nvSpPr>
          <p:cNvPr id="23" name="Text Placeholder 6">
            <a:extLst>
              <a:ext uri="{FF2B5EF4-FFF2-40B4-BE49-F238E27FC236}">
                <a16:creationId xmlns:a16="http://schemas.microsoft.com/office/drawing/2014/main" id="{87C98926-9285-C752-107B-95F896E3351A}"/>
              </a:ext>
            </a:extLst>
          </p:cNvPr>
          <p:cNvSpPr>
            <a:spLocks noGrp="1"/>
          </p:cNvSpPr>
          <p:nvPr>
            <p:ph type="body" sz="quarter" idx="52" hasCustomPrompt="1"/>
          </p:nvPr>
        </p:nvSpPr>
        <p:spPr>
          <a:xfrm>
            <a:off x="616376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4" name="Text Placeholder 6">
            <a:extLst>
              <a:ext uri="{FF2B5EF4-FFF2-40B4-BE49-F238E27FC236}">
                <a16:creationId xmlns:a16="http://schemas.microsoft.com/office/drawing/2014/main" id="{ADC9F979-AD21-F8D9-6FD3-739ACD9B210A}"/>
              </a:ext>
            </a:extLst>
          </p:cNvPr>
          <p:cNvSpPr>
            <a:spLocks noGrp="1"/>
          </p:cNvSpPr>
          <p:nvPr>
            <p:ph type="body" sz="quarter" idx="53" hasCustomPrompt="1"/>
          </p:nvPr>
        </p:nvSpPr>
        <p:spPr>
          <a:xfrm>
            <a:off x="632524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5" name="Text Placeholder 6">
            <a:extLst>
              <a:ext uri="{FF2B5EF4-FFF2-40B4-BE49-F238E27FC236}">
                <a16:creationId xmlns:a16="http://schemas.microsoft.com/office/drawing/2014/main" id="{BAF007F3-75EB-B82C-D927-ACA56AA59A2D}"/>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6" name="Text Placeholder 6">
            <a:extLst>
              <a:ext uri="{FF2B5EF4-FFF2-40B4-BE49-F238E27FC236}">
                <a16:creationId xmlns:a16="http://schemas.microsoft.com/office/drawing/2014/main" id="{EBF1CA00-3B0D-1589-187B-B9CB53A84925}"/>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3" name="Content Placeholder 1">
            <a:extLst>
              <a:ext uri="{FF2B5EF4-FFF2-40B4-BE49-F238E27FC236}">
                <a16:creationId xmlns:a16="http://schemas.microsoft.com/office/drawing/2014/main" id="{9ECC57BF-AC85-1834-F20C-DD2CBA903DCD}"/>
              </a:ext>
            </a:extLst>
          </p:cNvPr>
          <p:cNvSpPr>
            <a:spLocks noGrp="1"/>
          </p:cNvSpPr>
          <p:nvPr>
            <p:ph idx="1"/>
          </p:nvPr>
        </p:nvSpPr>
        <p:spPr>
          <a:xfrm>
            <a:off x="349758" y="2300883"/>
            <a:ext cx="6127133" cy="8690430"/>
          </a:xfrm>
        </p:spPr>
        <p:txBody>
          <a:bodyPr/>
          <a:lstStyle>
            <a:lvl1pPr rtl="0">
              <a:lnSpc>
                <a:spcPct val="90000"/>
              </a:lnSpc>
              <a:spcBef>
                <a:spcPts val="0"/>
              </a:spcBef>
              <a:defRPr sz="900"/>
            </a:lvl1pPr>
          </a:lstStyle>
          <a:p>
            <a:pPr lvl="0"/>
            <a:r>
              <a:rPr lang="en-US"/>
              <a:t>Click to edit Master text styles</a:t>
            </a:r>
          </a:p>
        </p:txBody>
      </p:sp>
    </p:spTree>
    <p:extLst>
      <p:ext uri="{BB962C8B-B14F-4D97-AF65-F5344CB8AC3E}">
        <p14:creationId xmlns:p14="http://schemas.microsoft.com/office/powerpoint/2010/main" val="75418474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Slide guidelines">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A6A4F481-DA88-9B8A-CDCB-A72A1245DB02}"/>
              </a:ext>
            </a:extLst>
          </p:cNvPr>
          <p:cNvGraphicFramePr>
            <a:graphicFrameLocks noChangeAspect="1"/>
          </p:cNvGraphicFramePr>
          <p:nvPr>
            <p:custDataLst>
              <p:tags r:id="rId1"/>
            </p:custDataLst>
            <p:extLst>
              <p:ext uri="{D42A27DB-BD31-4B8C-83A1-F6EECF244321}">
                <p14:modId xmlns:p14="http://schemas.microsoft.com/office/powerpoint/2010/main" val="2069641138"/>
              </p:ext>
            </p:extLst>
          </p:nvPr>
        </p:nvGraphicFramePr>
        <p:xfrm>
          <a:off x="1192" y="3766"/>
          <a:ext cx="920" cy="3764"/>
        </p:xfrm>
        <a:graphic>
          <a:graphicData uri="http://schemas.openxmlformats.org/presentationml/2006/ole">
            <mc:AlternateContent xmlns:mc="http://schemas.openxmlformats.org/markup-compatibility/2006">
              <mc:Choice xmlns:v="urn:schemas-microsoft-com:vml" Requires="v">
                <p:oleObj name="think-cell Slide" r:id="rId3" imgW="7772400" imgH="10058400" progId="TCLayout.ActiveDocument.1">
                  <p:embed/>
                </p:oleObj>
              </mc:Choice>
              <mc:Fallback>
                <p:oleObj name="think-cell Slide" r:id="rId3" imgW="7772400" imgH="10058400" progId="TCLayout.ActiveDocument.1">
                  <p:embed/>
                  <p:pic>
                    <p:nvPicPr>
                      <p:cNvPr id="4" name="think-cell data - do not delete" hidden="1">
                        <a:extLst>
                          <a:ext uri="{FF2B5EF4-FFF2-40B4-BE49-F238E27FC236}">
                            <a16:creationId xmlns:a16="http://schemas.microsoft.com/office/drawing/2014/main" id="{A6A4F481-DA88-9B8A-CDCB-A72A1245DB02}"/>
                          </a:ext>
                        </a:extLst>
                      </p:cNvPr>
                      <p:cNvPicPr/>
                      <p:nvPr/>
                    </p:nvPicPr>
                    <p:blipFill>
                      <a:blip r:embed="rId4"/>
                      <a:stretch>
                        <a:fillRect/>
                      </a:stretch>
                    </p:blipFill>
                    <p:spPr>
                      <a:xfrm>
                        <a:off x="1192" y="3766"/>
                        <a:ext cx="920" cy="3764"/>
                      </a:xfrm>
                      <a:prstGeom prst="rect">
                        <a:avLst/>
                      </a:prstGeom>
                    </p:spPr>
                  </p:pic>
                </p:oleObj>
              </mc:Fallback>
            </mc:AlternateContent>
          </a:graphicData>
        </a:graphic>
      </p:graphicFrame>
      <p:sp>
        <p:nvSpPr>
          <p:cNvPr id="18" name="Google Shape;149;p16">
            <a:extLst>
              <a:ext uri="{FF2B5EF4-FFF2-40B4-BE49-F238E27FC236}">
                <a16:creationId xmlns:a16="http://schemas.microsoft.com/office/drawing/2014/main" id="{4F25C6DC-9324-081C-335A-3836A1D7524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19" name="Marcador de texto 28">
            <a:extLst>
              <a:ext uri="{FF2B5EF4-FFF2-40B4-BE49-F238E27FC236}">
                <a16:creationId xmlns:a16="http://schemas.microsoft.com/office/drawing/2014/main" id="{B067DE09-55C7-0BD3-434D-2FDC1925CDEE}"/>
              </a:ext>
            </a:extLst>
          </p:cNvPr>
          <p:cNvSpPr>
            <a:spLocks noGrp="1"/>
          </p:cNvSpPr>
          <p:nvPr>
            <p:ph type="body" sz="quarter" idx="11" hasCustomPrompt="1"/>
          </p:nvPr>
        </p:nvSpPr>
        <p:spPr>
          <a:xfrm>
            <a:off x="349758" y="139030"/>
            <a:ext cx="6127133" cy="1018709"/>
          </a:xfrm>
        </p:spPr>
        <p:txBody>
          <a:bodyPr anchor="ctr" anchorCtr="0"/>
          <a:lstStyle>
            <a:lvl1pPr marL="0" indent="0" rtl="0">
              <a:buNone/>
              <a:defRPr sz="1050">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Slide guidelines</a:t>
            </a:r>
          </a:p>
        </p:txBody>
      </p:sp>
      <p:sp>
        <p:nvSpPr>
          <p:cNvPr id="20" name="Marcador de texto 11">
            <a:extLst>
              <a:ext uri="{FF2B5EF4-FFF2-40B4-BE49-F238E27FC236}">
                <a16:creationId xmlns:a16="http://schemas.microsoft.com/office/drawing/2014/main" id="{C9D7E153-4FD2-00D6-A4C7-607146374795}"/>
              </a:ext>
            </a:extLst>
          </p:cNvPr>
          <p:cNvSpPr>
            <a:spLocks noGrp="1"/>
          </p:cNvSpPr>
          <p:nvPr>
            <p:ph type="body" sz="quarter" idx="28" hasCustomPrompt="1"/>
          </p:nvPr>
        </p:nvSpPr>
        <p:spPr>
          <a:xfrm>
            <a:off x="349759" y="11466877"/>
            <a:ext cx="5492936" cy="549392"/>
          </a:xfrm>
        </p:spPr>
        <p:txBody>
          <a:bodyPr anchor="b"/>
          <a:lstStyle>
            <a:lvl1pPr marL="0" indent="0" rtl="0">
              <a:lnSpc>
                <a:spcPct val="100000"/>
              </a:lnSpc>
              <a:spcBef>
                <a:spcPts val="0"/>
              </a:spcBef>
              <a:buNone/>
              <a:defRPr sz="525">
                <a:solidFill>
                  <a:schemeClr val="tx1"/>
                </a:solidFill>
              </a:defRPr>
            </a:lvl1pPr>
          </a:lstStyle>
          <a:p>
            <a:pPr lvl="0"/>
            <a:r>
              <a:rPr lang="en-US"/>
              <a:t>This space is reserved for footnotes and sources only, and cannot be expanded beyond its current size.                                        </a:t>
            </a:r>
            <a:br>
              <a:rPr lang="en-US"/>
            </a:br>
            <a:r>
              <a:rPr lang="en-US"/>
              <a:t>Source: [Author/Publisher Name], [Report Name], [Year]</a:t>
            </a:r>
          </a:p>
        </p:txBody>
      </p:sp>
      <p:sp>
        <p:nvSpPr>
          <p:cNvPr id="21" name="Rectángulo 38">
            <a:extLst>
              <a:ext uri="{FF2B5EF4-FFF2-40B4-BE49-F238E27FC236}">
                <a16:creationId xmlns:a16="http://schemas.microsoft.com/office/drawing/2014/main" id="{C5EB11EB-224C-737A-4700-C4F878483B04}"/>
              </a:ext>
            </a:extLst>
          </p:cNvPr>
          <p:cNvSpPr/>
          <p:nvPr/>
        </p:nvSpPr>
        <p:spPr>
          <a:xfrm>
            <a:off x="349759" y="11291142"/>
            <a:ext cx="5492936" cy="900859"/>
          </a:xfrm>
          <a:prstGeom prst="rect">
            <a:avLst/>
          </a:prstGeom>
          <a:no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lIns="135000" tIns="270000" rIns="216000" bIns="0" rtlCol="0" anchor="t" anchorCtr="0"/>
          <a:lstStyle/>
          <a:p>
            <a:pPr marL="133347" indent="0" algn="l" rtl="0">
              <a:spcBef>
                <a:spcPts val="0"/>
              </a:spcBef>
              <a:spcAft>
                <a:spcPts val="0"/>
              </a:spcAft>
              <a:tabLst/>
            </a:pPr>
            <a:endParaRPr lang="en-US" sz="750" b="0" i="0">
              <a:effectLst/>
              <a:latin typeface="Lato Light" panose="020F0502020204030203" pitchFamily="34" charset="0"/>
              <a:ea typeface="Lato Light" panose="020F0502020204030203" pitchFamily="34" charset="0"/>
              <a:cs typeface="Lato Light" panose="020F0502020204030203" pitchFamily="34" charset="0"/>
            </a:endParaRPr>
          </a:p>
          <a:p>
            <a:pPr algn="l" rtl="0"/>
            <a:endParaRPr lang="en-US" sz="750" b="0" i="0">
              <a:solidFill>
                <a:srgbClr val="3F4043"/>
              </a:solidFill>
              <a:latin typeface="Lato Light" panose="020F0502020204030203" pitchFamily="34" charset="0"/>
              <a:ea typeface="Lato Light" panose="020F0502020204030203" pitchFamily="34" charset="0"/>
              <a:cs typeface="Lato Light" panose="020F0502020204030203" pitchFamily="34" charset="0"/>
            </a:endParaRPr>
          </a:p>
        </p:txBody>
      </p:sp>
      <p:sp>
        <p:nvSpPr>
          <p:cNvPr id="2" name="Rectángulo 14">
            <a:extLst>
              <a:ext uri="{FF2B5EF4-FFF2-40B4-BE49-F238E27FC236}">
                <a16:creationId xmlns:a16="http://schemas.microsoft.com/office/drawing/2014/main" id="{69963358-235B-68C1-231A-26331875DAA7}"/>
              </a:ext>
            </a:extLst>
          </p:cNvPr>
          <p:cNvSpPr/>
          <p:nvPr/>
        </p:nvSpPr>
        <p:spPr>
          <a:xfrm>
            <a:off x="349759" y="2300883"/>
            <a:ext cx="6127132" cy="8690430"/>
          </a:xfrm>
          <a:prstGeom prst="rect">
            <a:avLst/>
          </a:prstGeom>
          <a:solidFill>
            <a:srgbClr val="F0F2F9"/>
          </a:solidFill>
          <a:ln>
            <a:solidFill>
              <a:schemeClr val="accent1"/>
            </a:solidFill>
            <a:prstDash val="dash"/>
          </a:ln>
        </p:spPr>
        <p:style>
          <a:lnRef idx="2">
            <a:schemeClr val="accent1">
              <a:shade val="15000"/>
            </a:schemeClr>
          </a:lnRef>
          <a:fillRef idx="1">
            <a:schemeClr val="accent1"/>
          </a:fillRef>
          <a:effectRef idx="0">
            <a:schemeClr val="accent1"/>
          </a:effectRef>
          <a:fontRef idx="minor">
            <a:schemeClr val="lt1"/>
          </a:fontRef>
        </p:style>
        <p:txBody>
          <a:bodyPr wrap="square" lIns="135000" tIns="270000" rIns="216000" bIns="0" rtlCol="0" anchor="t" anchorCtr="0"/>
          <a:lstStyle/>
          <a:p>
            <a:pPr marL="133347" indent="0" algn="l" rtl="0">
              <a:spcBef>
                <a:spcPts val="0"/>
              </a:spcBef>
              <a:spcAft>
                <a:spcPts val="0"/>
              </a:spcAft>
              <a:tabLst/>
            </a:pPr>
            <a:endParaRPr lang="en-US" sz="750" b="0" i="0">
              <a:effectLst/>
              <a:latin typeface="Lato Light" panose="020F0502020204030203" pitchFamily="34" charset="0"/>
              <a:ea typeface="Lato Light" panose="020F0502020204030203" pitchFamily="34" charset="0"/>
              <a:cs typeface="Lato Light" panose="020F0502020204030203" pitchFamily="34" charset="0"/>
            </a:endParaRPr>
          </a:p>
          <a:p>
            <a:pPr algn="l" rtl="0"/>
            <a:br>
              <a:rPr lang="en-US" sz="750" b="0" i="0">
                <a:latin typeface="Lato Light" panose="020F0502020204030203" pitchFamily="34" charset="0"/>
                <a:ea typeface="Lato Light" panose="020F0502020204030203" pitchFamily="34" charset="0"/>
                <a:cs typeface="Lato Light" panose="020F0502020204030203" pitchFamily="34" charset="0"/>
              </a:rPr>
            </a:br>
            <a:endParaRPr lang="en-US" sz="750" b="0" i="0">
              <a:solidFill>
                <a:srgbClr val="3F4043"/>
              </a:solidFill>
              <a:latin typeface="Lato Light" panose="020F0502020204030203" pitchFamily="34" charset="0"/>
              <a:ea typeface="Lato Light" panose="020F0502020204030203" pitchFamily="34" charset="0"/>
              <a:cs typeface="Lato Light" panose="020F0502020204030203" pitchFamily="34" charset="0"/>
            </a:endParaRPr>
          </a:p>
        </p:txBody>
      </p:sp>
      <p:cxnSp>
        <p:nvCxnSpPr>
          <p:cNvPr id="3" name="Conector recto 57">
            <a:extLst>
              <a:ext uri="{FF2B5EF4-FFF2-40B4-BE49-F238E27FC236}">
                <a16:creationId xmlns:a16="http://schemas.microsoft.com/office/drawing/2014/main" id="{091C39D3-0E77-9FBC-A755-3EC9E1E2B18E}"/>
              </a:ext>
            </a:extLst>
          </p:cNvPr>
          <p:cNvCxnSpPr>
            <a:cxnSpLocks/>
            <a:stCxn id="2" idx="0"/>
            <a:endCxn id="2" idx="2"/>
          </p:cNvCxnSpPr>
          <p:nvPr/>
        </p:nvCxnSpPr>
        <p:spPr>
          <a:xfrm>
            <a:off x="3413324" y="2300883"/>
            <a:ext cx="0" cy="869043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5248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2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08925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48672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5" name="Text Placeholder 6">
            <a:extLst>
              <a:ext uri="{FF2B5EF4-FFF2-40B4-BE49-F238E27FC236}">
                <a16:creationId xmlns:a16="http://schemas.microsoft.com/office/drawing/2014/main" id="{4E36D7ED-1F82-929E-24D0-D99AF717FF66}"/>
              </a:ext>
            </a:extLst>
          </p:cNvPr>
          <p:cNvSpPr>
            <a:spLocks noGrp="1"/>
          </p:cNvSpPr>
          <p:nvPr>
            <p:ph type="body" sz="quarter" idx="59" hasCustomPrompt="1"/>
          </p:nvPr>
        </p:nvSpPr>
        <p:spPr>
          <a:xfrm>
            <a:off x="5927768"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7" name="Text Placeholder 6">
            <a:extLst>
              <a:ext uri="{FF2B5EF4-FFF2-40B4-BE49-F238E27FC236}">
                <a16:creationId xmlns:a16="http://schemas.microsoft.com/office/drawing/2014/main" id="{B46F5476-4664-CFA1-73A9-D8168A05736F}"/>
              </a:ext>
            </a:extLst>
          </p:cNvPr>
          <p:cNvSpPr>
            <a:spLocks noGrp="1"/>
          </p:cNvSpPr>
          <p:nvPr>
            <p:ph type="body" sz="quarter" idx="52" hasCustomPrompt="1"/>
          </p:nvPr>
        </p:nvSpPr>
        <p:spPr>
          <a:xfrm>
            <a:off x="629615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8" name="Text Placeholder 6">
            <a:extLst>
              <a:ext uri="{FF2B5EF4-FFF2-40B4-BE49-F238E27FC236}">
                <a16:creationId xmlns:a16="http://schemas.microsoft.com/office/drawing/2014/main" id="{5C6EE00B-CCF9-B4BA-04E2-6A1AFE0D0D10}"/>
              </a:ext>
            </a:extLst>
          </p:cNvPr>
          <p:cNvSpPr>
            <a:spLocks noGrp="1"/>
          </p:cNvSpPr>
          <p:nvPr>
            <p:ph type="body" sz="quarter" idx="57" hasCustomPrompt="1"/>
          </p:nvPr>
        </p:nvSpPr>
        <p:spPr>
          <a:xfrm>
            <a:off x="6203811"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19" name="Text Placeholder 6">
            <a:extLst>
              <a:ext uri="{FF2B5EF4-FFF2-40B4-BE49-F238E27FC236}">
                <a16:creationId xmlns:a16="http://schemas.microsoft.com/office/drawing/2014/main" id="{5D294B4C-B4DF-32E0-316F-CBC99F258B7A}"/>
              </a:ext>
            </a:extLst>
          </p:cNvPr>
          <p:cNvSpPr>
            <a:spLocks noGrp="1"/>
          </p:cNvSpPr>
          <p:nvPr>
            <p:ph type="body" sz="quarter" idx="58" hasCustomPrompt="1"/>
          </p:nvPr>
        </p:nvSpPr>
        <p:spPr>
          <a:xfrm>
            <a:off x="6231243"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21" name="Slide Number Placeholder 5">
            <a:extLst>
              <a:ext uri="{FF2B5EF4-FFF2-40B4-BE49-F238E27FC236}">
                <a16:creationId xmlns:a16="http://schemas.microsoft.com/office/drawing/2014/main" id="{B09D2404-EF9E-A4F0-5D9D-B1B0C23E513A}"/>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232799795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Logos">
    <p:spTree>
      <p:nvGrpSpPr>
        <p:cNvPr id="1" name=""/>
        <p:cNvGrpSpPr/>
        <p:nvPr/>
      </p:nvGrpSpPr>
      <p:grpSpPr>
        <a:xfrm>
          <a:off x="0" y="0"/>
          <a:ext cx="0" cy="0"/>
          <a:chOff x="0" y="0"/>
          <a:chExt cx="0" cy="0"/>
        </a:xfrm>
      </p:grpSpPr>
      <p:graphicFrame>
        <p:nvGraphicFramePr>
          <p:cNvPr id="9" name="think-cell data - do not delete" hidden="1">
            <a:extLst>
              <a:ext uri="{FF2B5EF4-FFF2-40B4-BE49-F238E27FC236}">
                <a16:creationId xmlns:a16="http://schemas.microsoft.com/office/drawing/2014/main" id="{643AE969-9C01-D83F-0126-A8C78A131327}"/>
              </a:ext>
            </a:extLst>
          </p:cNvPr>
          <p:cNvGraphicFramePr>
            <a:graphicFrameLocks noChangeAspect="1"/>
          </p:cNvGraphicFramePr>
          <p:nvPr>
            <p:custDataLst>
              <p:tags r:id="rId1"/>
            </p:custDataLst>
            <p:extLst>
              <p:ext uri="{D42A27DB-BD31-4B8C-83A1-F6EECF244321}">
                <p14:modId xmlns:p14="http://schemas.microsoft.com/office/powerpoint/2010/main" val="210403577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9" name="think-cell data - do not delete" hidden="1">
                        <a:extLst>
                          <a:ext uri="{FF2B5EF4-FFF2-40B4-BE49-F238E27FC236}">
                            <a16:creationId xmlns:a16="http://schemas.microsoft.com/office/drawing/2014/main" id="{643AE969-9C01-D83F-0126-A8C78A131327}"/>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20107C94-4CFE-2A93-58F2-78027B28A5DC}"/>
              </a:ext>
            </a:extLst>
          </p:cNvPr>
          <p:cNvSpPr/>
          <p:nvPr/>
        </p:nvSpPr>
        <p:spPr>
          <a:xfrm>
            <a:off x="-2448" y="-56040"/>
            <a:ext cx="6868331" cy="1405726"/>
          </a:xfrm>
          <a:prstGeom prst="rect">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Title 1">
            <a:extLst>
              <a:ext uri="{FF2B5EF4-FFF2-40B4-BE49-F238E27FC236}">
                <a16:creationId xmlns:a16="http://schemas.microsoft.com/office/drawing/2014/main" id="{AC33C26B-5E89-D470-8AA2-29F70A6E6D48}"/>
              </a:ext>
            </a:extLst>
          </p:cNvPr>
          <p:cNvSpPr txBox="1">
            <a:spLocks/>
          </p:cNvSpPr>
          <p:nvPr/>
        </p:nvSpPr>
        <p:spPr bwMode="gray">
          <a:xfrm>
            <a:off x="339313" y="229277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DALBERG’s MAIN LOGO </a:t>
            </a:r>
          </a:p>
        </p:txBody>
      </p:sp>
      <p:sp>
        <p:nvSpPr>
          <p:cNvPr id="4" name="Title 1">
            <a:extLst>
              <a:ext uri="{FF2B5EF4-FFF2-40B4-BE49-F238E27FC236}">
                <a16:creationId xmlns:a16="http://schemas.microsoft.com/office/drawing/2014/main" id="{3207F05E-83E0-FD9C-07AD-991966A000D4}"/>
              </a:ext>
            </a:extLst>
          </p:cNvPr>
          <p:cNvSpPr txBox="1">
            <a:spLocks/>
          </p:cNvSpPr>
          <p:nvPr/>
        </p:nvSpPr>
        <p:spPr bwMode="gray">
          <a:xfrm>
            <a:off x="2351329" y="229277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DALBERG’s SUB-BRANDS</a:t>
            </a:r>
          </a:p>
        </p:txBody>
      </p:sp>
      <p:sp>
        <p:nvSpPr>
          <p:cNvPr id="5" name="Title 1">
            <a:extLst>
              <a:ext uri="{FF2B5EF4-FFF2-40B4-BE49-F238E27FC236}">
                <a16:creationId xmlns:a16="http://schemas.microsoft.com/office/drawing/2014/main" id="{91BA4BB9-C5E4-E41F-3017-2195B947CD19}"/>
              </a:ext>
            </a:extLst>
          </p:cNvPr>
          <p:cNvSpPr txBox="1">
            <a:spLocks/>
          </p:cNvSpPr>
          <p:nvPr/>
        </p:nvSpPr>
        <p:spPr bwMode="gray">
          <a:xfrm>
            <a:off x="2351329" y="758798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CONDENSED VERSIONS</a:t>
            </a:r>
          </a:p>
        </p:txBody>
      </p:sp>
      <p:pic>
        <p:nvPicPr>
          <p:cNvPr id="6" name="Graphic 9">
            <a:extLst>
              <a:ext uri="{FF2B5EF4-FFF2-40B4-BE49-F238E27FC236}">
                <a16:creationId xmlns:a16="http://schemas.microsoft.com/office/drawing/2014/main" id="{5F4E8FCE-B2F0-4353-F52A-2D39B69FCC92}"/>
              </a:ext>
            </a:extLst>
          </p:cNvPr>
          <p:cNvPicPr>
            <a:picLocks noChangeAspect="1"/>
          </p:cNvPicPr>
          <p:nvPr/>
        </p:nvPicPr>
        <p:blipFill>
          <a:blip r:embed="rId5" cstate="screen">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351329" y="2967435"/>
            <a:ext cx="1395341" cy="629995"/>
          </a:xfrm>
          <a:prstGeom prst="rect">
            <a:avLst/>
          </a:prstGeom>
        </p:spPr>
      </p:pic>
      <p:pic>
        <p:nvPicPr>
          <p:cNvPr id="7" name="Graphic 11">
            <a:extLst>
              <a:ext uri="{FF2B5EF4-FFF2-40B4-BE49-F238E27FC236}">
                <a16:creationId xmlns:a16="http://schemas.microsoft.com/office/drawing/2014/main" id="{7A99B8A8-D5C1-7F82-4856-7536F2948904}"/>
              </a:ext>
            </a:extLst>
          </p:cNvPr>
          <p:cNvPicPr>
            <a:picLocks noChangeAspect="1"/>
          </p:cNvPicPr>
          <p:nvPr/>
        </p:nvPicPr>
        <p:blipFill>
          <a:blip r:embed="rId7" cstate="screen">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340565" y="4932107"/>
            <a:ext cx="1431119" cy="629995"/>
          </a:xfrm>
          <a:prstGeom prst="rect">
            <a:avLst/>
          </a:prstGeom>
        </p:spPr>
      </p:pic>
      <p:pic>
        <p:nvPicPr>
          <p:cNvPr id="8" name="Graphic 13">
            <a:extLst>
              <a:ext uri="{FF2B5EF4-FFF2-40B4-BE49-F238E27FC236}">
                <a16:creationId xmlns:a16="http://schemas.microsoft.com/office/drawing/2014/main" id="{1765EB2F-EFCD-38B7-96E7-01F4DB5AD35E}"/>
              </a:ext>
            </a:extLst>
          </p:cNvPr>
          <p:cNvPicPr>
            <a:picLocks noChangeAspect="1"/>
          </p:cNvPicPr>
          <p:nvPr/>
        </p:nvPicPr>
        <p:blipFill>
          <a:blip r:embed="rId9" cstate="screen">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40564" y="3969781"/>
            <a:ext cx="1201118" cy="629995"/>
          </a:xfrm>
          <a:prstGeom prst="rect">
            <a:avLst/>
          </a:prstGeom>
        </p:spPr>
      </p:pic>
      <p:pic>
        <p:nvPicPr>
          <p:cNvPr id="10" name="Graphic 17">
            <a:extLst>
              <a:ext uri="{FF2B5EF4-FFF2-40B4-BE49-F238E27FC236}">
                <a16:creationId xmlns:a16="http://schemas.microsoft.com/office/drawing/2014/main" id="{EE3CE4B1-C299-1C4C-A426-C66777AFAE41}"/>
              </a:ext>
            </a:extLst>
          </p:cNvPr>
          <p:cNvPicPr>
            <a:picLocks noChangeAspect="1"/>
          </p:cNvPicPr>
          <p:nvPr/>
        </p:nvPicPr>
        <p:blipFill>
          <a:blip r:embed="rId11" cstate="screen">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4322676" y="2967433"/>
            <a:ext cx="1236895" cy="629995"/>
          </a:xfrm>
          <a:prstGeom prst="rect">
            <a:avLst/>
          </a:prstGeom>
        </p:spPr>
      </p:pic>
      <p:pic>
        <p:nvPicPr>
          <p:cNvPr id="11" name="Graphic 19">
            <a:extLst>
              <a:ext uri="{FF2B5EF4-FFF2-40B4-BE49-F238E27FC236}">
                <a16:creationId xmlns:a16="http://schemas.microsoft.com/office/drawing/2014/main" id="{465E76C2-05F7-912D-0940-C4E353B91BCF}"/>
              </a:ext>
            </a:extLst>
          </p:cNvPr>
          <p:cNvPicPr>
            <a:picLocks noChangeAspect="1"/>
          </p:cNvPicPr>
          <p:nvPr/>
        </p:nvPicPr>
        <p:blipFill>
          <a:blip r:embed="rId13" cstate="screen">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347740" y="4932107"/>
            <a:ext cx="1748010" cy="629995"/>
          </a:xfrm>
          <a:prstGeom prst="rect">
            <a:avLst/>
          </a:prstGeom>
        </p:spPr>
      </p:pic>
      <p:pic>
        <p:nvPicPr>
          <p:cNvPr id="12" name="Graphic 21">
            <a:extLst>
              <a:ext uri="{FF2B5EF4-FFF2-40B4-BE49-F238E27FC236}">
                <a16:creationId xmlns:a16="http://schemas.microsoft.com/office/drawing/2014/main" id="{5F68D72C-450F-08C8-0F7B-3165BD9C1996}"/>
              </a:ext>
            </a:extLst>
          </p:cNvPr>
          <p:cNvPicPr>
            <a:picLocks noChangeAspect="1"/>
          </p:cNvPicPr>
          <p:nvPr/>
        </p:nvPicPr>
        <p:blipFill>
          <a:blip r:embed="rId15" cstate="screen">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347424" y="3953412"/>
            <a:ext cx="1364674" cy="613840"/>
          </a:xfrm>
          <a:prstGeom prst="rect">
            <a:avLst/>
          </a:prstGeom>
        </p:spPr>
      </p:pic>
      <p:pic>
        <p:nvPicPr>
          <p:cNvPr id="13" name="Graphic 22">
            <a:extLst>
              <a:ext uri="{FF2B5EF4-FFF2-40B4-BE49-F238E27FC236}">
                <a16:creationId xmlns:a16="http://schemas.microsoft.com/office/drawing/2014/main" id="{795BB61B-1C52-0BCD-DEAB-764296C84FAF}"/>
              </a:ext>
            </a:extLst>
          </p:cNvPr>
          <p:cNvPicPr>
            <a:picLocks noChangeAspect="1"/>
          </p:cNvPicPr>
          <p:nvPr/>
        </p:nvPicPr>
        <p:blipFill>
          <a:blip r:embed="rId17" cstate="screen">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9313" y="2996917"/>
            <a:ext cx="1364674" cy="1287863"/>
          </a:xfrm>
          <a:prstGeom prst="rect">
            <a:avLst/>
          </a:prstGeom>
        </p:spPr>
      </p:pic>
      <p:pic>
        <p:nvPicPr>
          <p:cNvPr id="14" name="Graphic 24">
            <a:extLst>
              <a:ext uri="{FF2B5EF4-FFF2-40B4-BE49-F238E27FC236}">
                <a16:creationId xmlns:a16="http://schemas.microsoft.com/office/drawing/2014/main" id="{8A273315-A5EE-B428-4B7D-57EB0D8F52DF}"/>
              </a:ext>
            </a:extLst>
          </p:cNvPr>
          <p:cNvPicPr>
            <a:picLocks noChangeAspect="1"/>
          </p:cNvPicPr>
          <p:nvPr/>
        </p:nvPicPr>
        <p:blipFill>
          <a:blip r:embed="rId19" cstate="screen">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4181104" y="8520074"/>
            <a:ext cx="659824" cy="782014"/>
          </a:xfrm>
          <a:prstGeom prst="rect">
            <a:avLst/>
          </a:prstGeom>
        </p:spPr>
      </p:pic>
      <p:pic>
        <p:nvPicPr>
          <p:cNvPr id="15" name="Graphic 26">
            <a:extLst>
              <a:ext uri="{FF2B5EF4-FFF2-40B4-BE49-F238E27FC236}">
                <a16:creationId xmlns:a16="http://schemas.microsoft.com/office/drawing/2014/main" id="{B11A1EC5-8035-85E5-06DF-E12B91DF562B}"/>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4181105" y="9610709"/>
            <a:ext cx="659824" cy="782014"/>
          </a:xfrm>
          <a:prstGeom prst="rect">
            <a:avLst/>
          </a:prstGeom>
        </p:spPr>
      </p:pic>
      <p:pic>
        <p:nvPicPr>
          <p:cNvPr id="17" name="Graphic 30">
            <a:extLst>
              <a:ext uri="{FF2B5EF4-FFF2-40B4-BE49-F238E27FC236}">
                <a16:creationId xmlns:a16="http://schemas.microsoft.com/office/drawing/2014/main" id="{E9666FBD-F5DB-E431-93F7-3A78FE081416}"/>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3288701" y="8494007"/>
            <a:ext cx="659824" cy="834148"/>
          </a:xfrm>
          <a:prstGeom prst="rect">
            <a:avLst/>
          </a:prstGeom>
        </p:spPr>
      </p:pic>
      <p:pic>
        <p:nvPicPr>
          <p:cNvPr id="18" name="Graphic 32">
            <a:extLst>
              <a:ext uri="{FF2B5EF4-FFF2-40B4-BE49-F238E27FC236}">
                <a16:creationId xmlns:a16="http://schemas.microsoft.com/office/drawing/2014/main" id="{58CE37B3-5C3E-1E04-D043-0E99C922EF0B}"/>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3288700" y="9581784"/>
            <a:ext cx="659824" cy="851525"/>
          </a:xfrm>
          <a:prstGeom prst="rect">
            <a:avLst/>
          </a:prstGeom>
        </p:spPr>
      </p:pic>
      <p:pic>
        <p:nvPicPr>
          <p:cNvPr id="19" name="Graphic 34">
            <a:extLst>
              <a:ext uri="{FF2B5EF4-FFF2-40B4-BE49-F238E27FC236}">
                <a16:creationId xmlns:a16="http://schemas.microsoft.com/office/drawing/2014/main" id="{56ACEC38-C61B-1B66-6C53-A474246F5743}"/>
              </a:ext>
            </a:extLst>
          </p:cNvPr>
          <p:cNvPicPr>
            <a:picLocks noChangeAspect="1"/>
          </p:cNvPicPr>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2347740" y="9597786"/>
            <a:ext cx="665322" cy="834148"/>
          </a:xfrm>
          <a:prstGeom prst="rect">
            <a:avLst/>
          </a:prstGeom>
        </p:spPr>
      </p:pic>
      <p:pic>
        <p:nvPicPr>
          <p:cNvPr id="20" name="Graphic 36">
            <a:extLst>
              <a:ext uri="{FF2B5EF4-FFF2-40B4-BE49-F238E27FC236}">
                <a16:creationId xmlns:a16="http://schemas.microsoft.com/office/drawing/2014/main" id="{0A3C12AE-C2E2-99B1-80BE-4025C22B1F44}"/>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358714" y="8494008"/>
            <a:ext cx="659824" cy="782014"/>
          </a:xfrm>
          <a:prstGeom prst="rect">
            <a:avLst/>
          </a:prstGeom>
        </p:spPr>
      </p:pic>
      <p:sp>
        <p:nvSpPr>
          <p:cNvPr id="21" name="Title 1">
            <a:extLst>
              <a:ext uri="{FF2B5EF4-FFF2-40B4-BE49-F238E27FC236}">
                <a16:creationId xmlns:a16="http://schemas.microsoft.com/office/drawing/2014/main" id="{59771665-4120-E77D-D040-80F7774D05EA}"/>
              </a:ext>
            </a:extLst>
          </p:cNvPr>
          <p:cNvSpPr txBox="1">
            <a:spLocks/>
          </p:cNvSpPr>
          <p:nvPr/>
        </p:nvSpPr>
        <p:spPr bwMode="gray">
          <a:xfrm>
            <a:off x="177431" y="521528"/>
            <a:ext cx="638357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THESE ARE ALL OF DALBERG’S LOGOS AS .SVGs (meaning you can edit their colors inside PPT) </a:t>
            </a:r>
          </a:p>
        </p:txBody>
      </p:sp>
    </p:spTree>
    <p:extLst>
      <p:ext uri="{BB962C8B-B14F-4D97-AF65-F5344CB8AC3E}">
        <p14:creationId xmlns:p14="http://schemas.microsoft.com/office/powerpoint/2010/main" val="16553600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Iconography 1/3">
    <p:spTree>
      <p:nvGrpSpPr>
        <p:cNvPr id="1" name=""/>
        <p:cNvGrpSpPr/>
        <p:nvPr/>
      </p:nvGrpSpPr>
      <p:grpSpPr>
        <a:xfrm>
          <a:off x="0" y="0"/>
          <a:ext cx="0" cy="0"/>
          <a:chOff x="0" y="0"/>
          <a:chExt cx="0" cy="0"/>
        </a:xfrm>
      </p:grpSpPr>
      <p:graphicFrame>
        <p:nvGraphicFramePr>
          <p:cNvPr id="74" name="think-cell data - do not delete" hidden="1">
            <a:extLst>
              <a:ext uri="{FF2B5EF4-FFF2-40B4-BE49-F238E27FC236}">
                <a16:creationId xmlns:a16="http://schemas.microsoft.com/office/drawing/2014/main" id="{70887BFF-733A-D6E5-8592-23B1514B7717}"/>
              </a:ext>
            </a:extLst>
          </p:cNvPr>
          <p:cNvGraphicFramePr>
            <a:graphicFrameLocks noChangeAspect="1"/>
          </p:cNvGraphicFramePr>
          <p:nvPr>
            <p:custDataLst>
              <p:tags r:id="rId1"/>
            </p:custDataLst>
            <p:extLst>
              <p:ext uri="{D42A27DB-BD31-4B8C-83A1-F6EECF244321}">
                <p14:modId xmlns:p14="http://schemas.microsoft.com/office/powerpoint/2010/main" val="3952686709"/>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4" name="think-cell data - do not delete" hidden="1">
                        <a:extLst>
                          <a:ext uri="{FF2B5EF4-FFF2-40B4-BE49-F238E27FC236}">
                            <a16:creationId xmlns:a16="http://schemas.microsoft.com/office/drawing/2014/main" id="{70887BFF-733A-D6E5-8592-23B1514B7717}"/>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0F362C44-0A8F-4791-5878-3A81668562D6}"/>
              </a:ext>
            </a:extLst>
          </p:cNvPr>
          <p:cNvSpPr/>
          <p:nvPr/>
        </p:nvSpPr>
        <p:spPr>
          <a:xfrm>
            <a:off x="-2448" y="-56040"/>
            <a:ext cx="6868331" cy="1405726"/>
          </a:xfrm>
          <a:prstGeom prst="rect">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Title 1">
            <a:extLst>
              <a:ext uri="{FF2B5EF4-FFF2-40B4-BE49-F238E27FC236}">
                <a16:creationId xmlns:a16="http://schemas.microsoft.com/office/drawing/2014/main" id="{E4EA99F8-12FA-D772-6629-54393188BF67}"/>
              </a:ext>
            </a:extLst>
          </p:cNvPr>
          <p:cNvSpPr txBox="1">
            <a:spLocks/>
          </p:cNvSpPr>
          <p:nvPr/>
        </p:nvSpPr>
        <p:spPr bwMode="gray">
          <a:xfrm>
            <a:off x="339313" y="229277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BUSINESS AND FINANCE</a:t>
            </a:r>
          </a:p>
        </p:txBody>
      </p:sp>
      <p:sp>
        <p:nvSpPr>
          <p:cNvPr id="4" name="Title 1">
            <a:extLst>
              <a:ext uri="{FF2B5EF4-FFF2-40B4-BE49-F238E27FC236}">
                <a16:creationId xmlns:a16="http://schemas.microsoft.com/office/drawing/2014/main" id="{5D431398-4851-ECFF-B92E-5DCC8D423F88}"/>
              </a:ext>
            </a:extLst>
          </p:cNvPr>
          <p:cNvSpPr txBox="1">
            <a:spLocks/>
          </p:cNvSpPr>
          <p:nvPr/>
        </p:nvSpPr>
        <p:spPr bwMode="gray">
          <a:xfrm>
            <a:off x="339313" y="8069248"/>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DATA AND SUPPLY</a:t>
            </a:r>
          </a:p>
        </p:txBody>
      </p:sp>
      <p:sp>
        <p:nvSpPr>
          <p:cNvPr id="5" name="Title 1">
            <a:extLst>
              <a:ext uri="{FF2B5EF4-FFF2-40B4-BE49-F238E27FC236}">
                <a16:creationId xmlns:a16="http://schemas.microsoft.com/office/drawing/2014/main" id="{019142C4-29DD-DAC9-2543-F581E14CAEFD}"/>
              </a:ext>
            </a:extLst>
          </p:cNvPr>
          <p:cNvSpPr txBox="1">
            <a:spLocks/>
          </p:cNvSpPr>
          <p:nvPr/>
        </p:nvSpPr>
        <p:spPr bwMode="gray">
          <a:xfrm>
            <a:off x="3646718" y="229277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PEOPLE</a:t>
            </a:r>
          </a:p>
        </p:txBody>
      </p:sp>
      <p:pic>
        <p:nvPicPr>
          <p:cNvPr id="6" name="Graphic 5">
            <a:extLst>
              <a:ext uri="{FF2B5EF4-FFF2-40B4-BE49-F238E27FC236}">
                <a16:creationId xmlns:a16="http://schemas.microsoft.com/office/drawing/2014/main" id="{23981E20-3D02-A88B-3B37-ADD554AE9F2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81825" y="3030282"/>
            <a:ext cx="257175" cy="662281"/>
          </a:xfrm>
          <a:prstGeom prst="rect">
            <a:avLst/>
          </a:prstGeom>
        </p:spPr>
      </p:pic>
      <p:pic>
        <p:nvPicPr>
          <p:cNvPr id="7" name="Graphic 6">
            <a:extLst>
              <a:ext uri="{FF2B5EF4-FFF2-40B4-BE49-F238E27FC236}">
                <a16:creationId xmlns:a16="http://schemas.microsoft.com/office/drawing/2014/main" id="{E74EBC7A-EA19-7C05-0FF7-F02DF37CFF12}"/>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54631" y="2888164"/>
            <a:ext cx="333375" cy="993422"/>
          </a:xfrm>
          <a:prstGeom prst="rect">
            <a:avLst/>
          </a:prstGeom>
        </p:spPr>
      </p:pic>
      <p:pic>
        <p:nvPicPr>
          <p:cNvPr id="8" name="Graphic 7">
            <a:extLst>
              <a:ext uri="{FF2B5EF4-FFF2-40B4-BE49-F238E27FC236}">
                <a16:creationId xmlns:a16="http://schemas.microsoft.com/office/drawing/2014/main" id="{C44BB47C-64D5-23E1-2CCD-3321F8E5FCBE}"/>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1063901" y="2843008"/>
            <a:ext cx="342900" cy="1083733"/>
          </a:xfrm>
          <a:prstGeom prst="rect">
            <a:avLst/>
          </a:prstGeom>
        </p:spPr>
      </p:pic>
      <p:pic>
        <p:nvPicPr>
          <p:cNvPr id="9" name="Graphic 8">
            <a:extLst>
              <a:ext uri="{FF2B5EF4-FFF2-40B4-BE49-F238E27FC236}">
                <a16:creationId xmlns:a16="http://schemas.microsoft.com/office/drawing/2014/main" id="{DDF30341-FF6A-C6C3-64EA-89F19FB2D23C}"/>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493955" y="2819675"/>
            <a:ext cx="352425" cy="1083733"/>
          </a:xfrm>
          <a:prstGeom prst="rect">
            <a:avLst/>
          </a:prstGeom>
        </p:spPr>
      </p:pic>
      <p:pic>
        <p:nvPicPr>
          <p:cNvPr id="10" name="Graphic 9">
            <a:extLst>
              <a:ext uri="{FF2B5EF4-FFF2-40B4-BE49-F238E27FC236}">
                <a16:creationId xmlns:a16="http://schemas.microsoft.com/office/drawing/2014/main" id="{3D22619E-0C61-8BF2-AF63-53EE44061749}"/>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897567" y="2834725"/>
            <a:ext cx="333375" cy="993422"/>
          </a:xfrm>
          <a:prstGeom prst="rect">
            <a:avLst/>
          </a:prstGeom>
        </p:spPr>
      </p:pic>
      <p:pic>
        <p:nvPicPr>
          <p:cNvPr id="11" name="Graphic 10">
            <a:extLst>
              <a:ext uri="{FF2B5EF4-FFF2-40B4-BE49-F238E27FC236}">
                <a16:creationId xmlns:a16="http://schemas.microsoft.com/office/drawing/2014/main" id="{7F070238-609E-E4FB-9F93-D3771CDB9425}"/>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297038" y="2940090"/>
            <a:ext cx="266700" cy="873008"/>
          </a:xfrm>
          <a:prstGeom prst="rect">
            <a:avLst/>
          </a:prstGeom>
        </p:spPr>
      </p:pic>
      <p:pic>
        <p:nvPicPr>
          <p:cNvPr id="12" name="Graphic 11">
            <a:extLst>
              <a:ext uri="{FF2B5EF4-FFF2-40B4-BE49-F238E27FC236}">
                <a16:creationId xmlns:a16="http://schemas.microsoft.com/office/drawing/2014/main" id="{92FC7358-5AC0-4990-D46B-806D5B0ACDD1}"/>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671360" y="2958626"/>
            <a:ext cx="200025" cy="812800"/>
          </a:xfrm>
          <a:prstGeom prst="rect">
            <a:avLst/>
          </a:prstGeom>
        </p:spPr>
      </p:pic>
      <p:pic>
        <p:nvPicPr>
          <p:cNvPr id="13" name="Graphic 12">
            <a:extLst>
              <a:ext uri="{FF2B5EF4-FFF2-40B4-BE49-F238E27FC236}">
                <a16:creationId xmlns:a16="http://schemas.microsoft.com/office/drawing/2014/main" id="{B0BEA16D-8CA8-AECE-F22B-E48C69222363}"/>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2931827" y="2759468"/>
            <a:ext cx="361950" cy="1143941"/>
          </a:xfrm>
          <a:prstGeom prst="rect">
            <a:avLst/>
          </a:prstGeom>
        </p:spPr>
      </p:pic>
      <p:pic>
        <p:nvPicPr>
          <p:cNvPr id="14" name="Graphic 13">
            <a:extLst>
              <a:ext uri="{FF2B5EF4-FFF2-40B4-BE49-F238E27FC236}">
                <a16:creationId xmlns:a16="http://schemas.microsoft.com/office/drawing/2014/main" id="{0FFBAC0D-B1FE-6B68-758F-953A6BCC432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79622" y="4289612"/>
            <a:ext cx="285750" cy="933214"/>
          </a:xfrm>
          <a:prstGeom prst="rect">
            <a:avLst/>
          </a:prstGeom>
        </p:spPr>
      </p:pic>
      <p:pic>
        <p:nvPicPr>
          <p:cNvPr id="15" name="Graphic 14">
            <a:extLst>
              <a:ext uri="{FF2B5EF4-FFF2-40B4-BE49-F238E27FC236}">
                <a16:creationId xmlns:a16="http://schemas.microsoft.com/office/drawing/2014/main" id="{28365AC6-482E-40ED-54F8-A282C4BEBA27}"/>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647023" y="4130693"/>
            <a:ext cx="371475" cy="1092133"/>
          </a:xfrm>
          <a:prstGeom prst="rect">
            <a:avLst/>
          </a:prstGeom>
        </p:spPr>
      </p:pic>
      <p:pic>
        <p:nvPicPr>
          <p:cNvPr id="16" name="Graphic 15">
            <a:extLst>
              <a:ext uri="{FF2B5EF4-FFF2-40B4-BE49-F238E27FC236}">
                <a16:creationId xmlns:a16="http://schemas.microsoft.com/office/drawing/2014/main" id="{A3EF595E-E371-29A5-5C6D-3B2D438756C2}"/>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098193" y="4303460"/>
            <a:ext cx="295275" cy="903111"/>
          </a:xfrm>
          <a:prstGeom prst="rect">
            <a:avLst/>
          </a:prstGeom>
        </p:spPr>
      </p:pic>
      <p:pic>
        <p:nvPicPr>
          <p:cNvPr id="17" name="Graphic 16">
            <a:extLst>
              <a:ext uri="{FF2B5EF4-FFF2-40B4-BE49-F238E27FC236}">
                <a16:creationId xmlns:a16="http://schemas.microsoft.com/office/drawing/2014/main" id="{5D849805-5209-AB85-8206-8A3F650CF739}"/>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467550" y="4187068"/>
            <a:ext cx="285750" cy="963319"/>
          </a:xfrm>
          <a:prstGeom prst="rect">
            <a:avLst/>
          </a:prstGeom>
        </p:spPr>
      </p:pic>
      <p:pic>
        <p:nvPicPr>
          <p:cNvPr id="18" name="Graphic 17">
            <a:extLst>
              <a:ext uri="{FF2B5EF4-FFF2-40B4-BE49-F238E27FC236}">
                <a16:creationId xmlns:a16="http://schemas.microsoft.com/office/drawing/2014/main" id="{A5555759-C522-FD3B-D67A-AEFF59D5440A}"/>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826161" y="4277379"/>
            <a:ext cx="257175" cy="873008"/>
          </a:xfrm>
          <a:prstGeom prst="rect">
            <a:avLst/>
          </a:prstGeom>
        </p:spPr>
      </p:pic>
      <p:pic>
        <p:nvPicPr>
          <p:cNvPr id="19" name="Graphic 18">
            <a:extLst>
              <a:ext uri="{FF2B5EF4-FFF2-40B4-BE49-F238E27FC236}">
                <a16:creationId xmlns:a16="http://schemas.microsoft.com/office/drawing/2014/main" id="{1E90E1F4-FF0A-BFB7-85CD-5A5D1A383D78}"/>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2181425" y="4273357"/>
            <a:ext cx="295275" cy="963319"/>
          </a:xfrm>
          <a:prstGeom prst="rect">
            <a:avLst/>
          </a:prstGeom>
        </p:spPr>
      </p:pic>
      <p:pic>
        <p:nvPicPr>
          <p:cNvPr id="20" name="Graphic 19">
            <a:extLst>
              <a:ext uri="{FF2B5EF4-FFF2-40B4-BE49-F238E27FC236}">
                <a16:creationId xmlns:a16="http://schemas.microsoft.com/office/drawing/2014/main" id="{021DFEE0-D2AA-FDB2-9110-94C987BD68AC}"/>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2579402" y="4181267"/>
            <a:ext cx="352425" cy="1113836"/>
          </a:xfrm>
          <a:prstGeom prst="rect">
            <a:avLst/>
          </a:prstGeom>
        </p:spPr>
      </p:pic>
      <p:pic>
        <p:nvPicPr>
          <p:cNvPr id="21" name="Graphic 20">
            <a:extLst>
              <a:ext uri="{FF2B5EF4-FFF2-40B4-BE49-F238E27FC236}">
                <a16:creationId xmlns:a16="http://schemas.microsoft.com/office/drawing/2014/main" id="{DC947D32-C2B6-AB22-3EB2-B9033125C435}"/>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239153" y="5710479"/>
            <a:ext cx="314325" cy="963319"/>
          </a:xfrm>
          <a:prstGeom prst="rect">
            <a:avLst/>
          </a:prstGeom>
        </p:spPr>
      </p:pic>
      <p:pic>
        <p:nvPicPr>
          <p:cNvPr id="22" name="Graphic 21">
            <a:extLst>
              <a:ext uri="{FF2B5EF4-FFF2-40B4-BE49-F238E27FC236}">
                <a16:creationId xmlns:a16="http://schemas.microsoft.com/office/drawing/2014/main" id="{603A2E00-B211-BF80-26F8-437FFED39F31}"/>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669016" y="5779989"/>
            <a:ext cx="285750" cy="903111"/>
          </a:xfrm>
          <a:prstGeom prst="rect">
            <a:avLst/>
          </a:prstGeom>
        </p:spPr>
      </p:pic>
      <p:pic>
        <p:nvPicPr>
          <p:cNvPr id="23" name="Graphic 22">
            <a:extLst>
              <a:ext uri="{FF2B5EF4-FFF2-40B4-BE49-F238E27FC236}">
                <a16:creationId xmlns:a16="http://schemas.microsoft.com/office/drawing/2014/main" id="{4C440303-1B5A-44C2-0995-CD694C78D8BD}"/>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044184" y="5779989"/>
            <a:ext cx="447675" cy="993422"/>
          </a:xfrm>
          <a:prstGeom prst="rect">
            <a:avLst/>
          </a:prstGeom>
        </p:spPr>
      </p:pic>
      <p:pic>
        <p:nvPicPr>
          <p:cNvPr id="24" name="Graphic 23">
            <a:extLst>
              <a:ext uri="{FF2B5EF4-FFF2-40B4-BE49-F238E27FC236}">
                <a16:creationId xmlns:a16="http://schemas.microsoft.com/office/drawing/2014/main" id="{1D024B70-8D74-A350-C260-ABB5E798FADF}"/>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1619095" y="5630125"/>
            <a:ext cx="371475" cy="1174044"/>
          </a:xfrm>
          <a:prstGeom prst="rect">
            <a:avLst/>
          </a:prstGeom>
        </p:spPr>
      </p:pic>
      <p:pic>
        <p:nvPicPr>
          <p:cNvPr id="25" name="Graphic 24">
            <a:extLst>
              <a:ext uri="{FF2B5EF4-FFF2-40B4-BE49-F238E27FC236}">
                <a16:creationId xmlns:a16="http://schemas.microsoft.com/office/drawing/2014/main" id="{1AE02D35-4528-C0D3-39A7-DE081707C475}"/>
              </a:ext>
            </a:extLst>
          </p:cNvPr>
          <p:cNvPicPr>
            <a:picLocks noChangeAspect="1"/>
          </p:cNvPicPr>
          <p:nvPr/>
        </p:nvPicPr>
        <p:blipFill>
          <a:blip r:embed="rId43">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2083707" y="5512982"/>
            <a:ext cx="457200" cy="1294459"/>
          </a:xfrm>
          <a:prstGeom prst="rect">
            <a:avLst/>
          </a:prstGeom>
        </p:spPr>
      </p:pic>
      <p:pic>
        <p:nvPicPr>
          <p:cNvPr id="26" name="Graphic 25">
            <a:extLst>
              <a:ext uri="{FF2B5EF4-FFF2-40B4-BE49-F238E27FC236}">
                <a16:creationId xmlns:a16="http://schemas.microsoft.com/office/drawing/2014/main" id="{2900243F-20CC-C63E-F924-7191BE45B9A6}"/>
              </a:ext>
            </a:extLst>
          </p:cNvPr>
          <p:cNvPicPr>
            <a:picLocks noChangeAspect="1"/>
          </p:cNvPicPr>
          <p:nvPr/>
        </p:nvPicPr>
        <p:blipFill>
          <a:blip r:embed="rId45">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2634045" y="5554867"/>
            <a:ext cx="295275" cy="1143941"/>
          </a:xfrm>
          <a:prstGeom prst="rect">
            <a:avLst/>
          </a:prstGeom>
        </p:spPr>
      </p:pic>
      <p:pic>
        <p:nvPicPr>
          <p:cNvPr id="27" name="Graphic 27">
            <a:extLst>
              <a:ext uri="{FF2B5EF4-FFF2-40B4-BE49-F238E27FC236}">
                <a16:creationId xmlns:a16="http://schemas.microsoft.com/office/drawing/2014/main" id="{261EB3DC-FC0D-730B-2BF0-463CCA0D7231}"/>
              </a:ext>
            </a:extLst>
          </p:cNvPr>
          <p:cNvPicPr>
            <a:picLocks noChangeAspect="1"/>
          </p:cNvPicPr>
          <p:nvPr/>
        </p:nvPicPr>
        <p:blipFill>
          <a:blip r:embed="rId47">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3589577" y="2953033"/>
            <a:ext cx="257175" cy="903111"/>
          </a:xfrm>
          <a:prstGeom prst="rect">
            <a:avLst/>
          </a:prstGeom>
        </p:spPr>
      </p:pic>
      <p:pic>
        <p:nvPicPr>
          <p:cNvPr id="28" name="Graphic 29">
            <a:extLst>
              <a:ext uri="{FF2B5EF4-FFF2-40B4-BE49-F238E27FC236}">
                <a16:creationId xmlns:a16="http://schemas.microsoft.com/office/drawing/2014/main" id="{D80817AE-33C2-9237-3BAD-E626A7BC8320}"/>
              </a:ext>
            </a:extLst>
          </p:cNvPr>
          <p:cNvPicPr>
            <a:picLocks noChangeAspect="1"/>
          </p:cNvPicPr>
          <p:nvPr/>
        </p:nvPicPr>
        <p:blipFill>
          <a:blip r:embed="rId49">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3915049" y="2943183"/>
            <a:ext cx="257175" cy="873008"/>
          </a:xfrm>
          <a:prstGeom prst="rect">
            <a:avLst/>
          </a:prstGeom>
        </p:spPr>
      </p:pic>
      <p:pic>
        <p:nvPicPr>
          <p:cNvPr id="29" name="Graphic 31">
            <a:extLst>
              <a:ext uri="{FF2B5EF4-FFF2-40B4-BE49-F238E27FC236}">
                <a16:creationId xmlns:a16="http://schemas.microsoft.com/office/drawing/2014/main" id="{C9731FBE-2FDF-535F-6710-F47C97F04680}"/>
              </a:ext>
            </a:extLst>
          </p:cNvPr>
          <p:cNvPicPr>
            <a:picLocks noChangeAspect="1"/>
          </p:cNvPicPr>
          <p:nvPr/>
        </p:nvPicPr>
        <p:blipFill>
          <a:blip r:embed="rId51">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4251997" y="2943183"/>
            <a:ext cx="257175" cy="873008"/>
          </a:xfrm>
          <a:prstGeom prst="rect">
            <a:avLst/>
          </a:prstGeom>
        </p:spPr>
      </p:pic>
      <p:pic>
        <p:nvPicPr>
          <p:cNvPr id="30" name="Graphic 33">
            <a:extLst>
              <a:ext uri="{FF2B5EF4-FFF2-40B4-BE49-F238E27FC236}">
                <a16:creationId xmlns:a16="http://schemas.microsoft.com/office/drawing/2014/main" id="{41BC6510-A98F-8874-F457-70D480B1D226}"/>
              </a:ext>
            </a:extLst>
          </p:cNvPr>
          <p:cNvPicPr>
            <a:picLocks noChangeAspect="1"/>
          </p:cNvPicPr>
          <p:nvPr/>
        </p:nvPicPr>
        <p:blipFill>
          <a:blip r:embed="rId53">
            <a:extLst>
              <a:ext uri="{28A0092B-C50C-407E-A947-70E740481C1C}">
                <a14:useLocalDpi xmlns:a14="http://schemas.microsoft.com/office/drawing/2010/main"/>
              </a:ext>
              <a:ext uri="{96DAC541-7B7A-43D3-8B79-37D633B846F1}">
                <asvg:svgBlip xmlns:asvg="http://schemas.microsoft.com/office/drawing/2016/SVG/main" r:embed="rId54"/>
              </a:ext>
            </a:extLst>
          </a:blip>
          <a:stretch>
            <a:fillRect/>
          </a:stretch>
        </p:blipFill>
        <p:spPr>
          <a:xfrm>
            <a:off x="4581113" y="2944287"/>
            <a:ext cx="257175" cy="873008"/>
          </a:xfrm>
          <a:prstGeom prst="rect">
            <a:avLst/>
          </a:prstGeom>
        </p:spPr>
      </p:pic>
      <p:pic>
        <p:nvPicPr>
          <p:cNvPr id="31" name="Graphic 35">
            <a:extLst>
              <a:ext uri="{FF2B5EF4-FFF2-40B4-BE49-F238E27FC236}">
                <a16:creationId xmlns:a16="http://schemas.microsoft.com/office/drawing/2014/main" id="{3A768601-3778-8AA3-8A34-6E32F06C63A7}"/>
              </a:ext>
            </a:extLst>
          </p:cNvPr>
          <p:cNvPicPr>
            <a:picLocks noChangeAspect="1"/>
          </p:cNvPicPr>
          <p:nvPr/>
        </p:nvPicPr>
        <p:blipFill>
          <a:blip r:embed="rId55">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4879265" y="2926849"/>
            <a:ext cx="247650" cy="873008"/>
          </a:xfrm>
          <a:prstGeom prst="rect">
            <a:avLst/>
          </a:prstGeom>
        </p:spPr>
      </p:pic>
      <p:pic>
        <p:nvPicPr>
          <p:cNvPr id="32" name="Graphic 37">
            <a:extLst>
              <a:ext uri="{FF2B5EF4-FFF2-40B4-BE49-F238E27FC236}">
                <a16:creationId xmlns:a16="http://schemas.microsoft.com/office/drawing/2014/main" id="{D8BEEAD3-D515-6917-891B-58D856E19E0C}"/>
              </a:ext>
            </a:extLst>
          </p:cNvPr>
          <p:cNvPicPr>
            <a:picLocks noChangeAspect="1"/>
          </p:cNvPicPr>
          <p:nvPr/>
        </p:nvPicPr>
        <p:blipFill>
          <a:blip r:embed="rId57">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5537877" y="3003391"/>
            <a:ext cx="238125" cy="752592"/>
          </a:xfrm>
          <a:prstGeom prst="rect">
            <a:avLst/>
          </a:prstGeom>
        </p:spPr>
      </p:pic>
      <p:pic>
        <p:nvPicPr>
          <p:cNvPr id="33" name="Graphic 39">
            <a:extLst>
              <a:ext uri="{FF2B5EF4-FFF2-40B4-BE49-F238E27FC236}">
                <a16:creationId xmlns:a16="http://schemas.microsoft.com/office/drawing/2014/main" id="{D6456556-E01E-2419-43BC-A6708FC94202}"/>
              </a:ext>
            </a:extLst>
          </p:cNvPr>
          <p:cNvPicPr>
            <a:picLocks noChangeAspect="1"/>
          </p:cNvPicPr>
          <p:nvPr/>
        </p:nvPicPr>
        <p:blipFill>
          <a:blip r:embed="rId59">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5179297" y="2913165"/>
            <a:ext cx="276225" cy="993422"/>
          </a:xfrm>
          <a:prstGeom prst="rect">
            <a:avLst/>
          </a:prstGeom>
        </p:spPr>
      </p:pic>
      <p:pic>
        <p:nvPicPr>
          <p:cNvPr id="34" name="Graphic 41">
            <a:extLst>
              <a:ext uri="{FF2B5EF4-FFF2-40B4-BE49-F238E27FC236}">
                <a16:creationId xmlns:a16="http://schemas.microsoft.com/office/drawing/2014/main" id="{40470EB2-BB9C-3344-162E-B779DD934C62}"/>
              </a:ext>
            </a:extLst>
          </p:cNvPr>
          <p:cNvPicPr>
            <a:picLocks noChangeAspect="1"/>
          </p:cNvPicPr>
          <p:nvPr/>
        </p:nvPicPr>
        <p:blipFill>
          <a:blip r:embed="rId61">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5867024" y="2976770"/>
            <a:ext cx="228600" cy="903111"/>
          </a:xfrm>
          <a:prstGeom prst="rect">
            <a:avLst/>
          </a:prstGeom>
        </p:spPr>
      </p:pic>
      <p:pic>
        <p:nvPicPr>
          <p:cNvPr id="35" name="Graphic 43">
            <a:extLst>
              <a:ext uri="{FF2B5EF4-FFF2-40B4-BE49-F238E27FC236}">
                <a16:creationId xmlns:a16="http://schemas.microsoft.com/office/drawing/2014/main" id="{468C4597-18C0-B8DB-4D1E-05E8C6086AC1}"/>
              </a:ext>
            </a:extLst>
          </p:cNvPr>
          <p:cNvPicPr>
            <a:picLocks noChangeAspect="1"/>
          </p:cNvPicPr>
          <p:nvPr/>
        </p:nvPicPr>
        <p:blipFill>
          <a:blip r:embed="rId63">
            <a:extLst>
              <a:ext uri="{28A0092B-C50C-407E-A947-70E740481C1C}">
                <a14:useLocalDpi xmlns:a14="http://schemas.microsoft.com/office/drawing/2010/main"/>
              </a:ext>
              <a:ext uri="{96DAC541-7B7A-43D3-8B79-37D633B846F1}">
                <asvg:svgBlip xmlns:asvg="http://schemas.microsoft.com/office/drawing/2016/SVG/main" r:embed="rId64"/>
              </a:ext>
            </a:extLst>
          </a:blip>
          <a:stretch>
            <a:fillRect/>
          </a:stretch>
        </p:blipFill>
        <p:spPr>
          <a:xfrm>
            <a:off x="6139910" y="2990473"/>
            <a:ext cx="219075" cy="903111"/>
          </a:xfrm>
          <a:prstGeom prst="rect">
            <a:avLst/>
          </a:prstGeom>
        </p:spPr>
      </p:pic>
      <p:pic>
        <p:nvPicPr>
          <p:cNvPr id="36" name="Graphic 45">
            <a:extLst>
              <a:ext uri="{FF2B5EF4-FFF2-40B4-BE49-F238E27FC236}">
                <a16:creationId xmlns:a16="http://schemas.microsoft.com/office/drawing/2014/main" id="{C07AB73B-F15C-7F0F-DD83-44FCE7D4A8ED}"/>
              </a:ext>
            </a:extLst>
          </p:cNvPr>
          <p:cNvPicPr>
            <a:picLocks noChangeAspect="1"/>
          </p:cNvPicPr>
          <p:nvPr/>
        </p:nvPicPr>
        <p:blipFill>
          <a:blip r:embed="rId65">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6403271" y="2976770"/>
            <a:ext cx="219075" cy="903111"/>
          </a:xfrm>
          <a:prstGeom prst="rect">
            <a:avLst/>
          </a:prstGeom>
        </p:spPr>
      </p:pic>
      <p:pic>
        <p:nvPicPr>
          <p:cNvPr id="37" name="Graphic 47">
            <a:extLst>
              <a:ext uri="{FF2B5EF4-FFF2-40B4-BE49-F238E27FC236}">
                <a16:creationId xmlns:a16="http://schemas.microsoft.com/office/drawing/2014/main" id="{5DEFF5C5-2CB4-C9EA-2FF5-89C658D1F52A}"/>
              </a:ext>
            </a:extLst>
          </p:cNvPr>
          <p:cNvPicPr>
            <a:picLocks noChangeAspect="1"/>
          </p:cNvPicPr>
          <p:nvPr/>
        </p:nvPicPr>
        <p:blipFill>
          <a:blip r:embed="rId67">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3541039" y="4437243"/>
            <a:ext cx="436430" cy="880427"/>
          </a:xfrm>
          <a:prstGeom prst="rect">
            <a:avLst/>
          </a:prstGeom>
        </p:spPr>
      </p:pic>
      <p:pic>
        <p:nvPicPr>
          <p:cNvPr id="38" name="Graphic 49">
            <a:extLst>
              <a:ext uri="{FF2B5EF4-FFF2-40B4-BE49-F238E27FC236}">
                <a16:creationId xmlns:a16="http://schemas.microsoft.com/office/drawing/2014/main" id="{2AC51C21-B10F-654C-CE1A-D94B7E4B4107}"/>
              </a:ext>
            </a:extLst>
          </p:cNvPr>
          <p:cNvPicPr>
            <a:picLocks noChangeAspect="1"/>
          </p:cNvPicPr>
          <p:nvPr/>
        </p:nvPicPr>
        <p:blipFill>
          <a:blip r:embed="rId69">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4033260" y="4288122"/>
            <a:ext cx="276225" cy="1143941"/>
          </a:xfrm>
          <a:prstGeom prst="rect">
            <a:avLst/>
          </a:prstGeom>
        </p:spPr>
      </p:pic>
      <p:pic>
        <p:nvPicPr>
          <p:cNvPr id="39" name="Graphic 51">
            <a:extLst>
              <a:ext uri="{FF2B5EF4-FFF2-40B4-BE49-F238E27FC236}">
                <a16:creationId xmlns:a16="http://schemas.microsoft.com/office/drawing/2014/main" id="{FEA36ED5-4385-2F72-4562-55434A4953A7}"/>
              </a:ext>
            </a:extLst>
          </p:cNvPr>
          <p:cNvPicPr>
            <a:picLocks noChangeAspect="1"/>
          </p:cNvPicPr>
          <p:nvPr/>
        </p:nvPicPr>
        <p:blipFill>
          <a:blip r:embed="rId71">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4420621" y="4299870"/>
            <a:ext cx="142875" cy="1083733"/>
          </a:xfrm>
          <a:prstGeom prst="rect">
            <a:avLst/>
          </a:prstGeom>
        </p:spPr>
      </p:pic>
      <p:pic>
        <p:nvPicPr>
          <p:cNvPr id="40" name="Graphic 53">
            <a:extLst>
              <a:ext uri="{FF2B5EF4-FFF2-40B4-BE49-F238E27FC236}">
                <a16:creationId xmlns:a16="http://schemas.microsoft.com/office/drawing/2014/main" id="{2D423271-129E-116C-5327-E57F737A8366}"/>
              </a:ext>
            </a:extLst>
          </p:cNvPr>
          <p:cNvPicPr>
            <a:picLocks noChangeAspect="1"/>
          </p:cNvPicPr>
          <p:nvPr/>
        </p:nvPicPr>
        <p:blipFill>
          <a:blip r:embed="rId73">
            <a:extLst>
              <a:ext uri="{28A0092B-C50C-407E-A947-70E740481C1C}">
                <a14:useLocalDpi xmlns:a14="http://schemas.microsoft.com/office/drawing/2010/main"/>
              </a:ext>
              <a:ext uri="{96DAC541-7B7A-43D3-8B79-37D633B846F1}">
                <asvg:svgBlip xmlns:asvg="http://schemas.microsoft.com/office/drawing/2016/SVG/main" r:embed="rId74"/>
              </a:ext>
            </a:extLst>
          </a:blip>
          <a:stretch>
            <a:fillRect/>
          </a:stretch>
        </p:blipFill>
        <p:spPr>
          <a:xfrm>
            <a:off x="4686554" y="4280582"/>
            <a:ext cx="142875" cy="1083733"/>
          </a:xfrm>
          <a:prstGeom prst="rect">
            <a:avLst/>
          </a:prstGeom>
        </p:spPr>
      </p:pic>
      <p:pic>
        <p:nvPicPr>
          <p:cNvPr id="41" name="Graphic 55">
            <a:extLst>
              <a:ext uri="{FF2B5EF4-FFF2-40B4-BE49-F238E27FC236}">
                <a16:creationId xmlns:a16="http://schemas.microsoft.com/office/drawing/2014/main" id="{E7E236AB-F6CC-9546-42EE-8B8326FCA5CA}"/>
              </a:ext>
            </a:extLst>
          </p:cNvPr>
          <p:cNvPicPr>
            <a:picLocks noChangeAspect="1"/>
          </p:cNvPicPr>
          <p:nvPr/>
        </p:nvPicPr>
        <p:blipFill>
          <a:blip r:embed="rId75">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4937978" y="4244464"/>
            <a:ext cx="228600" cy="1083733"/>
          </a:xfrm>
          <a:prstGeom prst="rect">
            <a:avLst/>
          </a:prstGeom>
        </p:spPr>
      </p:pic>
      <p:pic>
        <p:nvPicPr>
          <p:cNvPr id="42" name="Graphic 57">
            <a:extLst>
              <a:ext uri="{FF2B5EF4-FFF2-40B4-BE49-F238E27FC236}">
                <a16:creationId xmlns:a16="http://schemas.microsoft.com/office/drawing/2014/main" id="{76AD5753-6B4A-E44A-D153-FB26E9D2C16E}"/>
              </a:ext>
            </a:extLst>
          </p:cNvPr>
          <p:cNvPicPr>
            <a:picLocks noChangeAspect="1"/>
          </p:cNvPicPr>
          <p:nvPr/>
        </p:nvPicPr>
        <p:blipFill>
          <a:blip r:embed="rId77">
            <a:extLst>
              <a:ext uri="{28A0092B-C50C-407E-A947-70E740481C1C}">
                <a14:useLocalDpi xmlns:a14="http://schemas.microsoft.com/office/drawing/2010/main"/>
              </a:ext>
              <a:ext uri="{96DAC541-7B7A-43D3-8B79-37D633B846F1}">
                <asvg:svgBlip xmlns:asvg="http://schemas.microsoft.com/office/drawing/2016/SVG/main" r:embed="rId78"/>
              </a:ext>
            </a:extLst>
          </a:blip>
          <a:stretch>
            <a:fillRect/>
          </a:stretch>
        </p:blipFill>
        <p:spPr>
          <a:xfrm>
            <a:off x="5276854" y="4218508"/>
            <a:ext cx="342900" cy="1113836"/>
          </a:xfrm>
          <a:prstGeom prst="rect">
            <a:avLst/>
          </a:prstGeom>
        </p:spPr>
      </p:pic>
      <p:pic>
        <p:nvPicPr>
          <p:cNvPr id="43" name="Graphic 59">
            <a:extLst>
              <a:ext uri="{FF2B5EF4-FFF2-40B4-BE49-F238E27FC236}">
                <a16:creationId xmlns:a16="http://schemas.microsoft.com/office/drawing/2014/main" id="{D095C6D0-0172-0A38-EE4C-3BA4003D8DFC}"/>
              </a:ext>
            </a:extLst>
          </p:cNvPr>
          <p:cNvPicPr>
            <a:picLocks noChangeAspect="1"/>
          </p:cNvPicPr>
          <p:nvPr/>
        </p:nvPicPr>
        <p:blipFill>
          <a:blip r:embed="rId79">
            <a:extLst>
              <a:ext uri="{28A0092B-C50C-407E-A947-70E740481C1C}">
                <a14:useLocalDpi xmlns:a14="http://schemas.microsoft.com/office/drawing/2010/main"/>
              </a:ext>
              <a:ext uri="{96DAC541-7B7A-43D3-8B79-37D633B846F1}">
                <asvg:svgBlip xmlns:asvg="http://schemas.microsoft.com/office/drawing/2016/SVG/main" r:embed="rId80"/>
              </a:ext>
            </a:extLst>
          </a:blip>
          <a:stretch>
            <a:fillRect/>
          </a:stretch>
        </p:blipFill>
        <p:spPr>
          <a:xfrm>
            <a:off x="5679653" y="4184257"/>
            <a:ext cx="400050" cy="1204148"/>
          </a:xfrm>
          <a:prstGeom prst="rect">
            <a:avLst/>
          </a:prstGeom>
        </p:spPr>
      </p:pic>
      <p:pic>
        <p:nvPicPr>
          <p:cNvPr id="44" name="Graphic 61">
            <a:extLst>
              <a:ext uri="{FF2B5EF4-FFF2-40B4-BE49-F238E27FC236}">
                <a16:creationId xmlns:a16="http://schemas.microsoft.com/office/drawing/2014/main" id="{11B86745-03A5-A07A-337A-A7B6A597CFA2}"/>
              </a:ext>
            </a:extLst>
          </p:cNvPr>
          <p:cNvPicPr>
            <a:picLocks noChangeAspect="1"/>
          </p:cNvPicPr>
          <p:nvPr/>
        </p:nvPicPr>
        <p:blipFill>
          <a:blip r:embed="rId81">
            <a:extLst>
              <a:ext uri="{28A0092B-C50C-407E-A947-70E740481C1C}">
                <a14:useLocalDpi xmlns:a14="http://schemas.microsoft.com/office/drawing/2010/main"/>
              </a:ext>
              <a:ext uri="{96DAC541-7B7A-43D3-8B79-37D633B846F1}">
                <asvg:svgBlip xmlns:asvg="http://schemas.microsoft.com/office/drawing/2016/SVG/main" r:embed="rId82"/>
              </a:ext>
            </a:extLst>
          </a:blip>
          <a:stretch>
            <a:fillRect/>
          </a:stretch>
        </p:blipFill>
        <p:spPr>
          <a:xfrm>
            <a:off x="6162823" y="4325630"/>
            <a:ext cx="400050" cy="1023525"/>
          </a:xfrm>
          <a:prstGeom prst="rect">
            <a:avLst/>
          </a:prstGeom>
        </p:spPr>
      </p:pic>
      <p:pic>
        <p:nvPicPr>
          <p:cNvPr id="45" name="Graphic 63">
            <a:extLst>
              <a:ext uri="{FF2B5EF4-FFF2-40B4-BE49-F238E27FC236}">
                <a16:creationId xmlns:a16="http://schemas.microsoft.com/office/drawing/2014/main" id="{CA6A5FAA-CE15-7D52-CF00-177234D70762}"/>
              </a:ext>
            </a:extLst>
          </p:cNvPr>
          <p:cNvPicPr>
            <a:picLocks noChangeAspect="1"/>
          </p:cNvPicPr>
          <p:nvPr/>
        </p:nvPicPr>
        <p:blipFill>
          <a:blip r:embed="rId83">
            <a:extLst>
              <a:ext uri="{28A0092B-C50C-407E-A947-70E740481C1C}">
                <a14:useLocalDpi xmlns:a14="http://schemas.microsoft.com/office/drawing/2010/main"/>
              </a:ext>
              <a:ext uri="{96DAC541-7B7A-43D3-8B79-37D633B846F1}">
                <asvg:svgBlip xmlns:asvg="http://schemas.microsoft.com/office/drawing/2016/SVG/main" r:embed="rId84"/>
              </a:ext>
            </a:extLst>
          </a:blip>
          <a:stretch>
            <a:fillRect/>
          </a:stretch>
        </p:blipFill>
        <p:spPr>
          <a:xfrm>
            <a:off x="3583815" y="5636388"/>
            <a:ext cx="400050" cy="1083733"/>
          </a:xfrm>
          <a:prstGeom prst="rect">
            <a:avLst/>
          </a:prstGeom>
        </p:spPr>
      </p:pic>
      <p:pic>
        <p:nvPicPr>
          <p:cNvPr id="46" name="Graphic 65">
            <a:extLst>
              <a:ext uri="{FF2B5EF4-FFF2-40B4-BE49-F238E27FC236}">
                <a16:creationId xmlns:a16="http://schemas.microsoft.com/office/drawing/2014/main" id="{31322C0A-E2F4-1061-062E-C61E2AC0C691}"/>
              </a:ext>
            </a:extLst>
          </p:cNvPr>
          <p:cNvPicPr>
            <a:picLocks noChangeAspect="1"/>
          </p:cNvPicPr>
          <p:nvPr/>
        </p:nvPicPr>
        <p:blipFill>
          <a:blip r:embed="rId85">
            <a:extLst>
              <a:ext uri="{28A0092B-C50C-407E-A947-70E740481C1C}">
                <a14:useLocalDpi xmlns:a14="http://schemas.microsoft.com/office/drawing/2010/main"/>
              </a:ext>
              <a:ext uri="{96DAC541-7B7A-43D3-8B79-37D633B846F1}">
                <asvg:svgBlip xmlns:asvg="http://schemas.microsoft.com/office/drawing/2016/SVG/main" r:embed="rId86"/>
              </a:ext>
            </a:extLst>
          </a:blip>
          <a:stretch>
            <a:fillRect/>
          </a:stretch>
        </p:blipFill>
        <p:spPr>
          <a:xfrm>
            <a:off x="4046034" y="5665079"/>
            <a:ext cx="390525" cy="1083733"/>
          </a:xfrm>
          <a:prstGeom prst="rect">
            <a:avLst/>
          </a:prstGeom>
        </p:spPr>
      </p:pic>
      <p:pic>
        <p:nvPicPr>
          <p:cNvPr id="47" name="Graphic 67">
            <a:extLst>
              <a:ext uri="{FF2B5EF4-FFF2-40B4-BE49-F238E27FC236}">
                <a16:creationId xmlns:a16="http://schemas.microsoft.com/office/drawing/2014/main" id="{A3593918-2C38-EF68-5D7E-02F0FC23CB67}"/>
              </a:ext>
            </a:extLst>
          </p:cNvPr>
          <p:cNvPicPr>
            <a:picLocks noChangeAspect="1"/>
          </p:cNvPicPr>
          <p:nvPr/>
        </p:nvPicPr>
        <p:blipFill>
          <a:blip r:embed="rId87">
            <a:extLst>
              <a:ext uri="{28A0092B-C50C-407E-A947-70E740481C1C}">
                <a14:useLocalDpi xmlns:a14="http://schemas.microsoft.com/office/drawing/2010/main"/>
              </a:ext>
              <a:ext uri="{96DAC541-7B7A-43D3-8B79-37D633B846F1}">
                <asvg:svgBlip xmlns:asvg="http://schemas.microsoft.com/office/drawing/2016/SVG/main" r:embed="rId88"/>
              </a:ext>
            </a:extLst>
          </a:blip>
          <a:stretch>
            <a:fillRect/>
          </a:stretch>
        </p:blipFill>
        <p:spPr>
          <a:xfrm>
            <a:off x="4480397" y="5764940"/>
            <a:ext cx="409575" cy="933214"/>
          </a:xfrm>
          <a:prstGeom prst="rect">
            <a:avLst/>
          </a:prstGeom>
        </p:spPr>
      </p:pic>
      <p:pic>
        <p:nvPicPr>
          <p:cNvPr id="48" name="Graphic 69">
            <a:extLst>
              <a:ext uri="{FF2B5EF4-FFF2-40B4-BE49-F238E27FC236}">
                <a16:creationId xmlns:a16="http://schemas.microsoft.com/office/drawing/2014/main" id="{780F536C-1AC5-0541-EF83-60C17E3C63E8}"/>
              </a:ext>
            </a:extLst>
          </p:cNvPr>
          <p:cNvPicPr>
            <a:picLocks noChangeAspect="1"/>
          </p:cNvPicPr>
          <p:nvPr/>
        </p:nvPicPr>
        <p:blipFill>
          <a:blip r:embed="rId89">
            <a:extLst>
              <a:ext uri="{28A0092B-C50C-407E-A947-70E740481C1C}">
                <a14:useLocalDpi xmlns:a14="http://schemas.microsoft.com/office/drawing/2010/main"/>
              </a:ext>
              <a:ext uri="{96DAC541-7B7A-43D3-8B79-37D633B846F1}">
                <asvg:svgBlip xmlns:asvg="http://schemas.microsoft.com/office/drawing/2016/SVG/main" r:embed="rId90"/>
              </a:ext>
            </a:extLst>
          </a:blip>
          <a:stretch>
            <a:fillRect/>
          </a:stretch>
        </p:blipFill>
        <p:spPr>
          <a:xfrm>
            <a:off x="4925896" y="5630124"/>
            <a:ext cx="438150" cy="1264356"/>
          </a:xfrm>
          <a:prstGeom prst="rect">
            <a:avLst/>
          </a:prstGeom>
        </p:spPr>
      </p:pic>
      <p:pic>
        <p:nvPicPr>
          <p:cNvPr id="49" name="Graphic 71">
            <a:extLst>
              <a:ext uri="{FF2B5EF4-FFF2-40B4-BE49-F238E27FC236}">
                <a16:creationId xmlns:a16="http://schemas.microsoft.com/office/drawing/2014/main" id="{61CC502D-5E53-3218-8644-6FA8CFC41BCD}"/>
              </a:ext>
            </a:extLst>
          </p:cNvPr>
          <p:cNvPicPr>
            <a:picLocks noChangeAspect="1"/>
          </p:cNvPicPr>
          <p:nvPr/>
        </p:nvPicPr>
        <p:blipFill>
          <a:blip r:embed="rId91">
            <a:extLst>
              <a:ext uri="{28A0092B-C50C-407E-A947-70E740481C1C}">
                <a14:useLocalDpi xmlns:a14="http://schemas.microsoft.com/office/drawing/2010/main"/>
              </a:ext>
              <a:ext uri="{96DAC541-7B7A-43D3-8B79-37D633B846F1}">
                <asvg:svgBlip xmlns:asvg="http://schemas.microsoft.com/office/drawing/2016/SVG/main" r:embed="rId92"/>
              </a:ext>
            </a:extLst>
          </a:blip>
          <a:stretch>
            <a:fillRect/>
          </a:stretch>
        </p:blipFill>
        <p:spPr>
          <a:xfrm>
            <a:off x="5398513" y="5914086"/>
            <a:ext cx="390525" cy="963319"/>
          </a:xfrm>
          <a:prstGeom prst="rect">
            <a:avLst/>
          </a:prstGeom>
        </p:spPr>
      </p:pic>
      <p:pic>
        <p:nvPicPr>
          <p:cNvPr id="50" name="Graphic 73">
            <a:extLst>
              <a:ext uri="{FF2B5EF4-FFF2-40B4-BE49-F238E27FC236}">
                <a16:creationId xmlns:a16="http://schemas.microsoft.com/office/drawing/2014/main" id="{71E4A252-3DC2-B967-D252-39EC4C0B5F98}"/>
              </a:ext>
            </a:extLst>
          </p:cNvPr>
          <p:cNvPicPr>
            <a:picLocks noChangeAspect="1"/>
          </p:cNvPicPr>
          <p:nvPr/>
        </p:nvPicPr>
        <p:blipFill>
          <a:blip r:embed="rId93">
            <a:extLst>
              <a:ext uri="{28A0092B-C50C-407E-A947-70E740481C1C}">
                <a14:useLocalDpi xmlns:a14="http://schemas.microsoft.com/office/drawing/2010/main"/>
              </a:ext>
              <a:ext uri="{96DAC541-7B7A-43D3-8B79-37D633B846F1}">
                <asvg:svgBlip xmlns:asvg="http://schemas.microsoft.com/office/drawing/2016/SVG/main" r:embed="rId94"/>
              </a:ext>
            </a:extLst>
          </a:blip>
          <a:stretch>
            <a:fillRect/>
          </a:stretch>
        </p:blipFill>
        <p:spPr>
          <a:xfrm>
            <a:off x="5851205" y="5966116"/>
            <a:ext cx="200025" cy="782697"/>
          </a:xfrm>
          <a:prstGeom prst="rect">
            <a:avLst/>
          </a:prstGeom>
        </p:spPr>
      </p:pic>
      <p:pic>
        <p:nvPicPr>
          <p:cNvPr id="51" name="Graphic 75">
            <a:extLst>
              <a:ext uri="{FF2B5EF4-FFF2-40B4-BE49-F238E27FC236}">
                <a16:creationId xmlns:a16="http://schemas.microsoft.com/office/drawing/2014/main" id="{114F620E-10EB-BB75-C775-507E1BF92374}"/>
              </a:ext>
            </a:extLst>
          </p:cNvPr>
          <p:cNvPicPr>
            <a:picLocks noChangeAspect="1"/>
          </p:cNvPicPr>
          <p:nvPr/>
        </p:nvPicPr>
        <p:blipFill>
          <a:blip r:embed="rId95">
            <a:extLst>
              <a:ext uri="{28A0092B-C50C-407E-A947-70E740481C1C}">
                <a14:useLocalDpi xmlns:a14="http://schemas.microsoft.com/office/drawing/2010/main"/>
              </a:ext>
              <a:ext uri="{96DAC541-7B7A-43D3-8B79-37D633B846F1}">
                <asvg:svgBlip xmlns:asvg="http://schemas.microsoft.com/office/drawing/2016/SVG/main" r:embed="rId96"/>
              </a:ext>
            </a:extLst>
          </a:blip>
          <a:stretch>
            <a:fillRect/>
          </a:stretch>
        </p:blipFill>
        <p:spPr>
          <a:xfrm>
            <a:off x="6140111" y="5911494"/>
            <a:ext cx="200025" cy="842903"/>
          </a:xfrm>
          <a:prstGeom prst="rect">
            <a:avLst/>
          </a:prstGeom>
        </p:spPr>
      </p:pic>
      <p:pic>
        <p:nvPicPr>
          <p:cNvPr id="52" name="Graphic 77">
            <a:extLst>
              <a:ext uri="{FF2B5EF4-FFF2-40B4-BE49-F238E27FC236}">
                <a16:creationId xmlns:a16="http://schemas.microsoft.com/office/drawing/2014/main" id="{BD836368-4514-2CC0-11A3-26FE1BFC4D2D}"/>
              </a:ext>
            </a:extLst>
          </p:cNvPr>
          <p:cNvPicPr>
            <a:picLocks noChangeAspect="1"/>
          </p:cNvPicPr>
          <p:nvPr/>
        </p:nvPicPr>
        <p:blipFill>
          <a:blip r:embed="rId97">
            <a:extLst>
              <a:ext uri="{28A0092B-C50C-407E-A947-70E740481C1C}">
                <a14:useLocalDpi xmlns:a14="http://schemas.microsoft.com/office/drawing/2010/main"/>
              </a:ext>
              <a:ext uri="{96DAC541-7B7A-43D3-8B79-37D633B846F1}">
                <asvg:svgBlip xmlns:asvg="http://schemas.microsoft.com/office/drawing/2016/SVG/main" r:embed="rId98"/>
              </a:ext>
            </a:extLst>
          </a:blip>
          <a:stretch>
            <a:fillRect/>
          </a:stretch>
        </p:blipFill>
        <p:spPr>
          <a:xfrm>
            <a:off x="6391393" y="5752902"/>
            <a:ext cx="266700" cy="873008"/>
          </a:xfrm>
          <a:prstGeom prst="rect">
            <a:avLst/>
          </a:prstGeom>
        </p:spPr>
      </p:pic>
      <p:pic>
        <p:nvPicPr>
          <p:cNvPr id="53" name="Graphic 79">
            <a:extLst>
              <a:ext uri="{FF2B5EF4-FFF2-40B4-BE49-F238E27FC236}">
                <a16:creationId xmlns:a16="http://schemas.microsoft.com/office/drawing/2014/main" id="{8F3F5CB0-BDF1-7909-2004-A556C8E402AE}"/>
              </a:ext>
            </a:extLst>
          </p:cNvPr>
          <p:cNvPicPr>
            <a:picLocks noChangeAspect="1"/>
          </p:cNvPicPr>
          <p:nvPr/>
        </p:nvPicPr>
        <p:blipFill>
          <a:blip r:embed="rId99">
            <a:extLst>
              <a:ext uri="{28A0092B-C50C-407E-A947-70E740481C1C}">
                <a14:useLocalDpi xmlns:a14="http://schemas.microsoft.com/office/drawing/2010/main"/>
              </a:ext>
              <a:ext uri="{96DAC541-7B7A-43D3-8B79-37D633B846F1}">
                <asvg:svgBlip xmlns:asvg="http://schemas.microsoft.com/office/drawing/2016/SVG/main" r:embed="rId100"/>
              </a:ext>
            </a:extLst>
          </a:blip>
          <a:stretch>
            <a:fillRect/>
          </a:stretch>
        </p:blipFill>
        <p:spPr>
          <a:xfrm>
            <a:off x="3553099" y="7187593"/>
            <a:ext cx="361950" cy="903111"/>
          </a:xfrm>
          <a:prstGeom prst="rect">
            <a:avLst/>
          </a:prstGeom>
        </p:spPr>
      </p:pic>
      <p:pic>
        <p:nvPicPr>
          <p:cNvPr id="54" name="Graphic 81">
            <a:extLst>
              <a:ext uri="{FF2B5EF4-FFF2-40B4-BE49-F238E27FC236}">
                <a16:creationId xmlns:a16="http://schemas.microsoft.com/office/drawing/2014/main" id="{2BCEAFB6-F7A0-032A-E0DA-8D21B46ACA63}"/>
              </a:ext>
            </a:extLst>
          </p:cNvPr>
          <p:cNvPicPr>
            <a:picLocks noChangeAspect="1"/>
          </p:cNvPicPr>
          <p:nvPr/>
        </p:nvPicPr>
        <p:blipFill>
          <a:blip r:embed="rId101">
            <a:extLst>
              <a:ext uri="{28A0092B-C50C-407E-A947-70E740481C1C}">
                <a14:useLocalDpi xmlns:a14="http://schemas.microsoft.com/office/drawing/2010/main"/>
              </a:ext>
              <a:ext uri="{96DAC541-7B7A-43D3-8B79-37D633B846F1}">
                <asvg:svgBlip xmlns:asvg="http://schemas.microsoft.com/office/drawing/2016/SVG/main" r:embed="rId102"/>
              </a:ext>
            </a:extLst>
          </a:blip>
          <a:stretch>
            <a:fillRect/>
          </a:stretch>
        </p:blipFill>
        <p:spPr>
          <a:xfrm>
            <a:off x="3977053" y="7176612"/>
            <a:ext cx="371475" cy="993422"/>
          </a:xfrm>
          <a:prstGeom prst="rect">
            <a:avLst/>
          </a:prstGeom>
        </p:spPr>
      </p:pic>
      <p:pic>
        <p:nvPicPr>
          <p:cNvPr id="55" name="Graphic 83">
            <a:extLst>
              <a:ext uri="{FF2B5EF4-FFF2-40B4-BE49-F238E27FC236}">
                <a16:creationId xmlns:a16="http://schemas.microsoft.com/office/drawing/2014/main" id="{3C5AEADB-2C56-D42E-F22F-8CB605C75094}"/>
              </a:ext>
            </a:extLst>
          </p:cNvPr>
          <p:cNvPicPr>
            <a:picLocks noChangeAspect="1"/>
          </p:cNvPicPr>
          <p:nvPr/>
        </p:nvPicPr>
        <p:blipFill>
          <a:blip r:embed="rId103">
            <a:extLst>
              <a:ext uri="{28A0092B-C50C-407E-A947-70E740481C1C}">
                <a14:useLocalDpi xmlns:a14="http://schemas.microsoft.com/office/drawing/2010/main"/>
              </a:ext>
              <a:ext uri="{96DAC541-7B7A-43D3-8B79-37D633B846F1}">
                <asvg:svgBlip xmlns:asvg="http://schemas.microsoft.com/office/drawing/2016/SVG/main" r:embed="rId104"/>
              </a:ext>
            </a:extLst>
          </a:blip>
          <a:stretch>
            <a:fillRect/>
          </a:stretch>
        </p:blipFill>
        <p:spPr>
          <a:xfrm>
            <a:off x="4408243" y="7162419"/>
            <a:ext cx="314325" cy="873008"/>
          </a:xfrm>
          <a:prstGeom prst="rect">
            <a:avLst/>
          </a:prstGeom>
        </p:spPr>
      </p:pic>
      <p:pic>
        <p:nvPicPr>
          <p:cNvPr id="56" name="Graphic 85">
            <a:extLst>
              <a:ext uri="{FF2B5EF4-FFF2-40B4-BE49-F238E27FC236}">
                <a16:creationId xmlns:a16="http://schemas.microsoft.com/office/drawing/2014/main" id="{B4DAE195-4F1A-CF4D-A9B3-FFE021EE4A3D}"/>
              </a:ext>
            </a:extLst>
          </p:cNvPr>
          <p:cNvPicPr>
            <a:picLocks noChangeAspect="1"/>
          </p:cNvPicPr>
          <p:nvPr/>
        </p:nvPicPr>
        <p:blipFill>
          <a:blip r:embed="rId105">
            <a:extLst>
              <a:ext uri="{28A0092B-C50C-407E-A947-70E740481C1C}">
                <a14:useLocalDpi xmlns:a14="http://schemas.microsoft.com/office/drawing/2010/main"/>
              </a:ext>
              <a:ext uri="{96DAC541-7B7A-43D3-8B79-37D633B846F1}">
                <asvg:svgBlip xmlns:asvg="http://schemas.microsoft.com/office/drawing/2016/SVG/main" r:embed="rId106"/>
              </a:ext>
            </a:extLst>
          </a:blip>
          <a:stretch>
            <a:fillRect/>
          </a:stretch>
        </p:blipFill>
        <p:spPr>
          <a:xfrm>
            <a:off x="4784480" y="7103742"/>
            <a:ext cx="228600" cy="993422"/>
          </a:xfrm>
          <a:prstGeom prst="rect">
            <a:avLst/>
          </a:prstGeom>
        </p:spPr>
      </p:pic>
      <p:pic>
        <p:nvPicPr>
          <p:cNvPr id="57" name="Graphic 87">
            <a:extLst>
              <a:ext uri="{FF2B5EF4-FFF2-40B4-BE49-F238E27FC236}">
                <a16:creationId xmlns:a16="http://schemas.microsoft.com/office/drawing/2014/main" id="{CA72508C-E80C-966E-28C9-D598AEC62D8F}"/>
              </a:ext>
            </a:extLst>
          </p:cNvPr>
          <p:cNvPicPr>
            <a:picLocks noChangeAspect="1"/>
          </p:cNvPicPr>
          <p:nvPr/>
        </p:nvPicPr>
        <p:blipFill>
          <a:blip r:embed="rId107">
            <a:extLst>
              <a:ext uri="{28A0092B-C50C-407E-A947-70E740481C1C}">
                <a14:useLocalDpi xmlns:a14="http://schemas.microsoft.com/office/drawing/2010/main"/>
              </a:ext>
              <a:ext uri="{96DAC541-7B7A-43D3-8B79-37D633B846F1}">
                <asvg:svgBlip xmlns:asvg="http://schemas.microsoft.com/office/drawing/2016/SVG/main" r:embed="rId108"/>
              </a:ext>
            </a:extLst>
          </a:blip>
          <a:stretch>
            <a:fillRect/>
          </a:stretch>
        </p:blipFill>
        <p:spPr>
          <a:xfrm>
            <a:off x="5074993" y="7162419"/>
            <a:ext cx="400050" cy="842903"/>
          </a:xfrm>
          <a:prstGeom prst="rect">
            <a:avLst/>
          </a:prstGeom>
        </p:spPr>
      </p:pic>
      <p:pic>
        <p:nvPicPr>
          <p:cNvPr id="58" name="Graphic 89">
            <a:extLst>
              <a:ext uri="{FF2B5EF4-FFF2-40B4-BE49-F238E27FC236}">
                <a16:creationId xmlns:a16="http://schemas.microsoft.com/office/drawing/2014/main" id="{11C95B03-BB70-6BEE-C9EE-4251E0027EF1}"/>
              </a:ext>
            </a:extLst>
          </p:cNvPr>
          <p:cNvPicPr>
            <a:picLocks noChangeAspect="1"/>
          </p:cNvPicPr>
          <p:nvPr/>
        </p:nvPicPr>
        <p:blipFill>
          <a:blip r:embed="rId109">
            <a:extLst>
              <a:ext uri="{28A0092B-C50C-407E-A947-70E740481C1C}">
                <a14:useLocalDpi xmlns:a14="http://schemas.microsoft.com/office/drawing/2010/main"/>
              </a:ext>
              <a:ext uri="{96DAC541-7B7A-43D3-8B79-37D633B846F1}">
                <asvg:svgBlip xmlns:asvg="http://schemas.microsoft.com/office/drawing/2016/SVG/main" r:embed="rId110"/>
              </a:ext>
            </a:extLst>
          </a:blip>
          <a:stretch>
            <a:fillRect/>
          </a:stretch>
        </p:blipFill>
        <p:spPr>
          <a:xfrm>
            <a:off x="5570293" y="7011899"/>
            <a:ext cx="333375" cy="903111"/>
          </a:xfrm>
          <a:prstGeom prst="rect">
            <a:avLst/>
          </a:prstGeom>
        </p:spPr>
      </p:pic>
      <p:pic>
        <p:nvPicPr>
          <p:cNvPr id="59" name="Graphic 91">
            <a:extLst>
              <a:ext uri="{FF2B5EF4-FFF2-40B4-BE49-F238E27FC236}">
                <a16:creationId xmlns:a16="http://schemas.microsoft.com/office/drawing/2014/main" id="{82D47464-E188-09AF-4AED-2F96E71621EC}"/>
              </a:ext>
            </a:extLst>
          </p:cNvPr>
          <p:cNvPicPr>
            <a:picLocks noChangeAspect="1"/>
          </p:cNvPicPr>
          <p:nvPr/>
        </p:nvPicPr>
        <p:blipFill>
          <a:blip r:embed="rId111">
            <a:extLst>
              <a:ext uri="{28A0092B-C50C-407E-A947-70E740481C1C}">
                <a14:useLocalDpi xmlns:a14="http://schemas.microsoft.com/office/drawing/2010/main"/>
              </a:ext>
              <a:ext uri="{96DAC541-7B7A-43D3-8B79-37D633B846F1}">
                <asvg:svgBlip xmlns:asvg="http://schemas.microsoft.com/office/drawing/2016/SVG/main" r:embed="rId112"/>
              </a:ext>
            </a:extLst>
          </a:blip>
          <a:stretch>
            <a:fillRect/>
          </a:stretch>
        </p:blipFill>
        <p:spPr>
          <a:xfrm>
            <a:off x="5998918" y="7282832"/>
            <a:ext cx="352425" cy="632178"/>
          </a:xfrm>
          <a:prstGeom prst="rect">
            <a:avLst/>
          </a:prstGeom>
        </p:spPr>
      </p:pic>
      <p:pic>
        <p:nvPicPr>
          <p:cNvPr id="60" name="Graphic 93">
            <a:extLst>
              <a:ext uri="{FF2B5EF4-FFF2-40B4-BE49-F238E27FC236}">
                <a16:creationId xmlns:a16="http://schemas.microsoft.com/office/drawing/2014/main" id="{D67DAAAC-B93C-FFDF-C695-69E2E64C5F49}"/>
              </a:ext>
            </a:extLst>
          </p:cNvPr>
          <p:cNvPicPr>
            <a:picLocks noChangeAspect="1"/>
          </p:cNvPicPr>
          <p:nvPr/>
        </p:nvPicPr>
        <p:blipFill>
          <a:blip r:embed="rId113">
            <a:extLst>
              <a:ext uri="{28A0092B-C50C-407E-A947-70E740481C1C}">
                <a14:useLocalDpi xmlns:a14="http://schemas.microsoft.com/office/drawing/2010/main"/>
              </a:ext>
              <a:ext uri="{96DAC541-7B7A-43D3-8B79-37D633B846F1}">
                <asvg:svgBlip xmlns:asvg="http://schemas.microsoft.com/office/drawing/2016/SVG/main" r:embed="rId114"/>
              </a:ext>
            </a:extLst>
          </a:blip>
          <a:stretch>
            <a:fillRect/>
          </a:stretch>
        </p:blipFill>
        <p:spPr>
          <a:xfrm>
            <a:off x="228706" y="8930107"/>
            <a:ext cx="390525" cy="903111"/>
          </a:xfrm>
          <a:prstGeom prst="rect">
            <a:avLst/>
          </a:prstGeom>
        </p:spPr>
      </p:pic>
      <p:pic>
        <p:nvPicPr>
          <p:cNvPr id="61" name="Graphic 95">
            <a:extLst>
              <a:ext uri="{FF2B5EF4-FFF2-40B4-BE49-F238E27FC236}">
                <a16:creationId xmlns:a16="http://schemas.microsoft.com/office/drawing/2014/main" id="{63A1BBCC-F719-4B32-DCE5-082E8FD4EEF8}"/>
              </a:ext>
            </a:extLst>
          </p:cNvPr>
          <p:cNvPicPr>
            <a:picLocks noChangeAspect="1"/>
          </p:cNvPicPr>
          <p:nvPr/>
        </p:nvPicPr>
        <p:blipFill>
          <a:blip r:embed="rId115">
            <a:extLst>
              <a:ext uri="{28A0092B-C50C-407E-A947-70E740481C1C}">
                <a14:useLocalDpi xmlns:a14="http://schemas.microsoft.com/office/drawing/2010/main"/>
              </a:ext>
              <a:ext uri="{96DAC541-7B7A-43D3-8B79-37D633B846F1}">
                <asvg:svgBlip xmlns:asvg="http://schemas.microsoft.com/office/drawing/2016/SVG/main" r:embed="rId116"/>
              </a:ext>
            </a:extLst>
          </a:blip>
          <a:stretch>
            <a:fillRect/>
          </a:stretch>
        </p:blipFill>
        <p:spPr>
          <a:xfrm>
            <a:off x="699227" y="8907259"/>
            <a:ext cx="400050" cy="903111"/>
          </a:xfrm>
          <a:prstGeom prst="rect">
            <a:avLst/>
          </a:prstGeom>
        </p:spPr>
      </p:pic>
      <p:pic>
        <p:nvPicPr>
          <p:cNvPr id="62" name="Graphic 97">
            <a:extLst>
              <a:ext uri="{FF2B5EF4-FFF2-40B4-BE49-F238E27FC236}">
                <a16:creationId xmlns:a16="http://schemas.microsoft.com/office/drawing/2014/main" id="{0313FC27-D692-DF0B-4C90-2E1D9075F00B}"/>
              </a:ext>
            </a:extLst>
          </p:cNvPr>
          <p:cNvPicPr>
            <a:picLocks noChangeAspect="1"/>
          </p:cNvPicPr>
          <p:nvPr/>
        </p:nvPicPr>
        <p:blipFill>
          <a:blip r:embed="rId117">
            <a:extLst>
              <a:ext uri="{28A0092B-C50C-407E-A947-70E740481C1C}">
                <a14:useLocalDpi xmlns:a14="http://schemas.microsoft.com/office/drawing/2010/main"/>
              </a:ext>
              <a:ext uri="{96DAC541-7B7A-43D3-8B79-37D633B846F1}">
                <asvg:svgBlip xmlns:asvg="http://schemas.microsoft.com/office/drawing/2016/SVG/main" r:embed="rId118"/>
              </a:ext>
            </a:extLst>
          </a:blip>
          <a:stretch>
            <a:fillRect/>
          </a:stretch>
        </p:blipFill>
        <p:spPr>
          <a:xfrm>
            <a:off x="1169129" y="8940422"/>
            <a:ext cx="247650" cy="782697"/>
          </a:xfrm>
          <a:prstGeom prst="rect">
            <a:avLst/>
          </a:prstGeom>
        </p:spPr>
      </p:pic>
      <p:pic>
        <p:nvPicPr>
          <p:cNvPr id="63" name="Graphic 99">
            <a:extLst>
              <a:ext uri="{FF2B5EF4-FFF2-40B4-BE49-F238E27FC236}">
                <a16:creationId xmlns:a16="http://schemas.microsoft.com/office/drawing/2014/main" id="{F2012764-4D05-ADD0-957D-F3390E40E51C}"/>
              </a:ext>
            </a:extLst>
          </p:cNvPr>
          <p:cNvPicPr>
            <a:picLocks noChangeAspect="1"/>
          </p:cNvPicPr>
          <p:nvPr/>
        </p:nvPicPr>
        <p:blipFill>
          <a:blip r:embed="rId119">
            <a:extLst>
              <a:ext uri="{28A0092B-C50C-407E-A947-70E740481C1C}">
                <a14:useLocalDpi xmlns:a14="http://schemas.microsoft.com/office/drawing/2010/main"/>
              </a:ext>
              <a:ext uri="{96DAC541-7B7A-43D3-8B79-37D633B846F1}">
                <asvg:svgBlip xmlns:asvg="http://schemas.microsoft.com/office/drawing/2016/SVG/main" r:embed="rId120"/>
              </a:ext>
            </a:extLst>
          </a:blip>
          <a:stretch>
            <a:fillRect/>
          </a:stretch>
        </p:blipFill>
        <p:spPr>
          <a:xfrm>
            <a:off x="1493954" y="8892209"/>
            <a:ext cx="285750" cy="842903"/>
          </a:xfrm>
          <a:prstGeom prst="rect">
            <a:avLst/>
          </a:prstGeom>
        </p:spPr>
      </p:pic>
      <p:pic>
        <p:nvPicPr>
          <p:cNvPr id="64" name="Graphic 101">
            <a:extLst>
              <a:ext uri="{FF2B5EF4-FFF2-40B4-BE49-F238E27FC236}">
                <a16:creationId xmlns:a16="http://schemas.microsoft.com/office/drawing/2014/main" id="{E3AA0CEE-7282-A9C7-AC73-C432EF3B6EA0}"/>
              </a:ext>
            </a:extLst>
          </p:cNvPr>
          <p:cNvPicPr>
            <a:picLocks noChangeAspect="1"/>
          </p:cNvPicPr>
          <p:nvPr/>
        </p:nvPicPr>
        <p:blipFill>
          <a:blip r:embed="rId121">
            <a:extLst>
              <a:ext uri="{28A0092B-C50C-407E-A947-70E740481C1C}">
                <a14:useLocalDpi xmlns:a14="http://schemas.microsoft.com/office/drawing/2010/main"/>
              </a:ext>
              <a:ext uri="{96DAC541-7B7A-43D3-8B79-37D633B846F1}">
                <asvg:svgBlip xmlns:asvg="http://schemas.microsoft.com/office/drawing/2016/SVG/main" r:embed="rId122"/>
              </a:ext>
            </a:extLst>
          </a:blip>
          <a:stretch>
            <a:fillRect/>
          </a:stretch>
        </p:blipFill>
        <p:spPr>
          <a:xfrm>
            <a:off x="1854683" y="9133037"/>
            <a:ext cx="400050" cy="602075"/>
          </a:xfrm>
          <a:prstGeom prst="rect">
            <a:avLst/>
          </a:prstGeom>
        </p:spPr>
      </p:pic>
      <p:pic>
        <p:nvPicPr>
          <p:cNvPr id="65" name="Graphic 103">
            <a:extLst>
              <a:ext uri="{FF2B5EF4-FFF2-40B4-BE49-F238E27FC236}">
                <a16:creationId xmlns:a16="http://schemas.microsoft.com/office/drawing/2014/main" id="{8845048E-A4AD-A889-20CE-1CF855FF969F}"/>
              </a:ext>
            </a:extLst>
          </p:cNvPr>
          <p:cNvPicPr>
            <a:picLocks noChangeAspect="1"/>
          </p:cNvPicPr>
          <p:nvPr/>
        </p:nvPicPr>
        <p:blipFill>
          <a:blip r:embed="rId123">
            <a:extLst>
              <a:ext uri="{28A0092B-C50C-407E-A947-70E740481C1C}">
                <a14:useLocalDpi xmlns:a14="http://schemas.microsoft.com/office/drawing/2010/main"/>
              </a:ext>
              <a:ext uri="{96DAC541-7B7A-43D3-8B79-37D633B846F1}">
                <asvg:svgBlip xmlns:asvg="http://schemas.microsoft.com/office/drawing/2016/SVG/main" r:embed="rId124"/>
              </a:ext>
            </a:extLst>
          </a:blip>
          <a:stretch>
            <a:fillRect/>
          </a:stretch>
        </p:blipFill>
        <p:spPr>
          <a:xfrm>
            <a:off x="2346548" y="8883165"/>
            <a:ext cx="314325" cy="903111"/>
          </a:xfrm>
          <a:prstGeom prst="rect">
            <a:avLst/>
          </a:prstGeom>
        </p:spPr>
      </p:pic>
      <p:pic>
        <p:nvPicPr>
          <p:cNvPr id="66" name="Graphic 105">
            <a:extLst>
              <a:ext uri="{FF2B5EF4-FFF2-40B4-BE49-F238E27FC236}">
                <a16:creationId xmlns:a16="http://schemas.microsoft.com/office/drawing/2014/main" id="{A38D64A4-D4B9-7128-9C04-9E1E5C5C7176}"/>
              </a:ext>
            </a:extLst>
          </p:cNvPr>
          <p:cNvPicPr>
            <a:picLocks noChangeAspect="1"/>
          </p:cNvPicPr>
          <p:nvPr/>
        </p:nvPicPr>
        <p:blipFill>
          <a:blip r:embed="rId125">
            <a:extLst>
              <a:ext uri="{28A0092B-C50C-407E-A947-70E740481C1C}">
                <a14:useLocalDpi xmlns:a14="http://schemas.microsoft.com/office/drawing/2010/main"/>
              </a:ext>
              <a:ext uri="{96DAC541-7B7A-43D3-8B79-37D633B846F1}">
                <asvg:svgBlip xmlns:asvg="http://schemas.microsoft.com/office/drawing/2016/SVG/main" r:embed="rId126"/>
              </a:ext>
            </a:extLst>
          </a:blip>
          <a:stretch>
            <a:fillRect/>
          </a:stretch>
        </p:blipFill>
        <p:spPr>
          <a:xfrm>
            <a:off x="2712650" y="8833994"/>
            <a:ext cx="342900" cy="963319"/>
          </a:xfrm>
          <a:prstGeom prst="rect">
            <a:avLst/>
          </a:prstGeom>
        </p:spPr>
      </p:pic>
      <p:pic>
        <p:nvPicPr>
          <p:cNvPr id="67" name="Graphic 107">
            <a:extLst>
              <a:ext uri="{FF2B5EF4-FFF2-40B4-BE49-F238E27FC236}">
                <a16:creationId xmlns:a16="http://schemas.microsoft.com/office/drawing/2014/main" id="{7278314F-FD64-01EF-7F8C-AD827B419EFB}"/>
              </a:ext>
            </a:extLst>
          </p:cNvPr>
          <p:cNvPicPr>
            <a:picLocks noChangeAspect="1"/>
          </p:cNvPicPr>
          <p:nvPr/>
        </p:nvPicPr>
        <p:blipFill>
          <a:blip r:embed="rId127">
            <a:extLst>
              <a:ext uri="{28A0092B-C50C-407E-A947-70E740481C1C}">
                <a14:useLocalDpi xmlns:a14="http://schemas.microsoft.com/office/drawing/2010/main"/>
              </a:ext>
              <a:ext uri="{96DAC541-7B7A-43D3-8B79-37D633B846F1}">
                <asvg:svgBlip xmlns:asvg="http://schemas.microsoft.com/office/drawing/2016/SVG/main" r:embed="rId128"/>
              </a:ext>
            </a:extLst>
          </a:blip>
          <a:stretch>
            <a:fillRect/>
          </a:stretch>
        </p:blipFill>
        <p:spPr>
          <a:xfrm>
            <a:off x="259460" y="10318074"/>
            <a:ext cx="342900" cy="842903"/>
          </a:xfrm>
          <a:prstGeom prst="rect">
            <a:avLst/>
          </a:prstGeom>
        </p:spPr>
      </p:pic>
      <p:pic>
        <p:nvPicPr>
          <p:cNvPr id="68" name="Graphic 109">
            <a:extLst>
              <a:ext uri="{FF2B5EF4-FFF2-40B4-BE49-F238E27FC236}">
                <a16:creationId xmlns:a16="http://schemas.microsoft.com/office/drawing/2014/main" id="{8FA30651-76A7-ACDC-552C-72590E5CC10D}"/>
              </a:ext>
            </a:extLst>
          </p:cNvPr>
          <p:cNvPicPr>
            <a:picLocks noChangeAspect="1"/>
          </p:cNvPicPr>
          <p:nvPr/>
        </p:nvPicPr>
        <p:blipFill>
          <a:blip r:embed="rId129">
            <a:extLst>
              <a:ext uri="{28A0092B-C50C-407E-A947-70E740481C1C}">
                <a14:useLocalDpi xmlns:a14="http://schemas.microsoft.com/office/drawing/2010/main"/>
              </a:ext>
              <a:ext uri="{96DAC541-7B7A-43D3-8B79-37D633B846F1}">
                <asvg:svgBlip xmlns:asvg="http://schemas.microsoft.com/office/drawing/2016/SVG/main" r:embed="rId130"/>
              </a:ext>
            </a:extLst>
          </a:blip>
          <a:stretch>
            <a:fillRect/>
          </a:stretch>
        </p:blipFill>
        <p:spPr>
          <a:xfrm>
            <a:off x="757019" y="10302253"/>
            <a:ext cx="228600" cy="873008"/>
          </a:xfrm>
          <a:prstGeom prst="rect">
            <a:avLst/>
          </a:prstGeom>
        </p:spPr>
      </p:pic>
      <p:pic>
        <p:nvPicPr>
          <p:cNvPr id="69" name="Graphic 111">
            <a:extLst>
              <a:ext uri="{FF2B5EF4-FFF2-40B4-BE49-F238E27FC236}">
                <a16:creationId xmlns:a16="http://schemas.microsoft.com/office/drawing/2014/main" id="{FD5C6D50-22EA-8D82-4D6B-7E9B744A3E25}"/>
              </a:ext>
            </a:extLst>
          </p:cNvPr>
          <p:cNvPicPr>
            <a:picLocks noChangeAspect="1"/>
          </p:cNvPicPr>
          <p:nvPr/>
        </p:nvPicPr>
        <p:blipFill>
          <a:blip r:embed="rId131">
            <a:extLst>
              <a:ext uri="{28A0092B-C50C-407E-A947-70E740481C1C}">
                <a14:useLocalDpi xmlns:a14="http://schemas.microsoft.com/office/drawing/2010/main"/>
              </a:ext>
              <a:ext uri="{96DAC541-7B7A-43D3-8B79-37D633B846F1}">
                <asvg:svgBlip xmlns:asvg="http://schemas.microsoft.com/office/drawing/2016/SVG/main" r:embed="rId132"/>
              </a:ext>
            </a:extLst>
          </a:blip>
          <a:stretch>
            <a:fillRect/>
          </a:stretch>
        </p:blipFill>
        <p:spPr>
          <a:xfrm>
            <a:off x="1058900" y="10302253"/>
            <a:ext cx="228600" cy="873008"/>
          </a:xfrm>
          <a:prstGeom prst="rect">
            <a:avLst/>
          </a:prstGeom>
        </p:spPr>
      </p:pic>
      <p:pic>
        <p:nvPicPr>
          <p:cNvPr id="70" name="Graphic 113">
            <a:extLst>
              <a:ext uri="{FF2B5EF4-FFF2-40B4-BE49-F238E27FC236}">
                <a16:creationId xmlns:a16="http://schemas.microsoft.com/office/drawing/2014/main" id="{0213DF10-0E1D-C8ED-5100-9DFA49BCD944}"/>
              </a:ext>
            </a:extLst>
          </p:cNvPr>
          <p:cNvPicPr>
            <a:picLocks noChangeAspect="1"/>
          </p:cNvPicPr>
          <p:nvPr/>
        </p:nvPicPr>
        <p:blipFill>
          <a:blip r:embed="rId133">
            <a:extLst>
              <a:ext uri="{28A0092B-C50C-407E-A947-70E740481C1C}">
                <a14:useLocalDpi xmlns:a14="http://schemas.microsoft.com/office/drawing/2010/main"/>
              </a:ext>
              <a:ext uri="{96DAC541-7B7A-43D3-8B79-37D633B846F1}">
                <asvg:svgBlip xmlns:asvg="http://schemas.microsoft.com/office/drawing/2016/SVG/main" r:embed="rId134"/>
              </a:ext>
            </a:extLst>
          </a:blip>
          <a:stretch>
            <a:fillRect/>
          </a:stretch>
        </p:blipFill>
        <p:spPr>
          <a:xfrm>
            <a:off x="1360781" y="10273458"/>
            <a:ext cx="333375" cy="993422"/>
          </a:xfrm>
          <a:prstGeom prst="rect">
            <a:avLst/>
          </a:prstGeom>
        </p:spPr>
      </p:pic>
      <p:pic>
        <p:nvPicPr>
          <p:cNvPr id="71" name="Graphic 115">
            <a:extLst>
              <a:ext uri="{FF2B5EF4-FFF2-40B4-BE49-F238E27FC236}">
                <a16:creationId xmlns:a16="http://schemas.microsoft.com/office/drawing/2014/main" id="{1F7DD5AF-0DD3-524B-559E-11D2B4C26D67}"/>
              </a:ext>
            </a:extLst>
          </p:cNvPr>
          <p:cNvPicPr>
            <a:picLocks noChangeAspect="1"/>
          </p:cNvPicPr>
          <p:nvPr/>
        </p:nvPicPr>
        <p:blipFill>
          <a:blip r:embed="rId135">
            <a:extLst>
              <a:ext uri="{28A0092B-C50C-407E-A947-70E740481C1C}">
                <a14:useLocalDpi xmlns:a14="http://schemas.microsoft.com/office/drawing/2010/main"/>
              </a:ext>
              <a:ext uri="{96DAC541-7B7A-43D3-8B79-37D633B846F1}">
                <asvg:svgBlip xmlns:asvg="http://schemas.microsoft.com/office/drawing/2016/SVG/main" r:embed="rId136"/>
              </a:ext>
            </a:extLst>
          </a:blip>
          <a:stretch>
            <a:fillRect/>
          </a:stretch>
        </p:blipFill>
        <p:spPr>
          <a:xfrm>
            <a:off x="1745933" y="10196891"/>
            <a:ext cx="295275" cy="1083733"/>
          </a:xfrm>
          <a:prstGeom prst="rect">
            <a:avLst/>
          </a:prstGeom>
        </p:spPr>
      </p:pic>
      <p:pic>
        <p:nvPicPr>
          <p:cNvPr id="72" name="Graphic 117">
            <a:extLst>
              <a:ext uri="{FF2B5EF4-FFF2-40B4-BE49-F238E27FC236}">
                <a16:creationId xmlns:a16="http://schemas.microsoft.com/office/drawing/2014/main" id="{B9BEDF2C-D9FD-B9D0-CB9C-AA248359CC51}"/>
              </a:ext>
            </a:extLst>
          </p:cNvPr>
          <p:cNvPicPr>
            <a:picLocks noChangeAspect="1"/>
          </p:cNvPicPr>
          <p:nvPr/>
        </p:nvPicPr>
        <p:blipFill>
          <a:blip r:embed="rId137">
            <a:extLst>
              <a:ext uri="{28A0092B-C50C-407E-A947-70E740481C1C}">
                <a14:useLocalDpi xmlns:a14="http://schemas.microsoft.com/office/drawing/2010/main"/>
              </a:ext>
              <a:ext uri="{96DAC541-7B7A-43D3-8B79-37D633B846F1}">
                <asvg:svgBlip xmlns:asvg="http://schemas.microsoft.com/office/drawing/2016/SVG/main" r:embed="rId138"/>
              </a:ext>
            </a:extLst>
          </a:blip>
          <a:stretch>
            <a:fillRect/>
          </a:stretch>
        </p:blipFill>
        <p:spPr>
          <a:xfrm>
            <a:off x="2144761" y="10210636"/>
            <a:ext cx="371475" cy="1113836"/>
          </a:xfrm>
          <a:prstGeom prst="rect">
            <a:avLst/>
          </a:prstGeom>
        </p:spPr>
      </p:pic>
      <p:sp>
        <p:nvSpPr>
          <p:cNvPr id="73" name="Title 1">
            <a:extLst>
              <a:ext uri="{FF2B5EF4-FFF2-40B4-BE49-F238E27FC236}">
                <a16:creationId xmlns:a16="http://schemas.microsoft.com/office/drawing/2014/main" id="{13886987-59F5-6E0D-C6F8-35C11F612ABB}"/>
              </a:ext>
            </a:extLst>
          </p:cNvPr>
          <p:cNvSpPr txBox="1">
            <a:spLocks/>
          </p:cNvSpPr>
          <p:nvPr/>
        </p:nvSpPr>
        <p:spPr bwMode="gray">
          <a:xfrm>
            <a:off x="177431" y="506252"/>
            <a:ext cx="638357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THIS IS DALBERG’S CUSTOM ICONOGRAPHY (outline color, fill, and width are editable) 1/3</a:t>
            </a:r>
          </a:p>
        </p:txBody>
      </p:sp>
    </p:spTree>
    <p:extLst>
      <p:ext uri="{BB962C8B-B14F-4D97-AF65-F5344CB8AC3E}">
        <p14:creationId xmlns:p14="http://schemas.microsoft.com/office/powerpoint/2010/main" val="391318919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Iconography 2/3">
    <p:spTree>
      <p:nvGrpSpPr>
        <p:cNvPr id="1" name=""/>
        <p:cNvGrpSpPr/>
        <p:nvPr/>
      </p:nvGrpSpPr>
      <p:grpSpPr>
        <a:xfrm>
          <a:off x="0" y="0"/>
          <a:ext cx="0" cy="0"/>
          <a:chOff x="0" y="0"/>
          <a:chExt cx="0" cy="0"/>
        </a:xfrm>
      </p:grpSpPr>
      <p:graphicFrame>
        <p:nvGraphicFramePr>
          <p:cNvPr id="72" name="think-cell data - do not delete" hidden="1">
            <a:extLst>
              <a:ext uri="{FF2B5EF4-FFF2-40B4-BE49-F238E27FC236}">
                <a16:creationId xmlns:a16="http://schemas.microsoft.com/office/drawing/2014/main" id="{B34E6DBC-2116-73A5-A164-E666FFC60256}"/>
              </a:ext>
            </a:extLst>
          </p:cNvPr>
          <p:cNvGraphicFramePr>
            <a:graphicFrameLocks noChangeAspect="1"/>
          </p:cNvGraphicFramePr>
          <p:nvPr>
            <p:custDataLst>
              <p:tags r:id="rId1"/>
            </p:custDataLst>
            <p:extLst>
              <p:ext uri="{D42A27DB-BD31-4B8C-83A1-F6EECF244321}">
                <p14:modId xmlns:p14="http://schemas.microsoft.com/office/powerpoint/2010/main" val="62246961"/>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72" name="think-cell data - do not delete" hidden="1">
                        <a:extLst>
                          <a:ext uri="{FF2B5EF4-FFF2-40B4-BE49-F238E27FC236}">
                            <a16:creationId xmlns:a16="http://schemas.microsoft.com/office/drawing/2014/main" id="{B34E6DBC-2116-73A5-A164-E666FFC60256}"/>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D1DF1FC1-BFF1-3357-F356-91477576B4B0}"/>
              </a:ext>
            </a:extLst>
          </p:cNvPr>
          <p:cNvSpPr/>
          <p:nvPr/>
        </p:nvSpPr>
        <p:spPr>
          <a:xfrm>
            <a:off x="-2448" y="-56040"/>
            <a:ext cx="6868331" cy="1405726"/>
          </a:xfrm>
          <a:prstGeom prst="rect">
            <a:avLst/>
          </a:prstGeom>
          <a:solidFill>
            <a:srgbClr val="8D194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Title 1">
            <a:extLst>
              <a:ext uri="{FF2B5EF4-FFF2-40B4-BE49-F238E27FC236}">
                <a16:creationId xmlns:a16="http://schemas.microsoft.com/office/drawing/2014/main" id="{832B2C76-B989-CA83-0DBE-4588AA119367}"/>
              </a:ext>
            </a:extLst>
          </p:cNvPr>
          <p:cNvSpPr txBox="1">
            <a:spLocks/>
          </p:cNvSpPr>
          <p:nvPr/>
        </p:nvSpPr>
        <p:spPr bwMode="gray">
          <a:xfrm>
            <a:off x="302574" y="8117499"/>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HEALTH</a:t>
            </a:r>
          </a:p>
        </p:txBody>
      </p:sp>
      <p:sp>
        <p:nvSpPr>
          <p:cNvPr id="4" name="Title 1">
            <a:extLst>
              <a:ext uri="{FF2B5EF4-FFF2-40B4-BE49-F238E27FC236}">
                <a16:creationId xmlns:a16="http://schemas.microsoft.com/office/drawing/2014/main" id="{D2FB3957-F045-E9A2-1611-0D1D29F231C1}"/>
              </a:ext>
            </a:extLst>
          </p:cNvPr>
          <p:cNvSpPr txBox="1">
            <a:spLocks/>
          </p:cNvSpPr>
          <p:nvPr/>
        </p:nvSpPr>
        <p:spPr bwMode="gray">
          <a:xfrm>
            <a:off x="3610684" y="2241005"/>
            <a:ext cx="1874470"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EDUCATION AND INNOVATION</a:t>
            </a:r>
          </a:p>
        </p:txBody>
      </p:sp>
      <p:sp>
        <p:nvSpPr>
          <p:cNvPr id="5" name="Title 1">
            <a:extLst>
              <a:ext uri="{FF2B5EF4-FFF2-40B4-BE49-F238E27FC236}">
                <a16:creationId xmlns:a16="http://schemas.microsoft.com/office/drawing/2014/main" id="{27B74C3C-14A3-DD32-E85E-41133446FE66}"/>
              </a:ext>
            </a:extLst>
          </p:cNvPr>
          <p:cNvSpPr txBox="1">
            <a:spLocks/>
          </p:cNvSpPr>
          <p:nvPr/>
        </p:nvSpPr>
        <p:spPr bwMode="gray">
          <a:xfrm>
            <a:off x="3695910" y="6327175"/>
            <a:ext cx="1309633"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TECHNOLOGY</a:t>
            </a:r>
          </a:p>
        </p:txBody>
      </p:sp>
      <p:sp>
        <p:nvSpPr>
          <p:cNvPr id="6" name="Title 1">
            <a:extLst>
              <a:ext uri="{FF2B5EF4-FFF2-40B4-BE49-F238E27FC236}">
                <a16:creationId xmlns:a16="http://schemas.microsoft.com/office/drawing/2014/main" id="{9273058F-220C-32AA-C3D2-FEFE1E6AA29B}"/>
              </a:ext>
            </a:extLst>
          </p:cNvPr>
          <p:cNvSpPr txBox="1">
            <a:spLocks/>
          </p:cNvSpPr>
          <p:nvPr/>
        </p:nvSpPr>
        <p:spPr bwMode="gray">
          <a:xfrm>
            <a:off x="302574" y="2123291"/>
            <a:ext cx="1817971"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881946"/>
                </a:solidFill>
                <a:latin typeface="Lato" panose="020F0502020204030203" pitchFamily="34" charset="77"/>
              </a:rPr>
              <a:t>ENVIRONMENT</a:t>
            </a:r>
          </a:p>
        </p:txBody>
      </p:sp>
      <p:pic>
        <p:nvPicPr>
          <p:cNvPr id="7" name="Graphic 49">
            <a:extLst>
              <a:ext uri="{FF2B5EF4-FFF2-40B4-BE49-F238E27FC236}">
                <a16:creationId xmlns:a16="http://schemas.microsoft.com/office/drawing/2014/main" id="{FA724367-565F-19C7-E463-EB70FFC7378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4773" y="2800263"/>
            <a:ext cx="333375" cy="1083733"/>
          </a:xfrm>
          <a:prstGeom prst="rect">
            <a:avLst/>
          </a:prstGeom>
        </p:spPr>
      </p:pic>
      <p:pic>
        <p:nvPicPr>
          <p:cNvPr id="8" name="Graphic 51">
            <a:extLst>
              <a:ext uri="{FF2B5EF4-FFF2-40B4-BE49-F238E27FC236}">
                <a16:creationId xmlns:a16="http://schemas.microsoft.com/office/drawing/2014/main" id="{F4733B31-CBAE-A0B6-EAF1-9B98D5147D5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84055" y="3033388"/>
            <a:ext cx="200025" cy="812800"/>
          </a:xfrm>
          <a:prstGeom prst="rect">
            <a:avLst/>
          </a:prstGeom>
        </p:spPr>
      </p:pic>
      <p:pic>
        <p:nvPicPr>
          <p:cNvPr id="9" name="Graphic 53">
            <a:extLst>
              <a:ext uri="{FF2B5EF4-FFF2-40B4-BE49-F238E27FC236}">
                <a16:creationId xmlns:a16="http://schemas.microsoft.com/office/drawing/2014/main" id="{7C998406-6D4F-CBA8-4C8E-A2DB9B35E4F6}"/>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57390" y="2711561"/>
            <a:ext cx="314325" cy="1174044"/>
          </a:xfrm>
          <a:prstGeom prst="rect">
            <a:avLst/>
          </a:prstGeom>
        </p:spPr>
      </p:pic>
      <p:pic>
        <p:nvPicPr>
          <p:cNvPr id="10" name="Graphic 55">
            <a:extLst>
              <a:ext uri="{FF2B5EF4-FFF2-40B4-BE49-F238E27FC236}">
                <a16:creationId xmlns:a16="http://schemas.microsoft.com/office/drawing/2014/main" id="{AB878650-C4EA-7228-FB94-2184767C2844}"/>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338089" y="2880719"/>
            <a:ext cx="285750" cy="933214"/>
          </a:xfrm>
          <a:prstGeom prst="rect">
            <a:avLst/>
          </a:prstGeom>
        </p:spPr>
      </p:pic>
      <p:pic>
        <p:nvPicPr>
          <p:cNvPr id="11" name="Graphic 57">
            <a:extLst>
              <a:ext uri="{FF2B5EF4-FFF2-40B4-BE49-F238E27FC236}">
                <a16:creationId xmlns:a16="http://schemas.microsoft.com/office/drawing/2014/main" id="{00E07D73-3538-46B8-0E7D-DB61D40C7162}"/>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711543" y="2942663"/>
            <a:ext cx="371475" cy="812800"/>
          </a:xfrm>
          <a:prstGeom prst="rect">
            <a:avLst/>
          </a:prstGeom>
        </p:spPr>
      </p:pic>
      <p:pic>
        <p:nvPicPr>
          <p:cNvPr id="12" name="Graphic 59">
            <a:extLst>
              <a:ext uri="{FF2B5EF4-FFF2-40B4-BE49-F238E27FC236}">
                <a16:creationId xmlns:a16="http://schemas.microsoft.com/office/drawing/2014/main" id="{04AAFDAE-CCB7-CA12-0939-4EF2AC0B8B93}"/>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2181965" y="2762455"/>
            <a:ext cx="381000" cy="1083733"/>
          </a:xfrm>
          <a:prstGeom prst="rect">
            <a:avLst/>
          </a:prstGeom>
        </p:spPr>
      </p:pic>
      <p:pic>
        <p:nvPicPr>
          <p:cNvPr id="13" name="Graphic 61">
            <a:extLst>
              <a:ext uri="{FF2B5EF4-FFF2-40B4-BE49-F238E27FC236}">
                <a16:creationId xmlns:a16="http://schemas.microsoft.com/office/drawing/2014/main" id="{179F36E3-53FB-DBCE-52E4-1F8156731DB2}"/>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2650669" y="2817990"/>
            <a:ext cx="523875" cy="1113836"/>
          </a:xfrm>
          <a:prstGeom prst="rect">
            <a:avLst/>
          </a:prstGeom>
        </p:spPr>
      </p:pic>
      <p:pic>
        <p:nvPicPr>
          <p:cNvPr id="14" name="Graphic 63">
            <a:extLst>
              <a:ext uri="{FF2B5EF4-FFF2-40B4-BE49-F238E27FC236}">
                <a16:creationId xmlns:a16="http://schemas.microsoft.com/office/drawing/2014/main" id="{3660F36A-49D5-6318-6053-F1CB104962BE}"/>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234650" y="4175988"/>
            <a:ext cx="314325" cy="993422"/>
          </a:xfrm>
          <a:prstGeom prst="rect">
            <a:avLst/>
          </a:prstGeom>
        </p:spPr>
      </p:pic>
      <p:pic>
        <p:nvPicPr>
          <p:cNvPr id="15" name="Graphic 65">
            <a:extLst>
              <a:ext uri="{FF2B5EF4-FFF2-40B4-BE49-F238E27FC236}">
                <a16:creationId xmlns:a16="http://schemas.microsoft.com/office/drawing/2014/main" id="{34CD3064-EF80-5E0D-9375-69CE40A0AA21}"/>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637095" y="4085677"/>
            <a:ext cx="276225" cy="1174044"/>
          </a:xfrm>
          <a:prstGeom prst="rect">
            <a:avLst/>
          </a:prstGeom>
        </p:spPr>
      </p:pic>
      <p:pic>
        <p:nvPicPr>
          <p:cNvPr id="16" name="Graphic 67">
            <a:extLst>
              <a:ext uri="{FF2B5EF4-FFF2-40B4-BE49-F238E27FC236}">
                <a16:creationId xmlns:a16="http://schemas.microsoft.com/office/drawing/2014/main" id="{44501D33-602E-1646-CCDA-FA8CCBC6C71A}"/>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1001737" y="4588864"/>
            <a:ext cx="447675" cy="632178"/>
          </a:xfrm>
          <a:prstGeom prst="rect">
            <a:avLst/>
          </a:prstGeom>
        </p:spPr>
      </p:pic>
      <p:pic>
        <p:nvPicPr>
          <p:cNvPr id="17" name="Graphic 69">
            <a:extLst>
              <a:ext uri="{FF2B5EF4-FFF2-40B4-BE49-F238E27FC236}">
                <a16:creationId xmlns:a16="http://schemas.microsoft.com/office/drawing/2014/main" id="{3F220FE5-2034-7967-5E81-5CFC7AC4294F}"/>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1526106" y="4306275"/>
            <a:ext cx="276225" cy="1023525"/>
          </a:xfrm>
          <a:prstGeom prst="rect">
            <a:avLst/>
          </a:prstGeom>
        </p:spPr>
      </p:pic>
      <p:pic>
        <p:nvPicPr>
          <p:cNvPr id="18" name="Graphic 71">
            <a:extLst>
              <a:ext uri="{FF2B5EF4-FFF2-40B4-BE49-F238E27FC236}">
                <a16:creationId xmlns:a16="http://schemas.microsoft.com/office/drawing/2014/main" id="{D39457F7-E60A-48EF-58EB-FA4C598D25E3}"/>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875977" y="4306275"/>
            <a:ext cx="371475" cy="1113836"/>
          </a:xfrm>
          <a:prstGeom prst="rect">
            <a:avLst/>
          </a:prstGeom>
        </p:spPr>
      </p:pic>
      <p:pic>
        <p:nvPicPr>
          <p:cNvPr id="19" name="Graphic 73">
            <a:extLst>
              <a:ext uri="{FF2B5EF4-FFF2-40B4-BE49-F238E27FC236}">
                <a16:creationId xmlns:a16="http://schemas.microsoft.com/office/drawing/2014/main" id="{C9830EC0-9B81-E6F9-D72A-FE04EA621F27}"/>
              </a:ext>
            </a:extLst>
          </p:cNvPr>
          <p:cNvPicPr>
            <a:picLocks noChangeAspect="1"/>
          </p:cNvPicPr>
          <p:nvPr/>
        </p:nvPicPr>
        <p:blipFill>
          <a:blip r:embed="rId29">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2322837" y="4114892"/>
            <a:ext cx="504825" cy="1444978"/>
          </a:xfrm>
          <a:prstGeom prst="rect">
            <a:avLst/>
          </a:prstGeom>
        </p:spPr>
      </p:pic>
      <p:pic>
        <p:nvPicPr>
          <p:cNvPr id="20" name="Graphic 75">
            <a:extLst>
              <a:ext uri="{FF2B5EF4-FFF2-40B4-BE49-F238E27FC236}">
                <a16:creationId xmlns:a16="http://schemas.microsoft.com/office/drawing/2014/main" id="{5E36C601-D152-9721-6BD6-29D7F79B07B8}"/>
              </a:ext>
            </a:extLst>
          </p:cNvPr>
          <p:cNvPicPr>
            <a:picLocks noChangeAspect="1"/>
          </p:cNvPicPr>
          <p:nvPr/>
        </p:nvPicPr>
        <p:blipFill>
          <a:blip r:embed="rId31">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2893302" y="4119237"/>
            <a:ext cx="361950" cy="1444978"/>
          </a:xfrm>
          <a:prstGeom prst="rect">
            <a:avLst/>
          </a:prstGeom>
        </p:spPr>
      </p:pic>
      <p:pic>
        <p:nvPicPr>
          <p:cNvPr id="21" name="Graphic 77">
            <a:extLst>
              <a:ext uri="{FF2B5EF4-FFF2-40B4-BE49-F238E27FC236}">
                <a16:creationId xmlns:a16="http://schemas.microsoft.com/office/drawing/2014/main" id="{98DD4065-EC53-FC86-164D-083E5D90034E}"/>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237202" y="5600678"/>
            <a:ext cx="342900" cy="1174044"/>
          </a:xfrm>
          <a:prstGeom prst="rect">
            <a:avLst/>
          </a:prstGeom>
        </p:spPr>
      </p:pic>
      <p:pic>
        <p:nvPicPr>
          <p:cNvPr id="22" name="Graphic 79">
            <a:extLst>
              <a:ext uri="{FF2B5EF4-FFF2-40B4-BE49-F238E27FC236}">
                <a16:creationId xmlns:a16="http://schemas.microsoft.com/office/drawing/2014/main" id="{145A4D4D-04A5-BA12-BEBC-580025583EB1}"/>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tretch>
            <a:fillRect/>
          </a:stretch>
        </p:blipFill>
        <p:spPr>
          <a:xfrm>
            <a:off x="610133" y="5480264"/>
            <a:ext cx="457200" cy="1414875"/>
          </a:xfrm>
          <a:prstGeom prst="rect">
            <a:avLst/>
          </a:prstGeom>
        </p:spPr>
      </p:pic>
      <p:pic>
        <p:nvPicPr>
          <p:cNvPr id="23" name="Graphic 81">
            <a:extLst>
              <a:ext uri="{FF2B5EF4-FFF2-40B4-BE49-F238E27FC236}">
                <a16:creationId xmlns:a16="http://schemas.microsoft.com/office/drawing/2014/main" id="{88D3F691-12FD-ECAF-114F-902845791F2B}"/>
              </a:ext>
            </a:extLst>
          </p:cNvPr>
          <p:cNvPicPr>
            <a:picLocks noChangeAspect="1"/>
          </p:cNvPicPr>
          <p:nvPr/>
        </p:nvPicPr>
        <p:blipFill>
          <a:blip r:embed="rId37">
            <a:extLst>
              <a:ext uri="{28A0092B-C50C-407E-A947-70E740481C1C}">
                <a14:useLocalDpi xmlns:a14="http://schemas.microsoft.com/office/drawing/2010/main"/>
              </a:ext>
              <a:ext uri="{96DAC541-7B7A-43D3-8B79-37D633B846F1}">
                <asvg:svgBlip xmlns:asvg="http://schemas.microsoft.com/office/drawing/2016/SVG/main" r:embed="rId38"/>
              </a:ext>
            </a:extLst>
          </a:blip>
          <a:stretch>
            <a:fillRect/>
          </a:stretch>
        </p:blipFill>
        <p:spPr>
          <a:xfrm>
            <a:off x="1095080" y="5823841"/>
            <a:ext cx="628650" cy="933214"/>
          </a:xfrm>
          <a:prstGeom prst="rect">
            <a:avLst/>
          </a:prstGeom>
        </p:spPr>
      </p:pic>
      <p:pic>
        <p:nvPicPr>
          <p:cNvPr id="24" name="Graphic 83">
            <a:extLst>
              <a:ext uri="{FF2B5EF4-FFF2-40B4-BE49-F238E27FC236}">
                <a16:creationId xmlns:a16="http://schemas.microsoft.com/office/drawing/2014/main" id="{95C7D13E-A08D-7CCC-AA36-E20DC7FA02EE}"/>
              </a:ext>
            </a:extLst>
          </p:cNvPr>
          <p:cNvPicPr>
            <a:picLocks noChangeAspect="1"/>
          </p:cNvPicPr>
          <p:nvPr/>
        </p:nvPicPr>
        <p:blipFill>
          <a:blip r:embed="rId39">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1760344" y="5853944"/>
            <a:ext cx="495300" cy="873008"/>
          </a:xfrm>
          <a:prstGeom prst="rect">
            <a:avLst/>
          </a:prstGeom>
        </p:spPr>
      </p:pic>
      <p:pic>
        <p:nvPicPr>
          <p:cNvPr id="25" name="Graphic 85">
            <a:extLst>
              <a:ext uri="{FF2B5EF4-FFF2-40B4-BE49-F238E27FC236}">
                <a16:creationId xmlns:a16="http://schemas.microsoft.com/office/drawing/2014/main" id="{6D69AC90-3C0F-D75E-06CC-CE73F7E6A3A2}"/>
              </a:ext>
            </a:extLst>
          </p:cNvPr>
          <p:cNvPicPr>
            <a:picLocks noChangeAspect="1"/>
          </p:cNvPicPr>
          <p:nvPr/>
        </p:nvPicPr>
        <p:blipFill>
          <a:blip r:embed="rId41">
            <a:extLst>
              <a:ext uri="{28A0092B-C50C-407E-A947-70E740481C1C}">
                <a14:useLocalDpi xmlns:a14="http://schemas.microsoft.com/office/drawing/2010/main"/>
              </a:ext>
              <a:ext uri="{96DAC541-7B7A-43D3-8B79-37D633B846F1}">
                <asvg:svgBlip xmlns:asvg="http://schemas.microsoft.com/office/drawing/2016/SVG/main" r:embed="rId42"/>
              </a:ext>
            </a:extLst>
          </a:blip>
          <a:stretch>
            <a:fillRect/>
          </a:stretch>
        </p:blipFill>
        <p:spPr>
          <a:xfrm>
            <a:off x="2262927" y="5673658"/>
            <a:ext cx="600075" cy="1264356"/>
          </a:xfrm>
          <a:prstGeom prst="rect">
            <a:avLst/>
          </a:prstGeom>
        </p:spPr>
      </p:pic>
      <p:pic>
        <p:nvPicPr>
          <p:cNvPr id="26" name="Graphic 87">
            <a:extLst>
              <a:ext uri="{FF2B5EF4-FFF2-40B4-BE49-F238E27FC236}">
                <a16:creationId xmlns:a16="http://schemas.microsoft.com/office/drawing/2014/main" id="{82A03797-C464-487C-5FCA-A949E736F21C}"/>
              </a:ext>
            </a:extLst>
          </p:cNvPr>
          <p:cNvPicPr>
            <a:picLocks noChangeAspect="1"/>
          </p:cNvPicPr>
          <p:nvPr/>
        </p:nvPicPr>
        <p:blipFill>
          <a:blip r:embed="rId43">
            <a:extLst>
              <a:ext uri="{28A0092B-C50C-407E-A947-70E740481C1C}">
                <a14:useLocalDpi xmlns:a14="http://schemas.microsoft.com/office/drawing/2010/main"/>
              </a:ext>
              <a:ext uri="{96DAC541-7B7A-43D3-8B79-37D633B846F1}">
                <asvg:svgBlip xmlns:asvg="http://schemas.microsoft.com/office/drawing/2016/SVG/main" r:embed="rId44"/>
              </a:ext>
            </a:extLst>
          </a:blip>
          <a:stretch>
            <a:fillRect/>
          </a:stretch>
        </p:blipFill>
        <p:spPr>
          <a:xfrm>
            <a:off x="199102" y="8710498"/>
            <a:ext cx="428625" cy="1083733"/>
          </a:xfrm>
          <a:prstGeom prst="rect">
            <a:avLst/>
          </a:prstGeom>
        </p:spPr>
      </p:pic>
      <p:pic>
        <p:nvPicPr>
          <p:cNvPr id="27" name="Graphic 89">
            <a:extLst>
              <a:ext uri="{FF2B5EF4-FFF2-40B4-BE49-F238E27FC236}">
                <a16:creationId xmlns:a16="http://schemas.microsoft.com/office/drawing/2014/main" id="{C8F91B0A-A79D-8689-9275-EE78235B8F6C}"/>
              </a:ext>
            </a:extLst>
          </p:cNvPr>
          <p:cNvPicPr>
            <a:picLocks noChangeAspect="1"/>
          </p:cNvPicPr>
          <p:nvPr/>
        </p:nvPicPr>
        <p:blipFill>
          <a:blip r:embed="rId45">
            <a:extLst>
              <a:ext uri="{28A0092B-C50C-407E-A947-70E740481C1C}">
                <a14:useLocalDpi xmlns:a14="http://schemas.microsoft.com/office/drawing/2010/main"/>
              </a:ext>
              <a:ext uri="{96DAC541-7B7A-43D3-8B79-37D633B846F1}">
                <asvg:svgBlip xmlns:asvg="http://schemas.microsoft.com/office/drawing/2016/SVG/main" r:embed="rId46"/>
              </a:ext>
            </a:extLst>
          </a:blip>
          <a:stretch>
            <a:fillRect/>
          </a:stretch>
        </p:blipFill>
        <p:spPr>
          <a:xfrm>
            <a:off x="725068" y="8627241"/>
            <a:ext cx="447675" cy="1083733"/>
          </a:xfrm>
          <a:prstGeom prst="rect">
            <a:avLst/>
          </a:prstGeom>
        </p:spPr>
      </p:pic>
      <p:pic>
        <p:nvPicPr>
          <p:cNvPr id="28" name="Graphic 91">
            <a:extLst>
              <a:ext uri="{FF2B5EF4-FFF2-40B4-BE49-F238E27FC236}">
                <a16:creationId xmlns:a16="http://schemas.microsoft.com/office/drawing/2014/main" id="{7E6E1954-05FB-335E-3282-E3416BF1E107}"/>
              </a:ext>
            </a:extLst>
          </p:cNvPr>
          <p:cNvPicPr>
            <a:picLocks noChangeAspect="1"/>
          </p:cNvPicPr>
          <p:nvPr/>
        </p:nvPicPr>
        <p:blipFill>
          <a:blip r:embed="rId47">
            <a:extLst>
              <a:ext uri="{28A0092B-C50C-407E-A947-70E740481C1C}">
                <a14:useLocalDpi xmlns:a14="http://schemas.microsoft.com/office/drawing/2010/main"/>
              </a:ext>
              <a:ext uri="{96DAC541-7B7A-43D3-8B79-37D633B846F1}">
                <asvg:svgBlip xmlns:asvg="http://schemas.microsoft.com/office/drawing/2016/SVG/main" r:embed="rId48"/>
              </a:ext>
            </a:extLst>
          </a:blip>
          <a:stretch>
            <a:fillRect/>
          </a:stretch>
        </p:blipFill>
        <p:spPr>
          <a:xfrm>
            <a:off x="1272188" y="8603752"/>
            <a:ext cx="333375" cy="1113836"/>
          </a:xfrm>
          <a:prstGeom prst="rect">
            <a:avLst/>
          </a:prstGeom>
        </p:spPr>
      </p:pic>
      <p:pic>
        <p:nvPicPr>
          <p:cNvPr id="29" name="Graphic 93">
            <a:extLst>
              <a:ext uri="{FF2B5EF4-FFF2-40B4-BE49-F238E27FC236}">
                <a16:creationId xmlns:a16="http://schemas.microsoft.com/office/drawing/2014/main" id="{27D292A2-B11B-D24D-A0B3-005F1AB4580D}"/>
              </a:ext>
            </a:extLst>
          </p:cNvPr>
          <p:cNvPicPr>
            <a:picLocks noChangeAspect="1"/>
          </p:cNvPicPr>
          <p:nvPr/>
        </p:nvPicPr>
        <p:blipFill>
          <a:blip r:embed="rId49">
            <a:extLst>
              <a:ext uri="{28A0092B-C50C-407E-A947-70E740481C1C}">
                <a14:useLocalDpi xmlns:a14="http://schemas.microsoft.com/office/drawing/2010/main"/>
              </a:ext>
              <a:ext uri="{96DAC541-7B7A-43D3-8B79-37D633B846F1}">
                <asvg:svgBlip xmlns:asvg="http://schemas.microsoft.com/office/drawing/2016/SVG/main" r:embed="rId50"/>
              </a:ext>
            </a:extLst>
          </a:blip>
          <a:stretch>
            <a:fillRect/>
          </a:stretch>
        </p:blipFill>
        <p:spPr>
          <a:xfrm>
            <a:off x="1686939" y="8761321"/>
            <a:ext cx="123825" cy="903111"/>
          </a:xfrm>
          <a:prstGeom prst="rect">
            <a:avLst/>
          </a:prstGeom>
        </p:spPr>
      </p:pic>
      <p:pic>
        <p:nvPicPr>
          <p:cNvPr id="30" name="Graphic 95">
            <a:extLst>
              <a:ext uri="{FF2B5EF4-FFF2-40B4-BE49-F238E27FC236}">
                <a16:creationId xmlns:a16="http://schemas.microsoft.com/office/drawing/2014/main" id="{9DB63450-F791-F869-BFBD-0DF422F930C3}"/>
              </a:ext>
            </a:extLst>
          </p:cNvPr>
          <p:cNvPicPr>
            <a:picLocks noChangeAspect="1"/>
          </p:cNvPicPr>
          <p:nvPr/>
        </p:nvPicPr>
        <p:blipFill>
          <a:blip r:embed="rId51">
            <a:extLst>
              <a:ext uri="{28A0092B-C50C-407E-A947-70E740481C1C}">
                <a14:useLocalDpi xmlns:a14="http://schemas.microsoft.com/office/drawing/2010/main"/>
              </a:ext>
              <a:ext uri="{96DAC541-7B7A-43D3-8B79-37D633B846F1}">
                <asvg:svgBlip xmlns:asvg="http://schemas.microsoft.com/office/drawing/2016/SVG/main" r:embed="rId52"/>
              </a:ext>
            </a:extLst>
          </a:blip>
          <a:stretch>
            <a:fillRect/>
          </a:stretch>
        </p:blipFill>
        <p:spPr>
          <a:xfrm>
            <a:off x="1901459" y="8775707"/>
            <a:ext cx="314325" cy="993422"/>
          </a:xfrm>
          <a:prstGeom prst="rect">
            <a:avLst/>
          </a:prstGeom>
        </p:spPr>
      </p:pic>
      <p:pic>
        <p:nvPicPr>
          <p:cNvPr id="31" name="Graphic 97">
            <a:extLst>
              <a:ext uri="{FF2B5EF4-FFF2-40B4-BE49-F238E27FC236}">
                <a16:creationId xmlns:a16="http://schemas.microsoft.com/office/drawing/2014/main" id="{80C43D26-492E-2C13-49C6-7F8005675965}"/>
              </a:ext>
            </a:extLst>
          </p:cNvPr>
          <p:cNvPicPr>
            <a:picLocks noChangeAspect="1"/>
          </p:cNvPicPr>
          <p:nvPr/>
        </p:nvPicPr>
        <p:blipFill>
          <a:blip r:embed="rId53">
            <a:extLst>
              <a:ext uri="{28A0092B-C50C-407E-A947-70E740481C1C}">
                <a14:useLocalDpi xmlns:a14="http://schemas.microsoft.com/office/drawing/2010/main"/>
              </a:ext>
              <a:ext uri="{96DAC541-7B7A-43D3-8B79-37D633B846F1}">
                <asvg:svgBlip xmlns:asvg="http://schemas.microsoft.com/office/drawing/2016/SVG/main" r:embed="rId54"/>
              </a:ext>
            </a:extLst>
          </a:blip>
          <a:stretch>
            <a:fillRect/>
          </a:stretch>
        </p:blipFill>
        <p:spPr>
          <a:xfrm>
            <a:off x="2308135" y="8455561"/>
            <a:ext cx="295275" cy="1264356"/>
          </a:xfrm>
          <a:prstGeom prst="rect">
            <a:avLst/>
          </a:prstGeom>
        </p:spPr>
      </p:pic>
      <p:pic>
        <p:nvPicPr>
          <p:cNvPr id="32" name="Graphic 99">
            <a:extLst>
              <a:ext uri="{FF2B5EF4-FFF2-40B4-BE49-F238E27FC236}">
                <a16:creationId xmlns:a16="http://schemas.microsoft.com/office/drawing/2014/main" id="{48D241C5-16BB-4DB9-747C-5CC3F19F857C}"/>
              </a:ext>
            </a:extLst>
          </p:cNvPr>
          <p:cNvPicPr>
            <a:picLocks noChangeAspect="1"/>
          </p:cNvPicPr>
          <p:nvPr/>
        </p:nvPicPr>
        <p:blipFill>
          <a:blip r:embed="rId55">
            <a:extLst>
              <a:ext uri="{28A0092B-C50C-407E-A947-70E740481C1C}">
                <a14:useLocalDpi xmlns:a14="http://schemas.microsoft.com/office/drawing/2010/main"/>
              </a:ext>
              <a:ext uri="{96DAC541-7B7A-43D3-8B79-37D633B846F1}">
                <asvg:svgBlip xmlns:asvg="http://schemas.microsoft.com/office/drawing/2016/SVG/main" r:embed="rId56"/>
              </a:ext>
            </a:extLst>
          </a:blip>
          <a:stretch>
            <a:fillRect/>
          </a:stretch>
        </p:blipFill>
        <p:spPr>
          <a:xfrm>
            <a:off x="2684786" y="8775708"/>
            <a:ext cx="314325" cy="963319"/>
          </a:xfrm>
          <a:prstGeom prst="rect">
            <a:avLst/>
          </a:prstGeom>
        </p:spPr>
      </p:pic>
      <p:pic>
        <p:nvPicPr>
          <p:cNvPr id="33" name="Graphic 101">
            <a:extLst>
              <a:ext uri="{FF2B5EF4-FFF2-40B4-BE49-F238E27FC236}">
                <a16:creationId xmlns:a16="http://schemas.microsoft.com/office/drawing/2014/main" id="{D4E0E676-52AB-D066-95B5-BC43159FA173}"/>
              </a:ext>
            </a:extLst>
          </p:cNvPr>
          <p:cNvPicPr>
            <a:picLocks noChangeAspect="1"/>
          </p:cNvPicPr>
          <p:nvPr/>
        </p:nvPicPr>
        <p:blipFill>
          <a:blip r:embed="rId57">
            <a:extLst>
              <a:ext uri="{28A0092B-C50C-407E-A947-70E740481C1C}">
                <a14:useLocalDpi xmlns:a14="http://schemas.microsoft.com/office/drawing/2010/main"/>
              </a:ext>
              <a:ext uri="{96DAC541-7B7A-43D3-8B79-37D633B846F1}">
                <asvg:svgBlip xmlns:asvg="http://schemas.microsoft.com/office/drawing/2016/SVG/main" r:embed="rId58"/>
              </a:ext>
            </a:extLst>
          </a:blip>
          <a:stretch>
            <a:fillRect/>
          </a:stretch>
        </p:blipFill>
        <p:spPr>
          <a:xfrm>
            <a:off x="3056469" y="8861018"/>
            <a:ext cx="352425" cy="933214"/>
          </a:xfrm>
          <a:prstGeom prst="rect">
            <a:avLst/>
          </a:prstGeom>
        </p:spPr>
      </p:pic>
      <p:pic>
        <p:nvPicPr>
          <p:cNvPr id="34" name="Graphic 103">
            <a:extLst>
              <a:ext uri="{FF2B5EF4-FFF2-40B4-BE49-F238E27FC236}">
                <a16:creationId xmlns:a16="http://schemas.microsoft.com/office/drawing/2014/main" id="{C76BA5C8-17E6-E7BE-2836-C20917BEED0F}"/>
              </a:ext>
            </a:extLst>
          </p:cNvPr>
          <p:cNvPicPr>
            <a:picLocks noChangeAspect="1"/>
          </p:cNvPicPr>
          <p:nvPr/>
        </p:nvPicPr>
        <p:blipFill>
          <a:blip r:embed="rId59">
            <a:extLst>
              <a:ext uri="{28A0092B-C50C-407E-A947-70E740481C1C}">
                <a14:useLocalDpi xmlns:a14="http://schemas.microsoft.com/office/drawing/2010/main"/>
              </a:ext>
              <a:ext uri="{96DAC541-7B7A-43D3-8B79-37D633B846F1}">
                <asvg:svgBlip xmlns:asvg="http://schemas.microsoft.com/office/drawing/2016/SVG/main" r:embed="rId60"/>
              </a:ext>
            </a:extLst>
          </a:blip>
          <a:stretch>
            <a:fillRect/>
          </a:stretch>
        </p:blipFill>
        <p:spPr>
          <a:xfrm>
            <a:off x="303639" y="10038066"/>
            <a:ext cx="371475" cy="1174044"/>
          </a:xfrm>
          <a:prstGeom prst="rect">
            <a:avLst/>
          </a:prstGeom>
        </p:spPr>
      </p:pic>
      <p:pic>
        <p:nvPicPr>
          <p:cNvPr id="35" name="Graphic 105">
            <a:extLst>
              <a:ext uri="{FF2B5EF4-FFF2-40B4-BE49-F238E27FC236}">
                <a16:creationId xmlns:a16="http://schemas.microsoft.com/office/drawing/2014/main" id="{BF2D7A5F-0828-3DA0-F8B6-083E5D2772EB}"/>
              </a:ext>
            </a:extLst>
          </p:cNvPr>
          <p:cNvPicPr>
            <a:picLocks noChangeAspect="1"/>
          </p:cNvPicPr>
          <p:nvPr/>
        </p:nvPicPr>
        <p:blipFill>
          <a:blip r:embed="rId61">
            <a:extLst>
              <a:ext uri="{28A0092B-C50C-407E-A947-70E740481C1C}">
                <a14:useLocalDpi xmlns:a14="http://schemas.microsoft.com/office/drawing/2010/main"/>
              </a:ext>
              <a:ext uri="{96DAC541-7B7A-43D3-8B79-37D633B846F1}">
                <asvg:svgBlip xmlns:asvg="http://schemas.microsoft.com/office/drawing/2016/SVG/main" r:embed="rId62"/>
              </a:ext>
            </a:extLst>
          </a:blip>
          <a:stretch>
            <a:fillRect/>
          </a:stretch>
        </p:blipFill>
        <p:spPr>
          <a:xfrm>
            <a:off x="783410" y="10277676"/>
            <a:ext cx="238125" cy="752592"/>
          </a:xfrm>
          <a:prstGeom prst="rect">
            <a:avLst/>
          </a:prstGeom>
        </p:spPr>
      </p:pic>
      <p:pic>
        <p:nvPicPr>
          <p:cNvPr id="36" name="Graphic 107">
            <a:extLst>
              <a:ext uri="{FF2B5EF4-FFF2-40B4-BE49-F238E27FC236}">
                <a16:creationId xmlns:a16="http://schemas.microsoft.com/office/drawing/2014/main" id="{A189192E-6EF1-C52B-9542-15832194E6DE}"/>
              </a:ext>
            </a:extLst>
          </p:cNvPr>
          <p:cNvPicPr>
            <a:picLocks noChangeAspect="1"/>
          </p:cNvPicPr>
          <p:nvPr/>
        </p:nvPicPr>
        <p:blipFill>
          <a:blip r:embed="rId63">
            <a:extLst>
              <a:ext uri="{28A0092B-C50C-407E-A947-70E740481C1C}">
                <a14:useLocalDpi xmlns:a14="http://schemas.microsoft.com/office/drawing/2010/main"/>
              </a:ext>
              <a:ext uri="{96DAC541-7B7A-43D3-8B79-37D633B846F1}">
                <asvg:svgBlip xmlns:asvg="http://schemas.microsoft.com/office/drawing/2016/SVG/main" r:embed="rId64"/>
              </a:ext>
            </a:extLst>
          </a:blip>
          <a:stretch>
            <a:fillRect/>
          </a:stretch>
        </p:blipFill>
        <p:spPr>
          <a:xfrm>
            <a:off x="1127863" y="9947754"/>
            <a:ext cx="352425" cy="1264356"/>
          </a:xfrm>
          <a:prstGeom prst="rect">
            <a:avLst/>
          </a:prstGeom>
        </p:spPr>
      </p:pic>
      <p:pic>
        <p:nvPicPr>
          <p:cNvPr id="37" name="Graphic 109">
            <a:extLst>
              <a:ext uri="{FF2B5EF4-FFF2-40B4-BE49-F238E27FC236}">
                <a16:creationId xmlns:a16="http://schemas.microsoft.com/office/drawing/2014/main" id="{EE427AA5-7EB5-C701-78DC-F775DD8CAC9C}"/>
              </a:ext>
            </a:extLst>
          </p:cNvPr>
          <p:cNvPicPr>
            <a:picLocks noChangeAspect="1"/>
          </p:cNvPicPr>
          <p:nvPr/>
        </p:nvPicPr>
        <p:blipFill>
          <a:blip r:embed="rId65">
            <a:extLst>
              <a:ext uri="{28A0092B-C50C-407E-A947-70E740481C1C}">
                <a14:useLocalDpi xmlns:a14="http://schemas.microsoft.com/office/drawing/2010/main"/>
              </a:ext>
              <a:ext uri="{96DAC541-7B7A-43D3-8B79-37D633B846F1}">
                <asvg:svgBlip xmlns:asvg="http://schemas.microsoft.com/office/drawing/2016/SVG/main" r:embed="rId66"/>
              </a:ext>
            </a:extLst>
          </a:blip>
          <a:stretch>
            <a:fillRect/>
          </a:stretch>
        </p:blipFill>
        <p:spPr>
          <a:xfrm>
            <a:off x="1556798" y="10066950"/>
            <a:ext cx="361950" cy="1174044"/>
          </a:xfrm>
          <a:prstGeom prst="rect">
            <a:avLst/>
          </a:prstGeom>
        </p:spPr>
      </p:pic>
      <p:pic>
        <p:nvPicPr>
          <p:cNvPr id="38" name="Graphic 111">
            <a:extLst>
              <a:ext uri="{FF2B5EF4-FFF2-40B4-BE49-F238E27FC236}">
                <a16:creationId xmlns:a16="http://schemas.microsoft.com/office/drawing/2014/main" id="{042F331A-0567-78E4-E727-0C63F03676F3}"/>
              </a:ext>
            </a:extLst>
          </p:cNvPr>
          <p:cNvPicPr>
            <a:picLocks noChangeAspect="1"/>
          </p:cNvPicPr>
          <p:nvPr/>
        </p:nvPicPr>
        <p:blipFill>
          <a:blip r:embed="rId67">
            <a:extLst>
              <a:ext uri="{28A0092B-C50C-407E-A947-70E740481C1C}">
                <a14:useLocalDpi xmlns:a14="http://schemas.microsoft.com/office/drawing/2010/main"/>
              </a:ext>
              <a:ext uri="{96DAC541-7B7A-43D3-8B79-37D633B846F1}">
                <asvg:svgBlip xmlns:asvg="http://schemas.microsoft.com/office/drawing/2016/SVG/main" r:embed="rId68"/>
              </a:ext>
            </a:extLst>
          </a:blip>
          <a:stretch>
            <a:fillRect/>
          </a:stretch>
        </p:blipFill>
        <p:spPr>
          <a:xfrm>
            <a:off x="2027044" y="10248792"/>
            <a:ext cx="228600" cy="963319"/>
          </a:xfrm>
          <a:prstGeom prst="rect">
            <a:avLst/>
          </a:prstGeom>
        </p:spPr>
      </p:pic>
      <p:pic>
        <p:nvPicPr>
          <p:cNvPr id="39" name="Graphic 113">
            <a:extLst>
              <a:ext uri="{FF2B5EF4-FFF2-40B4-BE49-F238E27FC236}">
                <a16:creationId xmlns:a16="http://schemas.microsoft.com/office/drawing/2014/main" id="{9FE2B116-0469-DD92-4FA8-D5D117E5F67E}"/>
              </a:ext>
            </a:extLst>
          </p:cNvPr>
          <p:cNvPicPr>
            <a:picLocks noChangeAspect="1"/>
          </p:cNvPicPr>
          <p:nvPr/>
        </p:nvPicPr>
        <p:blipFill>
          <a:blip r:embed="rId69">
            <a:extLst>
              <a:ext uri="{28A0092B-C50C-407E-A947-70E740481C1C}">
                <a14:useLocalDpi xmlns:a14="http://schemas.microsoft.com/office/drawing/2010/main"/>
              </a:ext>
              <a:ext uri="{96DAC541-7B7A-43D3-8B79-37D633B846F1}">
                <asvg:svgBlip xmlns:asvg="http://schemas.microsoft.com/office/drawing/2016/SVG/main" r:embed="rId70"/>
              </a:ext>
            </a:extLst>
          </a:blip>
          <a:stretch>
            <a:fillRect/>
          </a:stretch>
        </p:blipFill>
        <p:spPr>
          <a:xfrm>
            <a:off x="2332154" y="10309000"/>
            <a:ext cx="295275" cy="842903"/>
          </a:xfrm>
          <a:prstGeom prst="rect">
            <a:avLst/>
          </a:prstGeom>
        </p:spPr>
      </p:pic>
      <p:pic>
        <p:nvPicPr>
          <p:cNvPr id="40" name="Graphic 115">
            <a:extLst>
              <a:ext uri="{FF2B5EF4-FFF2-40B4-BE49-F238E27FC236}">
                <a16:creationId xmlns:a16="http://schemas.microsoft.com/office/drawing/2014/main" id="{FB66ED49-7F9C-D3F0-C386-24527F3E3D0F}"/>
              </a:ext>
            </a:extLst>
          </p:cNvPr>
          <p:cNvPicPr>
            <a:picLocks noChangeAspect="1"/>
          </p:cNvPicPr>
          <p:nvPr/>
        </p:nvPicPr>
        <p:blipFill>
          <a:blip r:embed="rId71">
            <a:extLst>
              <a:ext uri="{28A0092B-C50C-407E-A947-70E740481C1C}">
                <a14:useLocalDpi xmlns:a14="http://schemas.microsoft.com/office/drawing/2010/main"/>
              </a:ext>
              <a:ext uri="{96DAC541-7B7A-43D3-8B79-37D633B846F1}">
                <asvg:svgBlip xmlns:asvg="http://schemas.microsoft.com/office/drawing/2016/SVG/main" r:embed="rId72"/>
              </a:ext>
            </a:extLst>
          </a:blip>
          <a:stretch>
            <a:fillRect/>
          </a:stretch>
        </p:blipFill>
        <p:spPr>
          <a:xfrm>
            <a:off x="2680024" y="10291330"/>
            <a:ext cx="323850" cy="993422"/>
          </a:xfrm>
          <a:prstGeom prst="rect">
            <a:avLst/>
          </a:prstGeom>
        </p:spPr>
      </p:pic>
      <p:pic>
        <p:nvPicPr>
          <p:cNvPr id="41" name="Graphic 117">
            <a:extLst>
              <a:ext uri="{FF2B5EF4-FFF2-40B4-BE49-F238E27FC236}">
                <a16:creationId xmlns:a16="http://schemas.microsoft.com/office/drawing/2014/main" id="{05709B73-EAEC-893A-C449-96FA30562F22}"/>
              </a:ext>
            </a:extLst>
          </p:cNvPr>
          <p:cNvPicPr>
            <a:picLocks noChangeAspect="1"/>
          </p:cNvPicPr>
          <p:nvPr/>
        </p:nvPicPr>
        <p:blipFill>
          <a:blip r:embed="rId73">
            <a:extLst>
              <a:ext uri="{28A0092B-C50C-407E-A947-70E740481C1C}">
                <a14:useLocalDpi xmlns:a14="http://schemas.microsoft.com/office/drawing/2010/main"/>
              </a:ext>
              <a:ext uri="{96DAC541-7B7A-43D3-8B79-37D633B846F1}">
                <asvg:svgBlip xmlns:asvg="http://schemas.microsoft.com/office/drawing/2016/SVG/main" r:embed="rId74"/>
              </a:ext>
            </a:extLst>
          </a:blip>
          <a:stretch>
            <a:fillRect/>
          </a:stretch>
        </p:blipFill>
        <p:spPr>
          <a:xfrm>
            <a:off x="3056469" y="10471952"/>
            <a:ext cx="381000" cy="632178"/>
          </a:xfrm>
          <a:prstGeom prst="rect">
            <a:avLst/>
          </a:prstGeom>
        </p:spPr>
      </p:pic>
      <p:pic>
        <p:nvPicPr>
          <p:cNvPr id="42" name="Graphic 119">
            <a:extLst>
              <a:ext uri="{FF2B5EF4-FFF2-40B4-BE49-F238E27FC236}">
                <a16:creationId xmlns:a16="http://schemas.microsoft.com/office/drawing/2014/main" id="{3BF39468-511D-651B-4EF3-68EA58E51FE0}"/>
              </a:ext>
            </a:extLst>
          </p:cNvPr>
          <p:cNvPicPr>
            <a:picLocks noChangeAspect="1"/>
          </p:cNvPicPr>
          <p:nvPr/>
        </p:nvPicPr>
        <p:blipFill>
          <a:blip r:embed="rId75">
            <a:extLst>
              <a:ext uri="{28A0092B-C50C-407E-A947-70E740481C1C}">
                <a14:useLocalDpi xmlns:a14="http://schemas.microsoft.com/office/drawing/2010/main"/>
              </a:ext>
              <a:ext uri="{96DAC541-7B7A-43D3-8B79-37D633B846F1}">
                <asvg:svgBlip xmlns:asvg="http://schemas.microsoft.com/office/drawing/2016/SVG/main" r:embed="rId76"/>
              </a:ext>
            </a:extLst>
          </a:blip>
          <a:stretch>
            <a:fillRect/>
          </a:stretch>
        </p:blipFill>
        <p:spPr>
          <a:xfrm>
            <a:off x="3543004" y="2767665"/>
            <a:ext cx="485775" cy="1384770"/>
          </a:xfrm>
          <a:prstGeom prst="rect">
            <a:avLst/>
          </a:prstGeom>
        </p:spPr>
      </p:pic>
      <p:pic>
        <p:nvPicPr>
          <p:cNvPr id="43" name="Graphic 121">
            <a:extLst>
              <a:ext uri="{FF2B5EF4-FFF2-40B4-BE49-F238E27FC236}">
                <a16:creationId xmlns:a16="http://schemas.microsoft.com/office/drawing/2014/main" id="{3CD2A967-CFEF-3A19-EC91-4FEA8D4F0911}"/>
              </a:ext>
            </a:extLst>
          </p:cNvPr>
          <p:cNvPicPr>
            <a:picLocks noChangeAspect="1"/>
          </p:cNvPicPr>
          <p:nvPr/>
        </p:nvPicPr>
        <p:blipFill>
          <a:blip r:embed="rId77">
            <a:extLst>
              <a:ext uri="{28A0092B-C50C-407E-A947-70E740481C1C}">
                <a14:useLocalDpi xmlns:a14="http://schemas.microsoft.com/office/drawing/2010/main"/>
              </a:ext>
              <a:ext uri="{96DAC541-7B7A-43D3-8B79-37D633B846F1}">
                <asvg:svgBlip xmlns:asvg="http://schemas.microsoft.com/office/drawing/2016/SVG/main" r:embed="rId78"/>
              </a:ext>
            </a:extLst>
          </a:blip>
          <a:stretch>
            <a:fillRect/>
          </a:stretch>
        </p:blipFill>
        <p:spPr>
          <a:xfrm>
            <a:off x="4027055" y="2888078"/>
            <a:ext cx="314325" cy="1264356"/>
          </a:xfrm>
          <a:prstGeom prst="rect">
            <a:avLst/>
          </a:prstGeom>
        </p:spPr>
      </p:pic>
      <p:pic>
        <p:nvPicPr>
          <p:cNvPr id="44" name="Graphic 123">
            <a:extLst>
              <a:ext uri="{FF2B5EF4-FFF2-40B4-BE49-F238E27FC236}">
                <a16:creationId xmlns:a16="http://schemas.microsoft.com/office/drawing/2014/main" id="{936B6AB2-FAAB-D249-23B8-1FFC93E04544}"/>
              </a:ext>
            </a:extLst>
          </p:cNvPr>
          <p:cNvPicPr>
            <a:picLocks noChangeAspect="1"/>
          </p:cNvPicPr>
          <p:nvPr/>
        </p:nvPicPr>
        <p:blipFill>
          <a:blip r:embed="rId79">
            <a:extLst>
              <a:ext uri="{28A0092B-C50C-407E-A947-70E740481C1C}">
                <a14:useLocalDpi xmlns:a14="http://schemas.microsoft.com/office/drawing/2010/main"/>
              </a:ext>
              <a:ext uri="{96DAC541-7B7A-43D3-8B79-37D633B846F1}">
                <asvg:svgBlip xmlns:asvg="http://schemas.microsoft.com/office/drawing/2016/SVG/main" r:embed="rId80"/>
              </a:ext>
            </a:extLst>
          </a:blip>
          <a:stretch>
            <a:fillRect/>
          </a:stretch>
        </p:blipFill>
        <p:spPr>
          <a:xfrm>
            <a:off x="4408026" y="3174068"/>
            <a:ext cx="428625" cy="993422"/>
          </a:xfrm>
          <a:prstGeom prst="rect">
            <a:avLst/>
          </a:prstGeom>
        </p:spPr>
      </p:pic>
      <p:pic>
        <p:nvPicPr>
          <p:cNvPr id="45" name="Graphic 125">
            <a:extLst>
              <a:ext uri="{FF2B5EF4-FFF2-40B4-BE49-F238E27FC236}">
                <a16:creationId xmlns:a16="http://schemas.microsoft.com/office/drawing/2014/main" id="{F10DB6D6-5887-F0DD-11F1-FE3879DD729B}"/>
              </a:ext>
            </a:extLst>
          </p:cNvPr>
          <p:cNvPicPr>
            <a:picLocks noChangeAspect="1"/>
          </p:cNvPicPr>
          <p:nvPr/>
        </p:nvPicPr>
        <p:blipFill>
          <a:blip r:embed="rId81">
            <a:extLst>
              <a:ext uri="{28A0092B-C50C-407E-A947-70E740481C1C}">
                <a14:useLocalDpi xmlns:a14="http://schemas.microsoft.com/office/drawing/2010/main"/>
              </a:ext>
              <a:ext uri="{96DAC541-7B7A-43D3-8B79-37D633B846F1}">
                <asvg:svgBlip xmlns:asvg="http://schemas.microsoft.com/office/drawing/2016/SVG/main" r:embed="rId82"/>
              </a:ext>
            </a:extLst>
          </a:blip>
          <a:stretch>
            <a:fillRect/>
          </a:stretch>
        </p:blipFill>
        <p:spPr>
          <a:xfrm>
            <a:off x="4934722" y="2885706"/>
            <a:ext cx="123825" cy="1384770"/>
          </a:xfrm>
          <a:prstGeom prst="rect">
            <a:avLst/>
          </a:prstGeom>
        </p:spPr>
      </p:pic>
      <p:pic>
        <p:nvPicPr>
          <p:cNvPr id="46" name="Graphic 127">
            <a:extLst>
              <a:ext uri="{FF2B5EF4-FFF2-40B4-BE49-F238E27FC236}">
                <a16:creationId xmlns:a16="http://schemas.microsoft.com/office/drawing/2014/main" id="{D2FA2D15-3F07-9537-8E37-2AB2DC15AE25}"/>
              </a:ext>
            </a:extLst>
          </p:cNvPr>
          <p:cNvPicPr>
            <a:picLocks noChangeAspect="1"/>
          </p:cNvPicPr>
          <p:nvPr/>
        </p:nvPicPr>
        <p:blipFill>
          <a:blip r:embed="rId83">
            <a:extLst>
              <a:ext uri="{28A0092B-C50C-407E-A947-70E740481C1C}">
                <a14:useLocalDpi xmlns:a14="http://schemas.microsoft.com/office/drawing/2010/main"/>
              </a:ext>
              <a:ext uri="{96DAC541-7B7A-43D3-8B79-37D633B846F1}">
                <asvg:svgBlip xmlns:asvg="http://schemas.microsoft.com/office/drawing/2016/SVG/main" r:embed="rId84"/>
              </a:ext>
            </a:extLst>
          </a:blip>
          <a:stretch>
            <a:fillRect/>
          </a:stretch>
        </p:blipFill>
        <p:spPr>
          <a:xfrm>
            <a:off x="5206031" y="3010317"/>
            <a:ext cx="285750" cy="1053630"/>
          </a:xfrm>
          <a:prstGeom prst="rect">
            <a:avLst/>
          </a:prstGeom>
        </p:spPr>
      </p:pic>
      <p:pic>
        <p:nvPicPr>
          <p:cNvPr id="47" name="Graphic 129">
            <a:extLst>
              <a:ext uri="{FF2B5EF4-FFF2-40B4-BE49-F238E27FC236}">
                <a16:creationId xmlns:a16="http://schemas.microsoft.com/office/drawing/2014/main" id="{B70AF366-14B4-DB84-AA46-D91FA8EBE7A6}"/>
              </a:ext>
            </a:extLst>
          </p:cNvPr>
          <p:cNvPicPr>
            <a:picLocks noChangeAspect="1"/>
          </p:cNvPicPr>
          <p:nvPr/>
        </p:nvPicPr>
        <p:blipFill>
          <a:blip r:embed="rId85">
            <a:extLst>
              <a:ext uri="{28A0092B-C50C-407E-A947-70E740481C1C}">
                <a14:useLocalDpi xmlns:a14="http://schemas.microsoft.com/office/drawing/2010/main"/>
              </a:ext>
              <a:ext uri="{96DAC541-7B7A-43D3-8B79-37D633B846F1}">
                <asvg:svgBlip xmlns:asvg="http://schemas.microsoft.com/office/drawing/2016/SVG/main" r:embed="rId86"/>
              </a:ext>
            </a:extLst>
          </a:blip>
          <a:stretch>
            <a:fillRect/>
          </a:stretch>
        </p:blipFill>
        <p:spPr>
          <a:xfrm>
            <a:off x="5546982" y="3041162"/>
            <a:ext cx="371475" cy="1234252"/>
          </a:xfrm>
          <a:prstGeom prst="rect">
            <a:avLst/>
          </a:prstGeom>
        </p:spPr>
      </p:pic>
      <p:pic>
        <p:nvPicPr>
          <p:cNvPr id="48" name="Graphic 131">
            <a:extLst>
              <a:ext uri="{FF2B5EF4-FFF2-40B4-BE49-F238E27FC236}">
                <a16:creationId xmlns:a16="http://schemas.microsoft.com/office/drawing/2014/main" id="{72204119-0B7F-C247-D9A3-774C07EB7F3A}"/>
              </a:ext>
            </a:extLst>
          </p:cNvPr>
          <p:cNvPicPr>
            <a:picLocks noChangeAspect="1"/>
          </p:cNvPicPr>
          <p:nvPr/>
        </p:nvPicPr>
        <p:blipFill>
          <a:blip r:embed="rId87">
            <a:extLst>
              <a:ext uri="{28A0092B-C50C-407E-A947-70E740481C1C}">
                <a14:useLocalDpi xmlns:a14="http://schemas.microsoft.com/office/drawing/2010/main"/>
              </a:ext>
              <a:ext uri="{96DAC541-7B7A-43D3-8B79-37D633B846F1}">
                <asvg:svgBlip xmlns:asvg="http://schemas.microsoft.com/office/drawing/2016/SVG/main" r:embed="rId88"/>
              </a:ext>
            </a:extLst>
          </a:blip>
          <a:stretch>
            <a:fillRect/>
          </a:stretch>
        </p:blipFill>
        <p:spPr>
          <a:xfrm>
            <a:off x="5975643" y="3070525"/>
            <a:ext cx="285750" cy="933214"/>
          </a:xfrm>
          <a:prstGeom prst="rect">
            <a:avLst/>
          </a:prstGeom>
        </p:spPr>
      </p:pic>
      <p:pic>
        <p:nvPicPr>
          <p:cNvPr id="49" name="Graphic 133">
            <a:extLst>
              <a:ext uri="{FF2B5EF4-FFF2-40B4-BE49-F238E27FC236}">
                <a16:creationId xmlns:a16="http://schemas.microsoft.com/office/drawing/2014/main" id="{1F719F42-2C78-C78B-A5E5-0E37D2D67D13}"/>
              </a:ext>
            </a:extLst>
          </p:cNvPr>
          <p:cNvPicPr>
            <a:picLocks noChangeAspect="1"/>
          </p:cNvPicPr>
          <p:nvPr/>
        </p:nvPicPr>
        <p:blipFill>
          <a:blip r:embed="rId89">
            <a:extLst>
              <a:ext uri="{28A0092B-C50C-407E-A947-70E740481C1C}">
                <a14:useLocalDpi xmlns:a14="http://schemas.microsoft.com/office/drawing/2010/main"/>
              </a:ext>
              <a:ext uri="{96DAC541-7B7A-43D3-8B79-37D633B846F1}">
                <asvg:svgBlip xmlns:asvg="http://schemas.microsoft.com/office/drawing/2016/SVG/main" r:embed="rId90"/>
              </a:ext>
            </a:extLst>
          </a:blip>
          <a:stretch>
            <a:fillRect/>
          </a:stretch>
        </p:blipFill>
        <p:spPr>
          <a:xfrm>
            <a:off x="6317508" y="2965162"/>
            <a:ext cx="371475" cy="1143941"/>
          </a:xfrm>
          <a:prstGeom prst="rect">
            <a:avLst/>
          </a:prstGeom>
        </p:spPr>
      </p:pic>
      <p:pic>
        <p:nvPicPr>
          <p:cNvPr id="50" name="Graphic 135">
            <a:extLst>
              <a:ext uri="{FF2B5EF4-FFF2-40B4-BE49-F238E27FC236}">
                <a16:creationId xmlns:a16="http://schemas.microsoft.com/office/drawing/2014/main" id="{E21216F5-AF1B-62C9-4A8F-BF27F8DDDC8F}"/>
              </a:ext>
            </a:extLst>
          </p:cNvPr>
          <p:cNvPicPr>
            <a:picLocks noChangeAspect="1"/>
          </p:cNvPicPr>
          <p:nvPr/>
        </p:nvPicPr>
        <p:blipFill>
          <a:blip r:embed="rId91">
            <a:extLst>
              <a:ext uri="{28A0092B-C50C-407E-A947-70E740481C1C}">
                <a14:useLocalDpi xmlns:a14="http://schemas.microsoft.com/office/drawing/2010/main"/>
              </a:ext>
              <a:ext uri="{96DAC541-7B7A-43D3-8B79-37D633B846F1}">
                <asvg:svgBlip xmlns:asvg="http://schemas.microsoft.com/office/drawing/2016/SVG/main" r:embed="rId92"/>
              </a:ext>
            </a:extLst>
          </a:blip>
          <a:stretch>
            <a:fillRect/>
          </a:stretch>
        </p:blipFill>
        <p:spPr>
          <a:xfrm>
            <a:off x="3608483" y="4427868"/>
            <a:ext cx="200025" cy="1143941"/>
          </a:xfrm>
          <a:prstGeom prst="rect">
            <a:avLst/>
          </a:prstGeom>
        </p:spPr>
      </p:pic>
      <p:pic>
        <p:nvPicPr>
          <p:cNvPr id="51" name="Graphic 137">
            <a:extLst>
              <a:ext uri="{FF2B5EF4-FFF2-40B4-BE49-F238E27FC236}">
                <a16:creationId xmlns:a16="http://schemas.microsoft.com/office/drawing/2014/main" id="{AF3713DF-0204-84A4-E55C-121EA5FC5068}"/>
              </a:ext>
            </a:extLst>
          </p:cNvPr>
          <p:cNvPicPr>
            <a:picLocks noChangeAspect="1"/>
          </p:cNvPicPr>
          <p:nvPr/>
        </p:nvPicPr>
        <p:blipFill>
          <a:blip r:embed="rId93">
            <a:extLst>
              <a:ext uri="{28A0092B-C50C-407E-A947-70E740481C1C}">
                <a14:useLocalDpi xmlns:a14="http://schemas.microsoft.com/office/drawing/2010/main"/>
              </a:ext>
              <a:ext uri="{96DAC541-7B7A-43D3-8B79-37D633B846F1}">
                <asvg:svgBlip xmlns:asvg="http://schemas.microsoft.com/office/drawing/2016/SVG/main" r:embed="rId94"/>
              </a:ext>
            </a:extLst>
          </a:blip>
          <a:stretch>
            <a:fillRect/>
          </a:stretch>
        </p:blipFill>
        <p:spPr>
          <a:xfrm>
            <a:off x="3863192" y="4601698"/>
            <a:ext cx="371475" cy="722489"/>
          </a:xfrm>
          <a:prstGeom prst="rect">
            <a:avLst/>
          </a:prstGeom>
        </p:spPr>
      </p:pic>
      <p:pic>
        <p:nvPicPr>
          <p:cNvPr id="52" name="Graphic 139">
            <a:extLst>
              <a:ext uri="{FF2B5EF4-FFF2-40B4-BE49-F238E27FC236}">
                <a16:creationId xmlns:a16="http://schemas.microsoft.com/office/drawing/2014/main" id="{A9033A17-E753-BCD9-5C0D-00F105CFADEB}"/>
              </a:ext>
            </a:extLst>
          </p:cNvPr>
          <p:cNvPicPr>
            <a:picLocks noChangeAspect="1"/>
          </p:cNvPicPr>
          <p:nvPr/>
        </p:nvPicPr>
        <p:blipFill>
          <a:blip r:embed="rId95">
            <a:extLst>
              <a:ext uri="{28A0092B-C50C-407E-A947-70E740481C1C}">
                <a14:useLocalDpi xmlns:a14="http://schemas.microsoft.com/office/drawing/2010/main"/>
              </a:ext>
              <a:ext uri="{96DAC541-7B7A-43D3-8B79-37D633B846F1}">
                <asvg:svgBlip xmlns:asvg="http://schemas.microsoft.com/office/drawing/2016/SVG/main" r:embed="rId96"/>
              </a:ext>
            </a:extLst>
          </a:blip>
          <a:stretch>
            <a:fillRect/>
          </a:stretch>
        </p:blipFill>
        <p:spPr>
          <a:xfrm>
            <a:off x="4257340" y="4267374"/>
            <a:ext cx="438150" cy="1143941"/>
          </a:xfrm>
          <a:prstGeom prst="rect">
            <a:avLst/>
          </a:prstGeom>
        </p:spPr>
      </p:pic>
      <p:pic>
        <p:nvPicPr>
          <p:cNvPr id="53" name="Graphic 141">
            <a:extLst>
              <a:ext uri="{FF2B5EF4-FFF2-40B4-BE49-F238E27FC236}">
                <a16:creationId xmlns:a16="http://schemas.microsoft.com/office/drawing/2014/main" id="{1E836F9D-9BC7-BA8C-A6B4-BCCA0C6D4D60}"/>
              </a:ext>
            </a:extLst>
          </p:cNvPr>
          <p:cNvPicPr>
            <a:picLocks noChangeAspect="1"/>
          </p:cNvPicPr>
          <p:nvPr/>
        </p:nvPicPr>
        <p:blipFill>
          <a:blip r:embed="rId97">
            <a:extLst>
              <a:ext uri="{28A0092B-C50C-407E-A947-70E740481C1C}">
                <a14:useLocalDpi xmlns:a14="http://schemas.microsoft.com/office/drawing/2010/main"/>
              </a:ext>
              <a:ext uri="{96DAC541-7B7A-43D3-8B79-37D633B846F1}">
                <asvg:svgBlip xmlns:asvg="http://schemas.microsoft.com/office/drawing/2016/SVG/main" r:embed="rId98"/>
              </a:ext>
            </a:extLst>
          </a:blip>
          <a:stretch>
            <a:fillRect/>
          </a:stretch>
        </p:blipFill>
        <p:spPr>
          <a:xfrm>
            <a:off x="4724547" y="4420161"/>
            <a:ext cx="323850" cy="963319"/>
          </a:xfrm>
          <a:prstGeom prst="rect">
            <a:avLst/>
          </a:prstGeom>
        </p:spPr>
      </p:pic>
      <p:pic>
        <p:nvPicPr>
          <p:cNvPr id="54" name="Graphic 143">
            <a:extLst>
              <a:ext uri="{FF2B5EF4-FFF2-40B4-BE49-F238E27FC236}">
                <a16:creationId xmlns:a16="http://schemas.microsoft.com/office/drawing/2014/main" id="{93592E60-8E66-FD5B-58EF-66E6B2564016}"/>
              </a:ext>
            </a:extLst>
          </p:cNvPr>
          <p:cNvPicPr>
            <a:picLocks noChangeAspect="1"/>
          </p:cNvPicPr>
          <p:nvPr/>
        </p:nvPicPr>
        <p:blipFill>
          <a:blip r:embed="rId99">
            <a:extLst>
              <a:ext uri="{28A0092B-C50C-407E-A947-70E740481C1C}">
                <a14:useLocalDpi xmlns:a14="http://schemas.microsoft.com/office/drawing/2010/main"/>
              </a:ext>
              <a:ext uri="{96DAC541-7B7A-43D3-8B79-37D633B846F1}">
                <asvg:svgBlip xmlns:asvg="http://schemas.microsoft.com/office/drawing/2016/SVG/main" r:embed="rId100"/>
              </a:ext>
            </a:extLst>
          </a:blip>
          <a:stretch>
            <a:fillRect/>
          </a:stretch>
        </p:blipFill>
        <p:spPr>
          <a:xfrm>
            <a:off x="5112157" y="4466232"/>
            <a:ext cx="342900" cy="873008"/>
          </a:xfrm>
          <a:prstGeom prst="rect">
            <a:avLst/>
          </a:prstGeom>
        </p:spPr>
      </p:pic>
      <p:pic>
        <p:nvPicPr>
          <p:cNvPr id="55" name="Graphic 145">
            <a:extLst>
              <a:ext uri="{FF2B5EF4-FFF2-40B4-BE49-F238E27FC236}">
                <a16:creationId xmlns:a16="http://schemas.microsoft.com/office/drawing/2014/main" id="{69B3A867-E78A-D318-65A0-8D318B51A78E}"/>
              </a:ext>
            </a:extLst>
          </p:cNvPr>
          <p:cNvPicPr>
            <a:picLocks noChangeAspect="1"/>
          </p:cNvPicPr>
          <p:nvPr/>
        </p:nvPicPr>
        <p:blipFill>
          <a:blip r:embed="rId101">
            <a:extLst>
              <a:ext uri="{28A0092B-C50C-407E-A947-70E740481C1C}">
                <a14:useLocalDpi xmlns:a14="http://schemas.microsoft.com/office/drawing/2010/main"/>
              </a:ext>
              <a:ext uri="{96DAC541-7B7A-43D3-8B79-37D633B846F1}">
                <asvg:svgBlip xmlns:asvg="http://schemas.microsoft.com/office/drawing/2016/SVG/main" r:embed="rId102"/>
              </a:ext>
            </a:extLst>
          </a:blip>
          <a:stretch>
            <a:fillRect/>
          </a:stretch>
        </p:blipFill>
        <p:spPr>
          <a:xfrm>
            <a:off x="5534311" y="4436129"/>
            <a:ext cx="209550" cy="933214"/>
          </a:xfrm>
          <a:prstGeom prst="rect">
            <a:avLst/>
          </a:prstGeom>
        </p:spPr>
      </p:pic>
      <p:pic>
        <p:nvPicPr>
          <p:cNvPr id="56" name="Graphic 147">
            <a:extLst>
              <a:ext uri="{FF2B5EF4-FFF2-40B4-BE49-F238E27FC236}">
                <a16:creationId xmlns:a16="http://schemas.microsoft.com/office/drawing/2014/main" id="{09CA627A-2C88-1376-89DB-D0DD6691B4D8}"/>
              </a:ext>
            </a:extLst>
          </p:cNvPr>
          <p:cNvPicPr>
            <a:picLocks noChangeAspect="1"/>
          </p:cNvPicPr>
          <p:nvPr/>
        </p:nvPicPr>
        <p:blipFill>
          <a:blip r:embed="rId103">
            <a:extLst>
              <a:ext uri="{28A0092B-C50C-407E-A947-70E740481C1C}">
                <a14:useLocalDpi xmlns:a14="http://schemas.microsoft.com/office/drawing/2010/main"/>
              </a:ext>
              <a:ext uri="{96DAC541-7B7A-43D3-8B79-37D633B846F1}">
                <asvg:svgBlip xmlns:asvg="http://schemas.microsoft.com/office/drawing/2016/SVG/main" r:embed="rId104"/>
              </a:ext>
            </a:extLst>
          </a:blip>
          <a:stretch>
            <a:fillRect/>
          </a:stretch>
        </p:blipFill>
        <p:spPr>
          <a:xfrm>
            <a:off x="5815402" y="4450263"/>
            <a:ext cx="304800" cy="903111"/>
          </a:xfrm>
          <a:prstGeom prst="rect">
            <a:avLst/>
          </a:prstGeom>
        </p:spPr>
      </p:pic>
      <p:pic>
        <p:nvPicPr>
          <p:cNvPr id="57" name="Graphic 149">
            <a:extLst>
              <a:ext uri="{FF2B5EF4-FFF2-40B4-BE49-F238E27FC236}">
                <a16:creationId xmlns:a16="http://schemas.microsoft.com/office/drawing/2014/main" id="{B5124F4D-D972-2600-3F10-FD482DDECFC1}"/>
              </a:ext>
            </a:extLst>
          </p:cNvPr>
          <p:cNvPicPr>
            <a:picLocks noChangeAspect="1"/>
          </p:cNvPicPr>
          <p:nvPr/>
        </p:nvPicPr>
        <p:blipFill>
          <a:blip r:embed="rId105">
            <a:extLst>
              <a:ext uri="{28A0092B-C50C-407E-A947-70E740481C1C}">
                <a14:useLocalDpi xmlns:a14="http://schemas.microsoft.com/office/drawing/2010/main"/>
              </a:ext>
              <a:ext uri="{96DAC541-7B7A-43D3-8B79-37D633B846F1}">
                <asvg:svgBlip xmlns:asvg="http://schemas.microsoft.com/office/drawing/2016/SVG/main" r:embed="rId106"/>
              </a:ext>
            </a:extLst>
          </a:blip>
          <a:stretch>
            <a:fillRect/>
          </a:stretch>
        </p:blipFill>
        <p:spPr>
          <a:xfrm>
            <a:off x="6166728" y="4109101"/>
            <a:ext cx="428625" cy="1324564"/>
          </a:xfrm>
          <a:prstGeom prst="rect">
            <a:avLst/>
          </a:prstGeom>
        </p:spPr>
      </p:pic>
      <p:pic>
        <p:nvPicPr>
          <p:cNvPr id="58" name="Graphic 151">
            <a:extLst>
              <a:ext uri="{FF2B5EF4-FFF2-40B4-BE49-F238E27FC236}">
                <a16:creationId xmlns:a16="http://schemas.microsoft.com/office/drawing/2014/main" id="{4FC9B817-534D-CA18-B650-B5980B19197D}"/>
              </a:ext>
            </a:extLst>
          </p:cNvPr>
          <p:cNvPicPr>
            <a:picLocks noChangeAspect="1"/>
          </p:cNvPicPr>
          <p:nvPr/>
        </p:nvPicPr>
        <p:blipFill>
          <a:blip r:embed="rId107">
            <a:extLst>
              <a:ext uri="{28A0092B-C50C-407E-A947-70E740481C1C}">
                <a14:useLocalDpi xmlns:a14="http://schemas.microsoft.com/office/drawing/2010/main"/>
              </a:ext>
              <a:ext uri="{96DAC541-7B7A-43D3-8B79-37D633B846F1}">
                <asvg:svgBlip xmlns:asvg="http://schemas.microsoft.com/office/drawing/2016/SVG/main" r:embed="rId108"/>
              </a:ext>
            </a:extLst>
          </a:blip>
          <a:stretch>
            <a:fillRect/>
          </a:stretch>
        </p:blipFill>
        <p:spPr>
          <a:xfrm>
            <a:off x="3646356" y="6860741"/>
            <a:ext cx="314325" cy="842903"/>
          </a:xfrm>
          <a:prstGeom prst="rect">
            <a:avLst/>
          </a:prstGeom>
        </p:spPr>
      </p:pic>
      <p:pic>
        <p:nvPicPr>
          <p:cNvPr id="59" name="Graphic 153">
            <a:extLst>
              <a:ext uri="{FF2B5EF4-FFF2-40B4-BE49-F238E27FC236}">
                <a16:creationId xmlns:a16="http://schemas.microsoft.com/office/drawing/2014/main" id="{74E3F801-8898-DAFB-2181-A7E942BE6145}"/>
              </a:ext>
            </a:extLst>
          </p:cNvPr>
          <p:cNvPicPr>
            <a:picLocks noChangeAspect="1"/>
          </p:cNvPicPr>
          <p:nvPr/>
        </p:nvPicPr>
        <p:blipFill>
          <a:blip r:embed="rId109">
            <a:extLst>
              <a:ext uri="{28A0092B-C50C-407E-A947-70E740481C1C}">
                <a14:useLocalDpi xmlns:a14="http://schemas.microsoft.com/office/drawing/2010/main"/>
              </a:ext>
              <a:ext uri="{96DAC541-7B7A-43D3-8B79-37D633B846F1}">
                <asvg:svgBlip xmlns:asvg="http://schemas.microsoft.com/office/drawing/2016/SVG/main" r:embed="rId110"/>
              </a:ext>
            </a:extLst>
          </a:blip>
          <a:stretch>
            <a:fillRect/>
          </a:stretch>
        </p:blipFill>
        <p:spPr>
          <a:xfrm>
            <a:off x="4056003" y="6792129"/>
            <a:ext cx="323850" cy="1023525"/>
          </a:xfrm>
          <a:prstGeom prst="rect">
            <a:avLst/>
          </a:prstGeom>
        </p:spPr>
      </p:pic>
      <p:pic>
        <p:nvPicPr>
          <p:cNvPr id="60" name="Graphic 155">
            <a:extLst>
              <a:ext uri="{FF2B5EF4-FFF2-40B4-BE49-F238E27FC236}">
                <a16:creationId xmlns:a16="http://schemas.microsoft.com/office/drawing/2014/main" id="{AA42ECE7-DD16-6A70-DDE4-8700D5174575}"/>
              </a:ext>
            </a:extLst>
          </p:cNvPr>
          <p:cNvPicPr>
            <a:picLocks noChangeAspect="1"/>
          </p:cNvPicPr>
          <p:nvPr/>
        </p:nvPicPr>
        <p:blipFill>
          <a:blip r:embed="rId111">
            <a:extLst>
              <a:ext uri="{28A0092B-C50C-407E-A947-70E740481C1C}">
                <a14:useLocalDpi xmlns:a14="http://schemas.microsoft.com/office/drawing/2010/main"/>
              </a:ext>
              <a:ext uri="{96DAC541-7B7A-43D3-8B79-37D633B846F1}">
                <asvg:svgBlip xmlns:asvg="http://schemas.microsoft.com/office/drawing/2016/SVG/main" r:embed="rId112"/>
              </a:ext>
            </a:extLst>
          </a:blip>
          <a:stretch>
            <a:fillRect/>
          </a:stretch>
        </p:blipFill>
        <p:spPr>
          <a:xfrm>
            <a:off x="4448866" y="6835821"/>
            <a:ext cx="295275" cy="903111"/>
          </a:xfrm>
          <a:prstGeom prst="rect">
            <a:avLst/>
          </a:prstGeom>
        </p:spPr>
      </p:pic>
      <p:pic>
        <p:nvPicPr>
          <p:cNvPr id="61" name="Graphic 157">
            <a:extLst>
              <a:ext uri="{FF2B5EF4-FFF2-40B4-BE49-F238E27FC236}">
                <a16:creationId xmlns:a16="http://schemas.microsoft.com/office/drawing/2014/main" id="{DE111874-E7E9-5FCA-0312-A2DBCD0208E4}"/>
              </a:ext>
            </a:extLst>
          </p:cNvPr>
          <p:cNvPicPr>
            <a:picLocks noChangeAspect="1"/>
          </p:cNvPicPr>
          <p:nvPr/>
        </p:nvPicPr>
        <p:blipFill>
          <a:blip r:embed="rId113">
            <a:extLst>
              <a:ext uri="{28A0092B-C50C-407E-A947-70E740481C1C}">
                <a14:useLocalDpi xmlns:a14="http://schemas.microsoft.com/office/drawing/2010/main"/>
              </a:ext>
              <a:ext uri="{96DAC541-7B7A-43D3-8B79-37D633B846F1}">
                <asvg:svgBlip xmlns:asvg="http://schemas.microsoft.com/office/drawing/2016/SVG/main" r:embed="rId114"/>
              </a:ext>
            </a:extLst>
          </a:blip>
          <a:stretch>
            <a:fillRect/>
          </a:stretch>
        </p:blipFill>
        <p:spPr>
          <a:xfrm>
            <a:off x="4811045" y="6768656"/>
            <a:ext cx="314325" cy="903111"/>
          </a:xfrm>
          <a:prstGeom prst="rect">
            <a:avLst/>
          </a:prstGeom>
        </p:spPr>
      </p:pic>
      <p:pic>
        <p:nvPicPr>
          <p:cNvPr id="62" name="Graphic 159">
            <a:extLst>
              <a:ext uri="{FF2B5EF4-FFF2-40B4-BE49-F238E27FC236}">
                <a16:creationId xmlns:a16="http://schemas.microsoft.com/office/drawing/2014/main" id="{2C5880D4-298D-ED97-49C7-016EE2A9FF67}"/>
              </a:ext>
            </a:extLst>
          </p:cNvPr>
          <p:cNvPicPr>
            <a:picLocks noChangeAspect="1"/>
          </p:cNvPicPr>
          <p:nvPr/>
        </p:nvPicPr>
        <p:blipFill>
          <a:blip r:embed="rId115">
            <a:extLst>
              <a:ext uri="{28A0092B-C50C-407E-A947-70E740481C1C}">
                <a14:useLocalDpi xmlns:a14="http://schemas.microsoft.com/office/drawing/2010/main"/>
              </a:ext>
              <a:ext uri="{96DAC541-7B7A-43D3-8B79-37D633B846F1}">
                <asvg:svgBlip xmlns:asvg="http://schemas.microsoft.com/office/drawing/2016/SVG/main" r:embed="rId116"/>
              </a:ext>
            </a:extLst>
          </a:blip>
          <a:stretch>
            <a:fillRect/>
          </a:stretch>
        </p:blipFill>
        <p:spPr>
          <a:xfrm>
            <a:off x="5198960" y="6878746"/>
            <a:ext cx="342900" cy="752592"/>
          </a:xfrm>
          <a:prstGeom prst="rect">
            <a:avLst/>
          </a:prstGeom>
        </p:spPr>
      </p:pic>
      <p:pic>
        <p:nvPicPr>
          <p:cNvPr id="63" name="Graphic 161">
            <a:extLst>
              <a:ext uri="{FF2B5EF4-FFF2-40B4-BE49-F238E27FC236}">
                <a16:creationId xmlns:a16="http://schemas.microsoft.com/office/drawing/2014/main" id="{BE823A40-BA75-CE7D-02F5-6D4B644DCFD9}"/>
              </a:ext>
            </a:extLst>
          </p:cNvPr>
          <p:cNvPicPr>
            <a:picLocks noChangeAspect="1"/>
          </p:cNvPicPr>
          <p:nvPr/>
        </p:nvPicPr>
        <p:blipFill>
          <a:blip r:embed="rId117">
            <a:extLst>
              <a:ext uri="{28A0092B-C50C-407E-A947-70E740481C1C}">
                <a14:useLocalDpi xmlns:a14="http://schemas.microsoft.com/office/drawing/2010/main"/>
              </a:ext>
              <a:ext uri="{96DAC541-7B7A-43D3-8B79-37D633B846F1}">
                <asvg:svgBlip xmlns:asvg="http://schemas.microsoft.com/office/drawing/2016/SVG/main" r:embed="rId118"/>
              </a:ext>
            </a:extLst>
          </a:blip>
          <a:stretch>
            <a:fillRect/>
          </a:stretch>
        </p:blipFill>
        <p:spPr>
          <a:xfrm>
            <a:off x="5606525" y="6720777"/>
            <a:ext cx="371475" cy="1083733"/>
          </a:xfrm>
          <a:prstGeom prst="rect">
            <a:avLst/>
          </a:prstGeom>
        </p:spPr>
      </p:pic>
      <p:pic>
        <p:nvPicPr>
          <p:cNvPr id="64" name="Graphic 163">
            <a:extLst>
              <a:ext uri="{FF2B5EF4-FFF2-40B4-BE49-F238E27FC236}">
                <a16:creationId xmlns:a16="http://schemas.microsoft.com/office/drawing/2014/main" id="{45FDEC67-1B06-F778-F6EB-B9D090474D42}"/>
              </a:ext>
            </a:extLst>
          </p:cNvPr>
          <p:cNvPicPr>
            <a:picLocks noChangeAspect="1"/>
          </p:cNvPicPr>
          <p:nvPr/>
        </p:nvPicPr>
        <p:blipFill>
          <a:blip r:embed="rId119">
            <a:extLst>
              <a:ext uri="{28A0092B-C50C-407E-A947-70E740481C1C}">
                <a14:useLocalDpi xmlns:a14="http://schemas.microsoft.com/office/drawing/2010/main"/>
              </a:ext>
              <a:ext uri="{96DAC541-7B7A-43D3-8B79-37D633B846F1}">
                <asvg:svgBlip xmlns:asvg="http://schemas.microsoft.com/office/drawing/2016/SVG/main" r:embed="rId120"/>
              </a:ext>
            </a:extLst>
          </a:blip>
          <a:stretch>
            <a:fillRect/>
          </a:stretch>
        </p:blipFill>
        <p:spPr>
          <a:xfrm>
            <a:off x="6022755" y="6577605"/>
            <a:ext cx="381000" cy="1264356"/>
          </a:xfrm>
          <a:prstGeom prst="rect">
            <a:avLst/>
          </a:prstGeom>
        </p:spPr>
      </p:pic>
      <p:pic>
        <p:nvPicPr>
          <p:cNvPr id="65" name="Graphic 165">
            <a:extLst>
              <a:ext uri="{FF2B5EF4-FFF2-40B4-BE49-F238E27FC236}">
                <a16:creationId xmlns:a16="http://schemas.microsoft.com/office/drawing/2014/main" id="{6DE07C9E-BE32-4B9C-2263-6C38EDE0D84B}"/>
              </a:ext>
            </a:extLst>
          </p:cNvPr>
          <p:cNvPicPr>
            <a:picLocks noChangeAspect="1"/>
          </p:cNvPicPr>
          <p:nvPr/>
        </p:nvPicPr>
        <p:blipFill>
          <a:blip r:embed="rId121">
            <a:extLst>
              <a:ext uri="{28A0092B-C50C-407E-A947-70E740481C1C}">
                <a14:useLocalDpi xmlns:a14="http://schemas.microsoft.com/office/drawing/2010/main"/>
              </a:ext>
              <a:ext uri="{96DAC541-7B7A-43D3-8B79-37D633B846F1}">
                <asvg:svgBlip xmlns:asvg="http://schemas.microsoft.com/office/drawing/2016/SVG/main" r:embed="rId122"/>
              </a:ext>
            </a:extLst>
          </a:blip>
          <a:stretch>
            <a:fillRect/>
          </a:stretch>
        </p:blipFill>
        <p:spPr>
          <a:xfrm>
            <a:off x="3585143" y="7977023"/>
            <a:ext cx="400050" cy="1234252"/>
          </a:xfrm>
          <a:prstGeom prst="rect">
            <a:avLst/>
          </a:prstGeom>
        </p:spPr>
      </p:pic>
      <p:pic>
        <p:nvPicPr>
          <p:cNvPr id="66" name="Graphic 167">
            <a:extLst>
              <a:ext uri="{FF2B5EF4-FFF2-40B4-BE49-F238E27FC236}">
                <a16:creationId xmlns:a16="http://schemas.microsoft.com/office/drawing/2014/main" id="{66E9B635-2CE0-521F-FDB9-0FA1C80ADB81}"/>
              </a:ext>
            </a:extLst>
          </p:cNvPr>
          <p:cNvPicPr>
            <a:picLocks noChangeAspect="1"/>
          </p:cNvPicPr>
          <p:nvPr/>
        </p:nvPicPr>
        <p:blipFill>
          <a:blip r:embed="rId123">
            <a:extLst>
              <a:ext uri="{28A0092B-C50C-407E-A947-70E740481C1C}">
                <a14:useLocalDpi xmlns:a14="http://schemas.microsoft.com/office/drawing/2010/main"/>
              </a:ext>
              <a:ext uri="{96DAC541-7B7A-43D3-8B79-37D633B846F1}">
                <asvg:svgBlip xmlns:asvg="http://schemas.microsoft.com/office/drawing/2016/SVG/main" r:embed="rId124"/>
              </a:ext>
            </a:extLst>
          </a:blip>
          <a:stretch>
            <a:fillRect/>
          </a:stretch>
        </p:blipFill>
        <p:spPr>
          <a:xfrm>
            <a:off x="4030510" y="8288334"/>
            <a:ext cx="285750" cy="632178"/>
          </a:xfrm>
          <a:prstGeom prst="rect">
            <a:avLst/>
          </a:prstGeom>
        </p:spPr>
      </p:pic>
      <p:pic>
        <p:nvPicPr>
          <p:cNvPr id="67" name="Graphic 169">
            <a:extLst>
              <a:ext uri="{FF2B5EF4-FFF2-40B4-BE49-F238E27FC236}">
                <a16:creationId xmlns:a16="http://schemas.microsoft.com/office/drawing/2014/main" id="{175E46B7-260F-F731-EFE5-E00527632C70}"/>
              </a:ext>
            </a:extLst>
          </p:cNvPr>
          <p:cNvPicPr>
            <a:picLocks noChangeAspect="1"/>
          </p:cNvPicPr>
          <p:nvPr/>
        </p:nvPicPr>
        <p:blipFill>
          <a:blip r:embed="rId125">
            <a:extLst>
              <a:ext uri="{28A0092B-C50C-407E-A947-70E740481C1C}">
                <a14:useLocalDpi xmlns:a14="http://schemas.microsoft.com/office/drawing/2010/main"/>
              </a:ext>
              <a:ext uri="{96DAC541-7B7A-43D3-8B79-37D633B846F1}">
                <asvg:svgBlip xmlns:asvg="http://schemas.microsoft.com/office/drawing/2016/SVG/main" r:embed="rId126"/>
              </a:ext>
            </a:extLst>
          </a:blip>
          <a:stretch>
            <a:fillRect/>
          </a:stretch>
        </p:blipFill>
        <p:spPr>
          <a:xfrm>
            <a:off x="4383173" y="8061170"/>
            <a:ext cx="371475" cy="1174044"/>
          </a:xfrm>
          <a:prstGeom prst="rect">
            <a:avLst/>
          </a:prstGeom>
        </p:spPr>
      </p:pic>
      <p:pic>
        <p:nvPicPr>
          <p:cNvPr id="68" name="Graphic 171">
            <a:extLst>
              <a:ext uri="{FF2B5EF4-FFF2-40B4-BE49-F238E27FC236}">
                <a16:creationId xmlns:a16="http://schemas.microsoft.com/office/drawing/2014/main" id="{367CCBB0-092B-0E0C-77CC-3FF25F5F7AFF}"/>
              </a:ext>
            </a:extLst>
          </p:cNvPr>
          <p:cNvPicPr>
            <a:picLocks noChangeAspect="1"/>
          </p:cNvPicPr>
          <p:nvPr/>
        </p:nvPicPr>
        <p:blipFill>
          <a:blip r:embed="rId127">
            <a:extLst>
              <a:ext uri="{28A0092B-C50C-407E-A947-70E740481C1C}">
                <a14:useLocalDpi xmlns:a14="http://schemas.microsoft.com/office/drawing/2010/main"/>
              </a:ext>
              <a:ext uri="{96DAC541-7B7A-43D3-8B79-37D633B846F1}">
                <asvg:svgBlip xmlns:asvg="http://schemas.microsoft.com/office/drawing/2016/SVG/main" r:embed="rId128"/>
              </a:ext>
            </a:extLst>
          </a:blip>
          <a:stretch>
            <a:fillRect/>
          </a:stretch>
        </p:blipFill>
        <p:spPr>
          <a:xfrm>
            <a:off x="4795647" y="8045930"/>
            <a:ext cx="323850" cy="1113836"/>
          </a:xfrm>
          <a:prstGeom prst="rect">
            <a:avLst/>
          </a:prstGeom>
        </p:spPr>
      </p:pic>
      <p:pic>
        <p:nvPicPr>
          <p:cNvPr id="69" name="Graphic 173">
            <a:extLst>
              <a:ext uri="{FF2B5EF4-FFF2-40B4-BE49-F238E27FC236}">
                <a16:creationId xmlns:a16="http://schemas.microsoft.com/office/drawing/2014/main" id="{31690EFC-2802-AC4B-D806-B9551B41E90C}"/>
              </a:ext>
            </a:extLst>
          </p:cNvPr>
          <p:cNvPicPr>
            <a:picLocks noChangeAspect="1"/>
          </p:cNvPicPr>
          <p:nvPr/>
        </p:nvPicPr>
        <p:blipFill>
          <a:blip r:embed="rId129">
            <a:extLst>
              <a:ext uri="{28A0092B-C50C-407E-A947-70E740481C1C}">
                <a14:useLocalDpi xmlns:a14="http://schemas.microsoft.com/office/drawing/2010/main"/>
              </a:ext>
              <a:ext uri="{96DAC541-7B7A-43D3-8B79-37D633B846F1}">
                <asvg:svgBlip xmlns:asvg="http://schemas.microsoft.com/office/drawing/2016/SVG/main" r:embed="rId130"/>
              </a:ext>
            </a:extLst>
          </a:blip>
          <a:stretch>
            <a:fillRect/>
          </a:stretch>
        </p:blipFill>
        <p:spPr>
          <a:xfrm>
            <a:off x="5183273" y="7955619"/>
            <a:ext cx="361950" cy="1294459"/>
          </a:xfrm>
          <a:prstGeom prst="rect">
            <a:avLst/>
          </a:prstGeom>
        </p:spPr>
      </p:pic>
      <p:pic>
        <p:nvPicPr>
          <p:cNvPr id="70" name="Graphic 175">
            <a:extLst>
              <a:ext uri="{FF2B5EF4-FFF2-40B4-BE49-F238E27FC236}">
                <a16:creationId xmlns:a16="http://schemas.microsoft.com/office/drawing/2014/main" id="{BAE09F34-737F-77A8-98AD-6DE88F0793D2}"/>
              </a:ext>
            </a:extLst>
          </p:cNvPr>
          <p:cNvPicPr>
            <a:picLocks noChangeAspect="1"/>
          </p:cNvPicPr>
          <p:nvPr/>
        </p:nvPicPr>
        <p:blipFill>
          <a:blip r:embed="rId131">
            <a:extLst>
              <a:ext uri="{28A0092B-C50C-407E-A947-70E740481C1C}">
                <a14:useLocalDpi xmlns:a14="http://schemas.microsoft.com/office/drawing/2010/main"/>
              </a:ext>
              <a:ext uri="{96DAC541-7B7A-43D3-8B79-37D633B846F1}">
                <asvg:svgBlip xmlns:asvg="http://schemas.microsoft.com/office/drawing/2016/SVG/main" r:embed="rId132"/>
              </a:ext>
            </a:extLst>
          </a:blip>
          <a:stretch>
            <a:fillRect/>
          </a:stretch>
        </p:blipFill>
        <p:spPr>
          <a:xfrm>
            <a:off x="5566318" y="8061170"/>
            <a:ext cx="333375" cy="993422"/>
          </a:xfrm>
          <a:prstGeom prst="rect">
            <a:avLst/>
          </a:prstGeom>
        </p:spPr>
      </p:pic>
      <p:sp>
        <p:nvSpPr>
          <p:cNvPr id="71" name="Title 1">
            <a:extLst>
              <a:ext uri="{FF2B5EF4-FFF2-40B4-BE49-F238E27FC236}">
                <a16:creationId xmlns:a16="http://schemas.microsoft.com/office/drawing/2014/main" id="{CB276011-696F-1203-6222-6842304AF9BC}"/>
              </a:ext>
            </a:extLst>
          </p:cNvPr>
          <p:cNvSpPr txBox="1">
            <a:spLocks/>
          </p:cNvSpPr>
          <p:nvPr/>
        </p:nvSpPr>
        <p:spPr bwMode="gray">
          <a:xfrm>
            <a:off x="177431" y="506252"/>
            <a:ext cx="638357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THIS IS DALBERG’S CUSTOM ICONOGRAPHY (outline color, fill, and width are editable) 2/3</a:t>
            </a:r>
          </a:p>
        </p:txBody>
      </p:sp>
    </p:spTree>
    <p:extLst>
      <p:ext uri="{BB962C8B-B14F-4D97-AF65-F5344CB8AC3E}">
        <p14:creationId xmlns:p14="http://schemas.microsoft.com/office/powerpoint/2010/main" val="318728185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Iconography 3/3">
    <p:spTree>
      <p:nvGrpSpPr>
        <p:cNvPr id="1" name=""/>
        <p:cNvGrpSpPr/>
        <p:nvPr/>
      </p:nvGrpSpPr>
      <p:grpSpPr>
        <a:xfrm>
          <a:off x="0" y="0"/>
          <a:ext cx="0" cy="0"/>
          <a:chOff x="0" y="0"/>
          <a:chExt cx="0" cy="0"/>
        </a:xfrm>
      </p:grpSpPr>
      <p:graphicFrame>
        <p:nvGraphicFramePr>
          <p:cNvPr id="21" name="think-cell data - do not delete" hidden="1">
            <a:extLst>
              <a:ext uri="{FF2B5EF4-FFF2-40B4-BE49-F238E27FC236}">
                <a16:creationId xmlns:a16="http://schemas.microsoft.com/office/drawing/2014/main" id="{60AA4A20-FDE0-F48C-D553-8C35D876C8ED}"/>
              </a:ext>
            </a:extLst>
          </p:cNvPr>
          <p:cNvGraphicFramePr>
            <a:graphicFrameLocks noChangeAspect="1"/>
          </p:cNvGraphicFramePr>
          <p:nvPr>
            <p:custDataLst>
              <p:tags r:id="rId1"/>
            </p:custDataLst>
            <p:extLst>
              <p:ext uri="{D42A27DB-BD31-4B8C-83A1-F6EECF244321}">
                <p14:modId xmlns:p14="http://schemas.microsoft.com/office/powerpoint/2010/main" val="827537504"/>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21" name="think-cell data - do not delete" hidden="1">
                        <a:extLst>
                          <a:ext uri="{FF2B5EF4-FFF2-40B4-BE49-F238E27FC236}">
                            <a16:creationId xmlns:a16="http://schemas.microsoft.com/office/drawing/2014/main" id="{60AA4A20-FDE0-F48C-D553-8C35D876C8ED}"/>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Rectángulo 36">
            <a:extLst>
              <a:ext uri="{FF2B5EF4-FFF2-40B4-BE49-F238E27FC236}">
                <a16:creationId xmlns:a16="http://schemas.microsoft.com/office/drawing/2014/main" id="{86F072B4-E7C3-5FE1-91F1-D2917066620D}"/>
              </a:ext>
            </a:extLst>
          </p:cNvPr>
          <p:cNvSpPr/>
          <p:nvPr/>
        </p:nvSpPr>
        <p:spPr>
          <a:xfrm>
            <a:off x="-2448" y="1337510"/>
            <a:ext cx="6868331" cy="10854492"/>
          </a:xfrm>
          <a:prstGeom prst="rect">
            <a:avLst/>
          </a:prstGeom>
          <a:solidFill>
            <a:schemeClr val="bg1"/>
          </a:solidFill>
          <a:ln w="9525">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25718" tIns="12859" rIns="25718" bIns="12859" numCol="1" spcCol="0" rtlCol="0" fromWordArt="0" anchor="t" anchorCtr="0" forceAA="0" compatLnSpc="1">
            <a:prstTxWarp prst="textNoShape">
              <a:avLst/>
            </a:prstTxWarp>
            <a:noAutofit/>
          </a:bodyPr>
          <a:lstStyle/>
          <a:p>
            <a:pPr defTabSz="257169" rtl="0"/>
            <a:endParaRPr lang="en-US" sz="450">
              <a:solidFill>
                <a:schemeClr val="bg1"/>
              </a:solidFill>
              <a:cs typeface="Arial" pitchFamily="34" charset="0"/>
            </a:endParaRPr>
          </a:p>
        </p:txBody>
      </p:sp>
      <p:sp>
        <p:nvSpPr>
          <p:cNvPr id="3" name="Google Shape;149;p16">
            <a:extLst>
              <a:ext uri="{FF2B5EF4-FFF2-40B4-BE49-F238E27FC236}">
                <a16:creationId xmlns:a16="http://schemas.microsoft.com/office/drawing/2014/main" id="{1CBC8E80-20AC-0174-1E5F-70D86F52DA16}"/>
              </a:ext>
            </a:extLst>
          </p:cNvPr>
          <p:cNvSpPr/>
          <p:nvPr/>
        </p:nvSpPr>
        <p:spPr>
          <a:xfrm>
            <a:off x="-2448" y="-56040"/>
            <a:ext cx="6868331" cy="1405726"/>
          </a:xfrm>
          <a:prstGeom prst="rect">
            <a:avLst/>
          </a:prstGeom>
          <a:solidFill>
            <a:srgbClr val="8D1940"/>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solidFill>
                <a:srgbClr val="881946"/>
              </a:solidFill>
            </a:endParaRPr>
          </a:p>
        </p:txBody>
      </p:sp>
      <p:sp>
        <p:nvSpPr>
          <p:cNvPr id="4" name="Title 1">
            <a:extLst>
              <a:ext uri="{FF2B5EF4-FFF2-40B4-BE49-F238E27FC236}">
                <a16:creationId xmlns:a16="http://schemas.microsoft.com/office/drawing/2014/main" id="{AF7BAAD5-6C31-8582-6E9F-2A380C194C97}"/>
              </a:ext>
            </a:extLst>
          </p:cNvPr>
          <p:cNvSpPr txBox="1">
            <a:spLocks/>
          </p:cNvSpPr>
          <p:nvPr/>
        </p:nvSpPr>
        <p:spPr bwMode="gray">
          <a:xfrm>
            <a:off x="246819" y="2052805"/>
            <a:ext cx="1817971" cy="92333"/>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600" spc="85">
                <a:solidFill>
                  <a:srgbClr val="992357"/>
                </a:solidFill>
                <a:latin typeface="Lato" panose="020F0502020204030203" pitchFamily="34" charset="77"/>
              </a:rPr>
              <a:t>EXTRA </a:t>
            </a:r>
            <a:r>
              <a:rPr lang="en-US" sz="600" spc="85">
                <a:solidFill>
                  <a:srgbClr val="881946"/>
                </a:solidFill>
                <a:latin typeface="Lato" panose="020F0502020204030203" pitchFamily="34" charset="77"/>
              </a:rPr>
              <a:t>ASSETS</a:t>
            </a:r>
          </a:p>
        </p:txBody>
      </p:sp>
      <p:pic>
        <p:nvPicPr>
          <p:cNvPr id="5" name="Graphic 6">
            <a:extLst>
              <a:ext uri="{FF2B5EF4-FFF2-40B4-BE49-F238E27FC236}">
                <a16:creationId xmlns:a16="http://schemas.microsoft.com/office/drawing/2014/main" id="{753A2D86-F7E6-B81B-8F4B-E405CD4C5D5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224901" y="2821869"/>
            <a:ext cx="323850" cy="1083733"/>
          </a:xfrm>
          <a:prstGeom prst="rect">
            <a:avLst/>
          </a:prstGeom>
        </p:spPr>
      </p:pic>
      <p:pic>
        <p:nvPicPr>
          <p:cNvPr id="6" name="Graphic 8">
            <a:extLst>
              <a:ext uri="{FF2B5EF4-FFF2-40B4-BE49-F238E27FC236}">
                <a16:creationId xmlns:a16="http://schemas.microsoft.com/office/drawing/2014/main" id="{0BC02AA0-DCFC-6388-11A7-A00843C12B2F}"/>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607061" y="2793729"/>
            <a:ext cx="323850" cy="1053630"/>
          </a:xfrm>
          <a:prstGeom prst="rect">
            <a:avLst/>
          </a:prstGeom>
        </p:spPr>
      </p:pic>
      <p:pic>
        <p:nvPicPr>
          <p:cNvPr id="7" name="Graphic 10">
            <a:extLst>
              <a:ext uri="{FF2B5EF4-FFF2-40B4-BE49-F238E27FC236}">
                <a16:creationId xmlns:a16="http://schemas.microsoft.com/office/drawing/2014/main" id="{906B4221-613D-4015-59E2-3245E1EE7C3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989222" y="2821869"/>
            <a:ext cx="323850" cy="1083733"/>
          </a:xfrm>
          <a:prstGeom prst="rect">
            <a:avLst/>
          </a:prstGeom>
        </p:spPr>
      </p:pic>
      <p:pic>
        <p:nvPicPr>
          <p:cNvPr id="8" name="Graphic 12">
            <a:extLst>
              <a:ext uri="{FF2B5EF4-FFF2-40B4-BE49-F238E27FC236}">
                <a16:creationId xmlns:a16="http://schemas.microsoft.com/office/drawing/2014/main" id="{2B8C4B32-F660-7448-FFD4-13C76093E5BE}"/>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1368137" y="2851974"/>
            <a:ext cx="314325" cy="1023525"/>
          </a:xfrm>
          <a:prstGeom prst="rect">
            <a:avLst/>
          </a:prstGeom>
        </p:spPr>
      </p:pic>
      <p:pic>
        <p:nvPicPr>
          <p:cNvPr id="9" name="Graphic 14">
            <a:extLst>
              <a:ext uri="{FF2B5EF4-FFF2-40B4-BE49-F238E27FC236}">
                <a16:creationId xmlns:a16="http://schemas.microsoft.com/office/drawing/2014/main" id="{56A098FC-0AF8-9149-2825-DD9CFDDEFDE6}"/>
              </a:ext>
            </a:extLst>
          </p:cNvPr>
          <p:cNvPicPr>
            <a:picLocks noChangeAspect="1"/>
          </p:cNvPicPr>
          <p:nvPr/>
        </p:nvPicPr>
        <p:blipFill>
          <a:blip r:embed="rId13">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201010" y="4368307"/>
            <a:ext cx="438150" cy="1444978"/>
          </a:xfrm>
          <a:prstGeom prst="rect">
            <a:avLst/>
          </a:prstGeom>
        </p:spPr>
      </p:pic>
      <p:pic>
        <p:nvPicPr>
          <p:cNvPr id="10" name="Graphic 16">
            <a:extLst>
              <a:ext uri="{FF2B5EF4-FFF2-40B4-BE49-F238E27FC236}">
                <a16:creationId xmlns:a16="http://schemas.microsoft.com/office/drawing/2014/main" id="{C5EF0850-8BC9-5A3B-0B66-7BFECDB5F13B}"/>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686011" y="4428515"/>
            <a:ext cx="438150" cy="1264356"/>
          </a:xfrm>
          <a:prstGeom prst="rect">
            <a:avLst/>
          </a:prstGeom>
        </p:spPr>
      </p:pic>
      <p:pic>
        <p:nvPicPr>
          <p:cNvPr id="11" name="Graphic 18">
            <a:extLst>
              <a:ext uri="{FF2B5EF4-FFF2-40B4-BE49-F238E27FC236}">
                <a16:creationId xmlns:a16="http://schemas.microsoft.com/office/drawing/2014/main" id="{71E093DB-5F5F-2288-B998-15DCB75BCCDD}"/>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1220905" y="4428515"/>
            <a:ext cx="400050" cy="1264356"/>
          </a:xfrm>
          <a:prstGeom prst="rect">
            <a:avLst/>
          </a:prstGeom>
        </p:spPr>
      </p:pic>
      <p:pic>
        <p:nvPicPr>
          <p:cNvPr id="12" name="Graphic 20">
            <a:extLst>
              <a:ext uri="{FF2B5EF4-FFF2-40B4-BE49-F238E27FC236}">
                <a16:creationId xmlns:a16="http://schemas.microsoft.com/office/drawing/2014/main" id="{6692F2A6-9069-19DA-624E-4FFFD55D986B}"/>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tretch>
            <a:fillRect/>
          </a:stretch>
        </p:blipFill>
        <p:spPr>
          <a:xfrm>
            <a:off x="1707100" y="4428515"/>
            <a:ext cx="419100" cy="1264356"/>
          </a:xfrm>
          <a:prstGeom prst="rect">
            <a:avLst/>
          </a:prstGeom>
        </p:spPr>
      </p:pic>
      <p:pic>
        <p:nvPicPr>
          <p:cNvPr id="13" name="Graphic 22">
            <a:extLst>
              <a:ext uri="{FF2B5EF4-FFF2-40B4-BE49-F238E27FC236}">
                <a16:creationId xmlns:a16="http://schemas.microsoft.com/office/drawing/2014/main" id="{E9B98C1F-5F05-79FE-CFC5-51406FFD1C49}"/>
              </a:ext>
            </a:extLst>
          </p:cNvPr>
          <p:cNvPicPr>
            <a:picLocks noChangeAspect="1"/>
          </p:cNvPicPr>
          <p:nvPr/>
        </p:nvPicPr>
        <p:blipFill>
          <a:blip r:embed="rId21" cstate="screen">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252952" y="6301709"/>
            <a:ext cx="217402" cy="687099"/>
          </a:xfrm>
          <a:prstGeom prst="rect">
            <a:avLst/>
          </a:prstGeom>
        </p:spPr>
      </p:pic>
      <p:pic>
        <p:nvPicPr>
          <p:cNvPr id="14" name="Graphic 24">
            <a:extLst>
              <a:ext uri="{FF2B5EF4-FFF2-40B4-BE49-F238E27FC236}">
                <a16:creationId xmlns:a16="http://schemas.microsoft.com/office/drawing/2014/main" id="{740E9729-108C-EDE7-6E7A-ECFBFDCED052}"/>
              </a:ext>
            </a:extLst>
          </p:cNvPr>
          <p:cNvPicPr>
            <a:picLocks noChangeAspect="1"/>
          </p:cNvPicPr>
          <p:nvPr/>
        </p:nvPicPr>
        <p:blipFill>
          <a:blip r:embed="rId23" cstate="screen">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568520" y="6337874"/>
            <a:ext cx="234565" cy="614772"/>
          </a:xfrm>
          <a:prstGeom prst="rect">
            <a:avLst/>
          </a:prstGeom>
        </p:spPr>
      </p:pic>
      <p:pic>
        <p:nvPicPr>
          <p:cNvPr id="15" name="Graphic 26">
            <a:extLst>
              <a:ext uri="{FF2B5EF4-FFF2-40B4-BE49-F238E27FC236}">
                <a16:creationId xmlns:a16="http://schemas.microsoft.com/office/drawing/2014/main" id="{7492C619-07FA-8D56-38B8-03647A812670}"/>
              </a:ext>
            </a:extLst>
          </p:cNvPr>
          <p:cNvPicPr>
            <a:picLocks noChangeAspect="1"/>
          </p:cNvPicPr>
          <p:nvPr/>
        </p:nvPicPr>
        <p:blipFill>
          <a:blip r:embed="rId25" cstate="screen">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97055" y="6292667"/>
            <a:ext cx="177355" cy="705180"/>
          </a:xfrm>
          <a:prstGeom prst="rect">
            <a:avLst/>
          </a:prstGeom>
        </p:spPr>
      </p:pic>
      <p:pic>
        <p:nvPicPr>
          <p:cNvPr id="16" name="Graphic 28">
            <a:extLst>
              <a:ext uri="{FF2B5EF4-FFF2-40B4-BE49-F238E27FC236}">
                <a16:creationId xmlns:a16="http://schemas.microsoft.com/office/drawing/2014/main" id="{30FD5DFF-CE73-0DF9-F5A9-5645AFDAC5B4}"/>
              </a:ext>
            </a:extLst>
          </p:cNvPr>
          <p:cNvPicPr>
            <a:picLocks noChangeAspect="1"/>
          </p:cNvPicPr>
          <p:nvPr/>
        </p:nvPicPr>
        <p:blipFill>
          <a:blip r:embed="rId27" cstate="screen">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1195561" y="6328834"/>
            <a:ext cx="205960" cy="632853"/>
          </a:xfrm>
          <a:prstGeom prst="rect">
            <a:avLst/>
          </a:prstGeom>
        </p:spPr>
      </p:pic>
      <p:pic>
        <p:nvPicPr>
          <p:cNvPr id="17" name="Graphic 30">
            <a:extLst>
              <a:ext uri="{FF2B5EF4-FFF2-40B4-BE49-F238E27FC236}">
                <a16:creationId xmlns:a16="http://schemas.microsoft.com/office/drawing/2014/main" id="{8E931D10-320A-6E7C-0D30-F28C8CB384D6}"/>
              </a:ext>
            </a:extLst>
          </p:cNvPr>
          <p:cNvPicPr>
            <a:picLocks noChangeAspect="1"/>
          </p:cNvPicPr>
          <p:nvPr/>
        </p:nvPicPr>
        <p:blipFill>
          <a:blip r:embed="rId29" cstate="screen">
            <a:extLst>
              <a:ext uri="{28A0092B-C50C-407E-A947-70E740481C1C}">
                <a14:useLocalDpi xmlns:a14="http://schemas.microsoft.com/office/drawing/2010/main"/>
              </a:ext>
              <a:ext uri="{96DAC541-7B7A-43D3-8B79-37D633B846F1}">
                <asvg:svgBlip xmlns:asvg="http://schemas.microsoft.com/office/drawing/2016/SVG/main" r:embed="rId30"/>
              </a:ext>
            </a:extLst>
          </a:blip>
          <a:stretch>
            <a:fillRect/>
          </a:stretch>
        </p:blipFill>
        <p:spPr>
          <a:xfrm>
            <a:off x="1504585" y="6346914"/>
            <a:ext cx="188797" cy="596692"/>
          </a:xfrm>
          <a:prstGeom prst="rect">
            <a:avLst/>
          </a:prstGeom>
        </p:spPr>
      </p:pic>
      <p:pic>
        <p:nvPicPr>
          <p:cNvPr id="18" name="Graphic 32">
            <a:extLst>
              <a:ext uri="{FF2B5EF4-FFF2-40B4-BE49-F238E27FC236}">
                <a16:creationId xmlns:a16="http://schemas.microsoft.com/office/drawing/2014/main" id="{07E5239D-D045-47A7-E65B-24429701933C}"/>
              </a:ext>
            </a:extLst>
          </p:cNvPr>
          <p:cNvPicPr>
            <a:picLocks noChangeAspect="1"/>
          </p:cNvPicPr>
          <p:nvPr/>
        </p:nvPicPr>
        <p:blipFill>
          <a:blip r:embed="rId31" cstate="screen">
            <a:extLst>
              <a:ext uri="{28A0092B-C50C-407E-A947-70E740481C1C}">
                <a14:useLocalDpi xmlns:a14="http://schemas.microsoft.com/office/drawing/2010/main"/>
              </a:ext>
              <a:ext uri="{96DAC541-7B7A-43D3-8B79-37D633B846F1}">
                <asvg:svgBlip xmlns:asvg="http://schemas.microsoft.com/office/drawing/2016/SVG/main" r:embed="rId32"/>
              </a:ext>
            </a:extLst>
          </a:blip>
          <a:stretch>
            <a:fillRect/>
          </a:stretch>
        </p:blipFill>
        <p:spPr>
          <a:xfrm>
            <a:off x="1829866" y="6292667"/>
            <a:ext cx="120143" cy="705180"/>
          </a:xfrm>
          <a:prstGeom prst="rect">
            <a:avLst/>
          </a:prstGeom>
        </p:spPr>
      </p:pic>
      <p:pic>
        <p:nvPicPr>
          <p:cNvPr id="19" name="Graphic 34">
            <a:extLst>
              <a:ext uri="{FF2B5EF4-FFF2-40B4-BE49-F238E27FC236}">
                <a16:creationId xmlns:a16="http://schemas.microsoft.com/office/drawing/2014/main" id="{BAD2E58E-675D-6DEF-F149-2727A3F0A21C}"/>
              </a:ext>
            </a:extLst>
          </p:cNvPr>
          <p:cNvPicPr>
            <a:picLocks noChangeAspect="1"/>
          </p:cNvPicPr>
          <p:nvPr/>
        </p:nvPicPr>
        <p:blipFill>
          <a:blip r:embed="rId33" cstate="screen">
            <a:extLst>
              <a:ext uri="{28A0092B-C50C-407E-A947-70E740481C1C}">
                <a14:useLocalDpi xmlns:a14="http://schemas.microsoft.com/office/drawing/2010/main"/>
              </a:ext>
              <a:ext uri="{96DAC541-7B7A-43D3-8B79-37D633B846F1}">
                <asvg:svgBlip xmlns:asvg="http://schemas.microsoft.com/office/drawing/2016/SVG/main" r:embed="rId34"/>
              </a:ext>
            </a:extLst>
          </a:blip>
          <a:stretch>
            <a:fillRect/>
          </a:stretch>
        </p:blipFill>
        <p:spPr>
          <a:xfrm>
            <a:off x="2080311" y="6401158"/>
            <a:ext cx="205960" cy="488201"/>
          </a:xfrm>
          <a:prstGeom prst="rect">
            <a:avLst/>
          </a:prstGeom>
        </p:spPr>
      </p:pic>
      <p:sp>
        <p:nvSpPr>
          <p:cNvPr id="20" name="Title 1">
            <a:extLst>
              <a:ext uri="{FF2B5EF4-FFF2-40B4-BE49-F238E27FC236}">
                <a16:creationId xmlns:a16="http://schemas.microsoft.com/office/drawing/2014/main" id="{7C750A46-EEAF-D8AD-A087-B1DD7CEF2595}"/>
              </a:ext>
            </a:extLst>
          </p:cNvPr>
          <p:cNvSpPr txBox="1">
            <a:spLocks/>
          </p:cNvSpPr>
          <p:nvPr/>
        </p:nvSpPr>
        <p:spPr bwMode="gray">
          <a:xfrm>
            <a:off x="177431" y="506252"/>
            <a:ext cx="638357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THIS IS DALBERG’S CUSTOM ICONOGRAPHY (outline color, fill, and width are editable) 3/3</a:t>
            </a:r>
          </a:p>
        </p:txBody>
      </p:sp>
    </p:spTree>
    <p:extLst>
      <p:ext uri="{BB962C8B-B14F-4D97-AF65-F5344CB8AC3E}">
        <p14:creationId xmlns:p14="http://schemas.microsoft.com/office/powerpoint/2010/main" val="267942976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World map">
    <p:spTree>
      <p:nvGrpSpPr>
        <p:cNvPr id="1" name=""/>
        <p:cNvGrpSpPr/>
        <p:nvPr/>
      </p:nvGrpSpPr>
      <p:grpSpPr>
        <a:xfrm>
          <a:off x="0" y="0"/>
          <a:ext cx="0" cy="0"/>
          <a:chOff x="0" y="0"/>
          <a:chExt cx="0" cy="0"/>
        </a:xfrm>
      </p:grpSpPr>
      <p:graphicFrame>
        <p:nvGraphicFramePr>
          <p:cNvPr id="174" name="think-cell data - do not delete" hidden="1">
            <a:extLst>
              <a:ext uri="{FF2B5EF4-FFF2-40B4-BE49-F238E27FC236}">
                <a16:creationId xmlns:a16="http://schemas.microsoft.com/office/drawing/2014/main" id="{5B42437D-4A61-8B83-F09D-E93D52513715}"/>
              </a:ext>
            </a:extLst>
          </p:cNvPr>
          <p:cNvGraphicFramePr>
            <a:graphicFrameLocks noChangeAspect="1"/>
          </p:cNvGraphicFramePr>
          <p:nvPr>
            <p:custDataLst>
              <p:tags r:id="rId1"/>
            </p:custDataLst>
            <p:extLst>
              <p:ext uri="{D42A27DB-BD31-4B8C-83A1-F6EECF244321}">
                <p14:modId xmlns:p14="http://schemas.microsoft.com/office/powerpoint/2010/main" val="1233996923"/>
              </p:ext>
            </p:extLst>
          </p:nvPr>
        </p:nvGraphicFramePr>
        <p:xfrm>
          <a:off x="1192" y="3766"/>
          <a:ext cx="1191" cy="3764"/>
        </p:xfrm>
        <a:graphic>
          <a:graphicData uri="http://schemas.openxmlformats.org/presentationml/2006/ole">
            <mc:AlternateContent xmlns:mc="http://schemas.openxmlformats.org/markup-compatibility/2006">
              <mc:Choice xmlns:v="urn:schemas-microsoft-com:vml" Requires="v">
                <p:oleObj name="think-cell Slide" r:id="rId3" imgW="395" imgH="394" progId="TCLayout.ActiveDocument.1">
                  <p:embed/>
                </p:oleObj>
              </mc:Choice>
              <mc:Fallback>
                <p:oleObj name="think-cell Slide" r:id="rId3" imgW="395" imgH="394" progId="TCLayout.ActiveDocument.1">
                  <p:embed/>
                  <p:pic>
                    <p:nvPicPr>
                      <p:cNvPr id="174" name="think-cell data - do not delete" hidden="1">
                        <a:extLst>
                          <a:ext uri="{FF2B5EF4-FFF2-40B4-BE49-F238E27FC236}">
                            <a16:creationId xmlns:a16="http://schemas.microsoft.com/office/drawing/2014/main" id="{5B42437D-4A61-8B83-F09D-E93D52513715}"/>
                          </a:ext>
                        </a:extLst>
                      </p:cNvPr>
                      <p:cNvPicPr/>
                      <p:nvPr/>
                    </p:nvPicPr>
                    <p:blipFill>
                      <a:blip r:embed="rId4"/>
                      <a:stretch>
                        <a:fillRect/>
                      </a:stretch>
                    </p:blipFill>
                    <p:spPr>
                      <a:xfrm>
                        <a:off x="1192" y="3766"/>
                        <a:ext cx="1191" cy="3764"/>
                      </a:xfrm>
                      <a:prstGeom prst="rect">
                        <a:avLst/>
                      </a:prstGeom>
                    </p:spPr>
                  </p:pic>
                </p:oleObj>
              </mc:Fallback>
            </mc:AlternateContent>
          </a:graphicData>
        </a:graphic>
      </p:graphicFrame>
      <p:sp>
        <p:nvSpPr>
          <p:cNvPr id="2" name="Google Shape;149;p16">
            <a:extLst>
              <a:ext uri="{FF2B5EF4-FFF2-40B4-BE49-F238E27FC236}">
                <a16:creationId xmlns:a16="http://schemas.microsoft.com/office/drawing/2014/main" id="{0472EDD7-70BD-BC42-7F7D-6B567648DCDB}"/>
              </a:ext>
            </a:extLst>
          </p:cNvPr>
          <p:cNvSpPr/>
          <p:nvPr/>
        </p:nvSpPr>
        <p:spPr>
          <a:xfrm>
            <a:off x="-2448" y="-56040"/>
            <a:ext cx="6868331" cy="1405726"/>
          </a:xfrm>
          <a:prstGeom prst="rect">
            <a:avLst/>
          </a:prstGeom>
          <a:solidFill>
            <a:srgbClr val="881946"/>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3" name="Freeform 190">
            <a:extLst>
              <a:ext uri="{FF2B5EF4-FFF2-40B4-BE49-F238E27FC236}">
                <a16:creationId xmlns:a16="http://schemas.microsoft.com/office/drawing/2014/main" id="{A33AD638-70DD-CEF2-DA76-E87492DBB1D9}"/>
              </a:ext>
            </a:extLst>
          </p:cNvPr>
          <p:cNvSpPr>
            <a:spLocks/>
          </p:cNvSpPr>
          <p:nvPr/>
        </p:nvSpPr>
        <p:spPr bwMode="gray">
          <a:xfrm>
            <a:off x="3449482" y="8791213"/>
            <a:ext cx="198003" cy="622704"/>
          </a:xfrm>
          <a:custGeom>
            <a:avLst/>
            <a:gdLst/>
            <a:ahLst/>
            <a:cxnLst>
              <a:cxn ang="0">
                <a:pos x="75" y="195"/>
              </a:cxn>
              <a:cxn ang="0">
                <a:pos x="78" y="189"/>
              </a:cxn>
              <a:cxn ang="0">
                <a:pos x="82" y="189"/>
              </a:cxn>
              <a:cxn ang="0">
                <a:pos x="84" y="190"/>
              </a:cxn>
              <a:cxn ang="0">
                <a:pos x="86" y="198"/>
              </a:cxn>
              <a:cxn ang="0">
                <a:pos x="92" y="202"/>
              </a:cxn>
              <a:cxn ang="0">
                <a:pos x="105" y="202"/>
              </a:cxn>
              <a:cxn ang="0">
                <a:pos x="113" y="200"/>
              </a:cxn>
              <a:cxn ang="0">
                <a:pos x="115" y="199"/>
              </a:cxn>
              <a:cxn ang="0">
                <a:pos x="122" y="193"/>
              </a:cxn>
              <a:cxn ang="0">
                <a:pos x="123" y="190"/>
              </a:cxn>
              <a:cxn ang="0">
                <a:pos x="123" y="85"/>
              </a:cxn>
              <a:cxn ang="0">
                <a:pos x="126" y="82"/>
              </a:cxn>
              <a:cxn ang="0">
                <a:pos x="136" y="81"/>
              </a:cxn>
              <a:cxn ang="0">
                <a:pos x="139" y="78"/>
              </a:cxn>
              <a:cxn ang="0">
                <a:pos x="139" y="24"/>
              </a:cxn>
              <a:cxn ang="0">
                <a:pos x="155" y="21"/>
              </a:cxn>
              <a:cxn ang="0">
                <a:pos x="163" y="18"/>
              </a:cxn>
              <a:cxn ang="0">
                <a:pos x="173" y="17"/>
              </a:cxn>
              <a:cxn ang="0">
                <a:pos x="177" y="21"/>
              </a:cxn>
              <a:cxn ang="0">
                <a:pos x="182" y="23"/>
              </a:cxn>
              <a:cxn ang="0">
                <a:pos x="186" y="18"/>
              </a:cxn>
              <a:cxn ang="0">
                <a:pos x="193" y="15"/>
              </a:cxn>
              <a:cxn ang="0">
                <a:pos x="203" y="13"/>
              </a:cxn>
              <a:cxn ang="0">
                <a:pos x="202" y="10"/>
              </a:cxn>
              <a:cxn ang="0">
                <a:pos x="200" y="8"/>
              </a:cxn>
              <a:cxn ang="0">
                <a:pos x="187" y="8"/>
              </a:cxn>
              <a:cxn ang="0">
                <a:pos x="169" y="13"/>
              </a:cxn>
              <a:cxn ang="0">
                <a:pos x="149" y="14"/>
              </a:cxn>
              <a:cxn ang="0">
                <a:pos x="143" y="14"/>
              </a:cxn>
              <a:cxn ang="0">
                <a:pos x="123" y="13"/>
              </a:cxn>
              <a:cxn ang="0">
                <a:pos x="102" y="8"/>
              </a:cxn>
              <a:cxn ang="0">
                <a:pos x="47" y="8"/>
              </a:cxn>
              <a:cxn ang="0">
                <a:pos x="39" y="7"/>
              </a:cxn>
              <a:cxn ang="0">
                <a:pos x="32" y="4"/>
              </a:cxn>
              <a:cxn ang="0">
                <a:pos x="25" y="1"/>
              </a:cxn>
              <a:cxn ang="0">
                <a:pos x="18" y="3"/>
              </a:cxn>
              <a:cxn ang="0">
                <a:pos x="14" y="4"/>
              </a:cxn>
              <a:cxn ang="0">
                <a:pos x="12" y="1"/>
              </a:cxn>
              <a:cxn ang="0">
                <a:pos x="10" y="0"/>
              </a:cxn>
              <a:cxn ang="0">
                <a:pos x="5" y="3"/>
              </a:cxn>
              <a:cxn ang="0">
                <a:pos x="0" y="5"/>
              </a:cxn>
              <a:cxn ang="0">
                <a:pos x="0" y="10"/>
              </a:cxn>
              <a:cxn ang="0">
                <a:pos x="8" y="27"/>
              </a:cxn>
              <a:cxn ang="0">
                <a:pos x="17" y="41"/>
              </a:cxn>
              <a:cxn ang="0">
                <a:pos x="24" y="60"/>
              </a:cxn>
              <a:cxn ang="0">
                <a:pos x="32" y="77"/>
              </a:cxn>
              <a:cxn ang="0">
                <a:pos x="41" y="92"/>
              </a:cxn>
              <a:cxn ang="0">
                <a:pos x="41" y="99"/>
              </a:cxn>
              <a:cxn ang="0">
                <a:pos x="41" y="114"/>
              </a:cxn>
              <a:cxn ang="0">
                <a:pos x="41" y="119"/>
              </a:cxn>
              <a:cxn ang="0">
                <a:pos x="47" y="145"/>
              </a:cxn>
              <a:cxn ang="0">
                <a:pos x="49" y="165"/>
              </a:cxn>
              <a:cxn ang="0">
                <a:pos x="55" y="179"/>
              </a:cxn>
              <a:cxn ang="0">
                <a:pos x="58" y="183"/>
              </a:cxn>
              <a:cxn ang="0">
                <a:pos x="68" y="196"/>
              </a:cxn>
              <a:cxn ang="0">
                <a:pos x="72" y="196"/>
              </a:cxn>
              <a:cxn ang="0">
                <a:pos x="75" y="195"/>
              </a:cxn>
            </a:cxnLst>
            <a:rect l="0" t="0" r="r" b="b"/>
            <a:pathLst>
              <a:path w="203" h="202">
                <a:moveTo>
                  <a:pt x="75" y="195"/>
                </a:moveTo>
                <a:lnTo>
                  <a:pt x="75" y="195"/>
                </a:lnTo>
                <a:lnTo>
                  <a:pt x="76" y="192"/>
                </a:lnTo>
                <a:lnTo>
                  <a:pt x="78" y="189"/>
                </a:lnTo>
                <a:lnTo>
                  <a:pt x="81" y="188"/>
                </a:lnTo>
                <a:lnTo>
                  <a:pt x="82" y="189"/>
                </a:lnTo>
                <a:lnTo>
                  <a:pt x="84" y="190"/>
                </a:lnTo>
                <a:lnTo>
                  <a:pt x="84" y="190"/>
                </a:lnTo>
                <a:lnTo>
                  <a:pt x="85" y="193"/>
                </a:lnTo>
                <a:lnTo>
                  <a:pt x="86" y="198"/>
                </a:lnTo>
                <a:lnTo>
                  <a:pt x="89" y="200"/>
                </a:lnTo>
                <a:lnTo>
                  <a:pt x="92" y="202"/>
                </a:lnTo>
                <a:lnTo>
                  <a:pt x="92" y="202"/>
                </a:lnTo>
                <a:lnTo>
                  <a:pt x="105" y="202"/>
                </a:lnTo>
                <a:lnTo>
                  <a:pt x="109" y="202"/>
                </a:lnTo>
                <a:lnTo>
                  <a:pt x="113" y="200"/>
                </a:lnTo>
                <a:lnTo>
                  <a:pt x="113" y="200"/>
                </a:lnTo>
                <a:lnTo>
                  <a:pt x="115" y="199"/>
                </a:lnTo>
                <a:lnTo>
                  <a:pt x="119" y="196"/>
                </a:lnTo>
                <a:lnTo>
                  <a:pt x="122" y="193"/>
                </a:lnTo>
                <a:lnTo>
                  <a:pt x="123" y="190"/>
                </a:lnTo>
                <a:lnTo>
                  <a:pt x="123" y="190"/>
                </a:lnTo>
                <a:lnTo>
                  <a:pt x="123" y="85"/>
                </a:lnTo>
                <a:lnTo>
                  <a:pt x="123" y="85"/>
                </a:lnTo>
                <a:lnTo>
                  <a:pt x="123" y="84"/>
                </a:lnTo>
                <a:lnTo>
                  <a:pt x="126" y="82"/>
                </a:lnTo>
                <a:lnTo>
                  <a:pt x="132" y="82"/>
                </a:lnTo>
                <a:lnTo>
                  <a:pt x="136" y="81"/>
                </a:lnTo>
                <a:lnTo>
                  <a:pt x="139" y="81"/>
                </a:lnTo>
                <a:lnTo>
                  <a:pt x="139" y="78"/>
                </a:lnTo>
                <a:lnTo>
                  <a:pt x="139" y="78"/>
                </a:lnTo>
                <a:lnTo>
                  <a:pt x="139" y="24"/>
                </a:lnTo>
                <a:lnTo>
                  <a:pt x="139" y="24"/>
                </a:lnTo>
                <a:lnTo>
                  <a:pt x="155" y="21"/>
                </a:lnTo>
                <a:lnTo>
                  <a:pt x="155" y="21"/>
                </a:lnTo>
                <a:lnTo>
                  <a:pt x="163" y="18"/>
                </a:lnTo>
                <a:lnTo>
                  <a:pt x="169" y="17"/>
                </a:lnTo>
                <a:lnTo>
                  <a:pt x="173" y="17"/>
                </a:lnTo>
                <a:lnTo>
                  <a:pt x="173" y="17"/>
                </a:lnTo>
                <a:lnTo>
                  <a:pt x="177" y="21"/>
                </a:lnTo>
                <a:lnTo>
                  <a:pt x="179" y="23"/>
                </a:lnTo>
                <a:lnTo>
                  <a:pt x="182" y="23"/>
                </a:lnTo>
                <a:lnTo>
                  <a:pt x="182" y="23"/>
                </a:lnTo>
                <a:lnTo>
                  <a:pt x="186" y="18"/>
                </a:lnTo>
                <a:lnTo>
                  <a:pt x="189" y="15"/>
                </a:lnTo>
                <a:lnTo>
                  <a:pt x="193" y="15"/>
                </a:lnTo>
                <a:lnTo>
                  <a:pt x="193" y="15"/>
                </a:lnTo>
                <a:lnTo>
                  <a:pt x="203" y="13"/>
                </a:lnTo>
                <a:lnTo>
                  <a:pt x="203" y="13"/>
                </a:lnTo>
                <a:lnTo>
                  <a:pt x="202" y="10"/>
                </a:lnTo>
                <a:lnTo>
                  <a:pt x="202" y="10"/>
                </a:lnTo>
                <a:lnTo>
                  <a:pt x="200" y="8"/>
                </a:lnTo>
                <a:lnTo>
                  <a:pt x="197" y="8"/>
                </a:lnTo>
                <a:lnTo>
                  <a:pt x="187" y="8"/>
                </a:lnTo>
                <a:lnTo>
                  <a:pt x="169" y="13"/>
                </a:lnTo>
                <a:lnTo>
                  <a:pt x="169" y="13"/>
                </a:lnTo>
                <a:lnTo>
                  <a:pt x="156" y="14"/>
                </a:lnTo>
                <a:lnTo>
                  <a:pt x="149" y="14"/>
                </a:lnTo>
                <a:lnTo>
                  <a:pt x="143" y="14"/>
                </a:lnTo>
                <a:lnTo>
                  <a:pt x="143" y="14"/>
                </a:lnTo>
                <a:lnTo>
                  <a:pt x="136" y="13"/>
                </a:lnTo>
                <a:lnTo>
                  <a:pt x="123" y="13"/>
                </a:lnTo>
                <a:lnTo>
                  <a:pt x="108" y="14"/>
                </a:lnTo>
                <a:lnTo>
                  <a:pt x="102" y="8"/>
                </a:lnTo>
                <a:lnTo>
                  <a:pt x="102" y="8"/>
                </a:lnTo>
                <a:lnTo>
                  <a:pt x="47" y="8"/>
                </a:lnTo>
                <a:lnTo>
                  <a:pt x="47" y="8"/>
                </a:lnTo>
                <a:lnTo>
                  <a:pt x="39" y="7"/>
                </a:lnTo>
                <a:lnTo>
                  <a:pt x="32" y="4"/>
                </a:lnTo>
                <a:lnTo>
                  <a:pt x="32" y="4"/>
                </a:lnTo>
                <a:lnTo>
                  <a:pt x="30" y="3"/>
                </a:lnTo>
                <a:lnTo>
                  <a:pt x="25" y="1"/>
                </a:lnTo>
                <a:lnTo>
                  <a:pt x="21" y="1"/>
                </a:lnTo>
                <a:lnTo>
                  <a:pt x="18" y="3"/>
                </a:lnTo>
                <a:lnTo>
                  <a:pt x="18" y="3"/>
                </a:lnTo>
                <a:lnTo>
                  <a:pt x="14" y="4"/>
                </a:lnTo>
                <a:lnTo>
                  <a:pt x="14" y="3"/>
                </a:lnTo>
                <a:lnTo>
                  <a:pt x="12" y="1"/>
                </a:lnTo>
                <a:lnTo>
                  <a:pt x="10" y="0"/>
                </a:lnTo>
                <a:lnTo>
                  <a:pt x="10" y="0"/>
                </a:lnTo>
                <a:lnTo>
                  <a:pt x="8" y="1"/>
                </a:lnTo>
                <a:lnTo>
                  <a:pt x="5" y="3"/>
                </a:lnTo>
                <a:lnTo>
                  <a:pt x="5" y="4"/>
                </a:lnTo>
                <a:lnTo>
                  <a:pt x="0" y="5"/>
                </a:lnTo>
                <a:lnTo>
                  <a:pt x="0" y="5"/>
                </a:lnTo>
                <a:lnTo>
                  <a:pt x="0" y="10"/>
                </a:lnTo>
                <a:lnTo>
                  <a:pt x="2" y="15"/>
                </a:lnTo>
                <a:lnTo>
                  <a:pt x="8" y="27"/>
                </a:lnTo>
                <a:lnTo>
                  <a:pt x="8" y="27"/>
                </a:lnTo>
                <a:lnTo>
                  <a:pt x="17" y="41"/>
                </a:lnTo>
                <a:lnTo>
                  <a:pt x="24" y="60"/>
                </a:lnTo>
                <a:lnTo>
                  <a:pt x="24" y="60"/>
                </a:lnTo>
                <a:lnTo>
                  <a:pt x="28" y="68"/>
                </a:lnTo>
                <a:lnTo>
                  <a:pt x="32" y="77"/>
                </a:lnTo>
                <a:lnTo>
                  <a:pt x="38" y="85"/>
                </a:lnTo>
                <a:lnTo>
                  <a:pt x="41" y="92"/>
                </a:lnTo>
                <a:lnTo>
                  <a:pt x="41" y="92"/>
                </a:lnTo>
                <a:lnTo>
                  <a:pt x="41" y="99"/>
                </a:lnTo>
                <a:lnTo>
                  <a:pt x="41" y="106"/>
                </a:lnTo>
                <a:lnTo>
                  <a:pt x="41" y="114"/>
                </a:lnTo>
                <a:lnTo>
                  <a:pt x="41" y="119"/>
                </a:lnTo>
                <a:lnTo>
                  <a:pt x="41" y="119"/>
                </a:lnTo>
                <a:lnTo>
                  <a:pt x="45" y="131"/>
                </a:lnTo>
                <a:lnTo>
                  <a:pt x="47" y="145"/>
                </a:lnTo>
                <a:lnTo>
                  <a:pt x="47" y="145"/>
                </a:lnTo>
                <a:lnTo>
                  <a:pt x="49" y="165"/>
                </a:lnTo>
                <a:lnTo>
                  <a:pt x="52" y="175"/>
                </a:lnTo>
                <a:lnTo>
                  <a:pt x="55" y="179"/>
                </a:lnTo>
                <a:lnTo>
                  <a:pt x="58" y="183"/>
                </a:lnTo>
                <a:lnTo>
                  <a:pt x="58" y="183"/>
                </a:lnTo>
                <a:lnTo>
                  <a:pt x="64" y="189"/>
                </a:lnTo>
                <a:lnTo>
                  <a:pt x="68" y="196"/>
                </a:lnTo>
                <a:lnTo>
                  <a:pt x="68" y="196"/>
                </a:lnTo>
                <a:lnTo>
                  <a:pt x="72" y="196"/>
                </a:lnTo>
                <a:lnTo>
                  <a:pt x="74" y="196"/>
                </a:lnTo>
                <a:lnTo>
                  <a:pt x="75" y="195"/>
                </a:lnTo>
                <a:lnTo>
                  <a:pt x="75" y="19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 name="Freeform 191">
            <a:extLst>
              <a:ext uri="{FF2B5EF4-FFF2-40B4-BE49-F238E27FC236}">
                <a16:creationId xmlns:a16="http://schemas.microsoft.com/office/drawing/2014/main" id="{6EE8A812-62C9-EA28-6E52-5F99CB1CDE1B}"/>
              </a:ext>
            </a:extLst>
          </p:cNvPr>
          <p:cNvSpPr>
            <a:spLocks/>
          </p:cNvSpPr>
          <p:nvPr/>
        </p:nvSpPr>
        <p:spPr bwMode="gray">
          <a:xfrm>
            <a:off x="3647485" y="8720310"/>
            <a:ext cx="123874" cy="345260"/>
          </a:xfrm>
          <a:custGeom>
            <a:avLst/>
            <a:gdLst/>
            <a:ahLst/>
            <a:cxnLst>
              <a:cxn ang="0">
                <a:pos x="83" y="0"/>
              </a:cxn>
              <a:cxn ang="0">
                <a:pos x="70" y="1"/>
              </a:cxn>
              <a:cxn ang="0">
                <a:pos x="61" y="4"/>
              </a:cxn>
              <a:cxn ang="0">
                <a:pos x="60" y="9"/>
              </a:cxn>
              <a:cxn ang="0">
                <a:pos x="58" y="11"/>
              </a:cxn>
              <a:cxn ang="0">
                <a:pos x="50" y="19"/>
              </a:cxn>
              <a:cxn ang="0">
                <a:pos x="46" y="20"/>
              </a:cxn>
              <a:cxn ang="0">
                <a:pos x="36" y="30"/>
              </a:cxn>
              <a:cxn ang="0">
                <a:pos x="29" y="38"/>
              </a:cxn>
              <a:cxn ang="0">
                <a:pos x="24" y="38"/>
              </a:cxn>
              <a:cxn ang="0">
                <a:pos x="9" y="36"/>
              </a:cxn>
              <a:cxn ang="0">
                <a:pos x="0" y="36"/>
              </a:cxn>
              <a:cxn ang="0">
                <a:pos x="4" y="43"/>
              </a:cxn>
              <a:cxn ang="0">
                <a:pos x="10" y="46"/>
              </a:cxn>
              <a:cxn ang="0">
                <a:pos x="13" y="54"/>
              </a:cxn>
              <a:cxn ang="0">
                <a:pos x="16" y="63"/>
              </a:cxn>
              <a:cxn ang="0">
                <a:pos x="19" y="64"/>
              </a:cxn>
              <a:cxn ang="0">
                <a:pos x="33" y="73"/>
              </a:cxn>
              <a:cxn ang="0">
                <a:pos x="34" y="75"/>
              </a:cxn>
              <a:cxn ang="0">
                <a:pos x="37" y="81"/>
              </a:cxn>
              <a:cxn ang="0">
                <a:pos x="41" y="88"/>
              </a:cxn>
              <a:cxn ang="0">
                <a:pos x="41" y="91"/>
              </a:cxn>
              <a:cxn ang="0">
                <a:pos x="48" y="98"/>
              </a:cxn>
              <a:cxn ang="0">
                <a:pos x="51" y="100"/>
              </a:cxn>
              <a:cxn ang="0">
                <a:pos x="61" y="101"/>
              </a:cxn>
              <a:cxn ang="0">
                <a:pos x="63" y="105"/>
              </a:cxn>
              <a:cxn ang="0">
                <a:pos x="64" y="107"/>
              </a:cxn>
              <a:cxn ang="0">
                <a:pos x="70" y="107"/>
              </a:cxn>
              <a:cxn ang="0">
                <a:pos x="78" y="108"/>
              </a:cxn>
              <a:cxn ang="0">
                <a:pos x="81" y="110"/>
              </a:cxn>
              <a:cxn ang="0">
                <a:pos x="93" y="111"/>
              </a:cxn>
              <a:cxn ang="0">
                <a:pos x="97" y="112"/>
              </a:cxn>
              <a:cxn ang="0">
                <a:pos x="112" y="95"/>
              </a:cxn>
              <a:cxn ang="0">
                <a:pos x="115" y="91"/>
              </a:cxn>
              <a:cxn ang="0">
                <a:pos x="115" y="83"/>
              </a:cxn>
              <a:cxn ang="0">
                <a:pos x="117" y="80"/>
              </a:cxn>
              <a:cxn ang="0">
                <a:pos x="127" y="70"/>
              </a:cxn>
              <a:cxn ang="0">
                <a:pos x="125" y="68"/>
              </a:cxn>
              <a:cxn ang="0">
                <a:pos x="124" y="67"/>
              </a:cxn>
              <a:cxn ang="0">
                <a:pos x="122" y="60"/>
              </a:cxn>
              <a:cxn ang="0">
                <a:pos x="121" y="56"/>
              </a:cxn>
              <a:cxn ang="0">
                <a:pos x="120" y="53"/>
              </a:cxn>
              <a:cxn ang="0">
                <a:pos x="124" y="47"/>
              </a:cxn>
              <a:cxn ang="0">
                <a:pos x="125" y="41"/>
              </a:cxn>
              <a:cxn ang="0">
                <a:pos x="125" y="20"/>
              </a:cxn>
              <a:cxn ang="0">
                <a:pos x="124" y="17"/>
              </a:cxn>
              <a:cxn ang="0">
                <a:pos x="111" y="13"/>
              </a:cxn>
              <a:cxn ang="0">
                <a:pos x="105" y="10"/>
              </a:cxn>
              <a:cxn ang="0">
                <a:pos x="93" y="7"/>
              </a:cxn>
              <a:cxn ang="0">
                <a:pos x="85" y="6"/>
              </a:cxn>
            </a:cxnLst>
            <a:rect l="0" t="0" r="r" b="b"/>
            <a:pathLst>
              <a:path w="127" h="112">
                <a:moveTo>
                  <a:pt x="85" y="6"/>
                </a:moveTo>
                <a:lnTo>
                  <a:pt x="83" y="0"/>
                </a:lnTo>
                <a:lnTo>
                  <a:pt x="70" y="1"/>
                </a:lnTo>
                <a:lnTo>
                  <a:pt x="70" y="1"/>
                </a:lnTo>
                <a:lnTo>
                  <a:pt x="64" y="3"/>
                </a:lnTo>
                <a:lnTo>
                  <a:pt x="61" y="4"/>
                </a:lnTo>
                <a:lnTo>
                  <a:pt x="60" y="7"/>
                </a:lnTo>
                <a:lnTo>
                  <a:pt x="60" y="9"/>
                </a:lnTo>
                <a:lnTo>
                  <a:pt x="60" y="9"/>
                </a:lnTo>
                <a:lnTo>
                  <a:pt x="58" y="11"/>
                </a:lnTo>
                <a:lnTo>
                  <a:pt x="56" y="14"/>
                </a:lnTo>
                <a:lnTo>
                  <a:pt x="50" y="19"/>
                </a:lnTo>
                <a:lnTo>
                  <a:pt x="46" y="20"/>
                </a:lnTo>
                <a:lnTo>
                  <a:pt x="46" y="20"/>
                </a:lnTo>
                <a:lnTo>
                  <a:pt x="41" y="24"/>
                </a:lnTo>
                <a:lnTo>
                  <a:pt x="36" y="30"/>
                </a:lnTo>
                <a:lnTo>
                  <a:pt x="33" y="36"/>
                </a:lnTo>
                <a:lnTo>
                  <a:pt x="29" y="38"/>
                </a:lnTo>
                <a:lnTo>
                  <a:pt x="29" y="38"/>
                </a:lnTo>
                <a:lnTo>
                  <a:pt x="24" y="38"/>
                </a:lnTo>
                <a:lnTo>
                  <a:pt x="19" y="37"/>
                </a:lnTo>
                <a:lnTo>
                  <a:pt x="9" y="36"/>
                </a:lnTo>
                <a:lnTo>
                  <a:pt x="9" y="36"/>
                </a:lnTo>
                <a:lnTo>
                  <a:pt x="0" y="36"/>
                </a:lnTo>
                <a:lnTo>
                  <a:pt x="0" y="36"/>
                </a:lnTo>
                <a:lnTo>
                  <a:pt x="4" y="43"/>
                </a:lnTo>
                <a:lnTo>
                  <a:pt x="10" y="46"/>
                </a:lnTo>
                <a:lnTo>
                  <a:pt x="10" y="46"/>
                </a:lnTo>
                <a:lnTo>
                  <a:pt x="11" y="48"/>
                </a:lnTo>
                <a:lnTo>
                  <a:pt x="13" y="54"/>
                </a:lnTo>
                <a:lnTo>
                  <a:pt x="14" y="61"/>
                </a:lnTo>
                <a:lnTo>
                  <a:pt x="16" y="63"/>
                </a:lnTo>
                <a:lnTo>
                  <a:pt x="19" y="64"/>
                </a:lnTo>
                <a:lnTo>
                  <a:pt x="19" y="64"/>
                </a:lnTo>
                <a:lnTo>
                  <a:pt x="29" y="70"/>
                </a:lnTo>
                <a:lnTo>
                  <a:pt x="33" y="73"/>
                </a:lnTo>
                <a:lnTo>
                  <a:pt x="34" y="75"/>
                </a:lnTo>
                <a:lnTo>
                  <a:pt x="34" y="75"/>
                </a:lnTo>
                <a:lnTo>
                  <a:pt x="36" y="78"/>
                </a:lnTo>
                <a:lnTo>
                  <a:pt x="37" y="81"/>
                </a:lnTo>
                <a:lnTo>
                  <a:pt x="40" y="84"/>
                </a:lnTo>
                <a:lnTo>
                  <a:pt x="41" y="88"/>
                </a:lnTo>
                <a:lnTo>
                  <a:pt x="41" y="88"/>
                </a:lnTo>
                <a:lnTo>
                  <a:pt x="41" y="91"/>
                </a:lnTo>
                <a:lnTo>
                  <a:pt x="44" y="95"/>
                </a:lnTo>
                <a:lnTo>
                  <a:pt x="48" y="98"/>
                </a:lnTo>
                <a:lnTo>
                  <a:pt x="51" y="100"/>
                </a:lnTo>
                <a:lnTo>
                  <a:pt x="51" y="100"/>
                </a:lnTo>
                <a:lnTo>
                  <a:pt x="58" y="100"/>
                </a:lnTo>
                <a:lnTo>
                  <a:pt x="61" y="101"/>
                </a:lnTo>
                <a:lnTo>
                  <a:pt x="63" y="104"/>
                </a:lnTo>
                <a:lnTo>
                  <a:pt x="63" y="105"/>
                </a:lnTo>
                <a:lnTo>
                  <a:pt x="63" y="105"/>
                </a:lnTo>
                <a:lnTo>
                  <a:pt x="64" y="107"/>
                </a:lnTo>
                <a:lnTo>
                  <a:pt x="65" y="107"/>
                </a:lnTo>
                <a:lnTo>
                  <a:pt x="70" y="107"/>
                </a:lnTo>
                <a:lnTo>
                  <a:pt x="75" y="108"/>
                </a:lnTo>
                <a:lnTo>
                  <a:pt x="78" y="108"/>
                </a:lnTo>
                <a:lnTo>
                  <a:pt x="78" y="108"/>
                </a:lnTo>
                <a:lnTo>
                  <a:pt x="81" y="110"/>
                </a:lnTo>
                <a:lnTo>
                  <a:pt x="87" y="111"/>
                </a:lnTo>
                <a:lnTo>
                  <a:pt x="93" y="111"/>
                </a:lnTo>
                <a:lnTo>
                  <a:pt x="97" y="112"/>
                </a:lnTo>
                <a:lnTo>
                  <a:pt x="97" y="112"/>
                </a:lnTo>
                <a:lnTo>
                  <a:pt x="105" y="104"/>
                </a:lnTo>
                <a:lnTo>
                  <a:pt x="112" y="95"/>
                </a:lnTo>
                <a:lnTo>
                  <a:pt x="112" y="95"/>
                </a:lnTo>
                <a:lnTo>
                  <a:pt x="115" y="91"/>
                </a:lnTo>
                <a:lnTo>
                  <a:pt x="115" y="87"/>
                </a:lnTo>
                <a:lnTo>
                  <a:pt x="115" y="83"/>
                </a:lnTo>
                <a:lnTo>
                  <a:pt x="117" y="80"/>
                </a:lnTo>
                <a:lnTo>
                  <a:pt x="117" y="80"/>
                </a:lnTo>
                <a:lnTo>
                  <a:pt x="124" y="74"/>
                </a:lnTo>
                <a:lnTo>
                  <a:pt x="127" y="70"/>
                </a:lnTo>
                <a:lnTo>
                  <a:pt x="127" y="68"/>
                </a:lnTo>
                <a:lnTo>
                  <a:pt x="125" y="68"/>
                </a:lnTo>
                <a:lnTo>
                  <a:pt x="125" y="68"/>
                </a:lnTo>
                <a:lnTo>
                  <a:pt x="124" y="67"/>
                </a:lnTo>
                <a:lnTo>
                  <a:pt x="124" y="64"/>
                </a:lnTo>
                <a:lnTo>
                  <a:pt x="122" y="60"/>
                </a:lnTo>
                <a:lnTo>
                  <a:pt x="121" y="56"/>
                </a:lnTo>
                <a:lnTo>
                  <a:pt x="121" y="56"/>
                </a:lnTo>
                <a:lnTo>
                  <a:pt x="120" y="54"/>
                </a:lnTo>
                <a:lnTo>
                  <a:pt x="120" y="53"/>
                </a:lnTo>
                <a:lnTo>
                  <a:pt x="121" y="50"/>
                </a:lnTo>
                <a:lnTo>
                  <a:pt x="124" y="47"/>
                </a:lnTo>
                <a:lnTo>
                  <a:pt x="125" y="41"/>
                </a:lnTo>
                <a:lnTo>
                  <a:pt x="125" y="41"/>
                </a:lnTo>
                <a:lnTo>
                  <a:pt x="125" y="27"/>
                </a:lnTo>
                <a:lnTo>
                  <a:pt x="125" y="20"/>
                </a:lnTo>
                <a:lnTo>
                  <a:pt x="124" y="17"/>
                </a:lnTo>
                <a:lnTo>
                  <a:pt x="124" y="17"/>
                </a:lnTo>
                <a:lnTo>
                  <a:pt x="117" y="14"/>
                </a:lnTo>
                <a:lnTo>
                  <a:pt x="111" y="13"/>
                </a:lnTo>
                <a:lnTo>
                  <a:pt x="105" y="10"/>
                </a:lnTo>
                <a:lnTo>
                  <a:pt x="105" y="10"/>
                </a:lnTo>
                <a:lnTo>
                  <a:pt x="100" y="9"/>
                </a:lnTo>
                <a:lnTo>
                  <a:pt x="93" y="7"/>
                </a:lnTo>
                <a:lnTo>
                  <a:pt x="85" y="6"/>
                </a:lnTo>
                <a:lnTo>
                  <a:pt x="85" y="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 name="Freeform 192">
            <a:extLst>
              <a:ext uri="{FF2B5EF4-FFF2-40B4-BE49-F238E27FC236}">
                <a16:creationId xmlns:a16="http://schemas.microsoft.com/office/drawing/2014/main" id="{1429EA6B-A0E1-E00A-722D-16F0898A61BC}"/>
              </a:ext>
            </a:extLst>
          </p:cNvPr>
          <p:cNvSpPr>
            <a:spLocks/>
          </p:cNvSpPr>
          <p:nvPr/>
        </p:nvSpPr>
        <p:spPr bwMode="gray">
          <a:xfrm>
            <a:off x="3569455" y="8831286"/>
            <a:ext cx="139480" cy="471653"/>
          </a:xfrm>
          <a:custGeom>
            <a:avLst/>
            <a:gdLst/>
            <a:ahLst/>
            <a:cxnLst>
              <a:cxn ang="0">
                <a:pos x="131" y="64"/>
              </a:cxn>
              <a:cxn ang="0">
                <a:pos x="124" y="59"/>
              </a:cxn>
              <a:cxn ang="0">
                <a:pos x="121" y="52"/>
              </a:cxn>
              <a:cxn ang="0">
                <a:pos x="120" y="48"/>
              </a:cxn>
              <a:cxn ang="0">
                <a:pos x="116" y="42"/>
              </a:cxn>
              <a:cxn ang="0">
                <a:pos x="114" y="39"/>
              </a:cxn>
              <a:cxn ang="0">
                <a:pos x="109" y="34"/>
              </a:cxn>
              <a:cxn ang="0">
                <a:pos x="99" y="28"/>
              </a:cxn>
              <a:cxn ang="0">
                <a:pos x="94" y="25"/>
              </a:cxn>
              <a:cxn ang="0">
                <a:pos x="91" y="12"/>
              </a:cxn>
              <a:cxn ang="0">
                <a:pos x="90" y="10"/>
              </a:cxn>
              <a:cxn ang="0">
                <a:pos x="80" y="0"/>
              </a:cxn>
              <a:cxn ang="0">
                <a:pos x="70" y="2"/>
              </a:cxn>
              <a:cxn ang="0">
                <a:pos x="66" y="2"/>
              </a:cxn>
              <a:cxn ang="0">
                <a:pos x="59" y="10"/>
              </a:cxn>
              <a:cxn ang="0">
                <a:pos x="56" y="10"/>
              </a:cxn>
              <a:cxn ang="0">
                <a:pos x="50" y="4"/>
              </a:cxn>
              <a:cxn ang="0">
                <a:pos x="46" y="4"/>
              </a:cxn>
              <a:cxn ang="0">
                <a:pos x="32" y="8"/>
              </a:cxn>
              <a:cxn ang="0">
                <a:pos x="16" y="11"/>
              </a:cxn>
              <a:cxn ang="0">
                <a:pos x="16" y="65"/>
              </a:cxn>
              <a:cxn ang="0">
                <a:pos x="16" y="68"/>
              </a:cxn>
              <a:cxn ang="0">
                <a:pos x="9" y="69"/>
              </a:cxn>
              <a:cxn ang="0">
                <a:pos x="0" y="71"/>
              </a:cxn>
              <a:cxn ang="0">
                <a:pos x="0" y="72"/>
              </a:cxn>
              <a:cxn ang="0">
                <a:pos x="0" y="119"/>
              </a:cxn>
              <a:cxn ang="0">
                <a:pos x="8" y="123"/>
              </a:cxn>
              <a:cxn ang="0">
                <a:pos x="12" y="133"/>
              </a:cxn>
              <a:cxn ang="0">
                <a:pos x="13" y="142"/>
              </a:cxn>
              <a:cxn ang="0">
                <a:pos x="12" y="143"/>
              </a:cxn>
              <a:cxn ang="0">
                <a:pos x="10" y="145"/>
              </a:cxn>
              <a:cxn ang="0">
                <a:pos x="10" y="146"/>
              </a:cxn>
              <a:cxn ang="0">
                <a:pos x="10" y="152"/>
              </a:cxn>
              <a:cxn ang="0">
                <a:pos x="13" y="153"/>
              </a:cxn>
              <a:cxn ang="0">
                <a:pos x="26" y="153"/>
              </a:cxn>
              <a:cxn ang="0">
                <a:pos x="29" y="152"/>
              </a:cxn>
              <a:cxn ang="0">
                <a:pos x="42" y="139"/>
              </a:cxn>
              <a:cxn ang="0">
                <a:pos x="43" y="135"/>
              </a:cxn>
              <a:cxn ang="0">
                <a:pos x="46" y="128"/>
              </a:cxn>
              <a:cxn ang="0">
                <a:pos x="49" y="125"/>
              </a:cxn>
              <a:cxn ang="0">
                <a:pos x="54" y="126"/>
              </a:cxn>
              <a:cxn ang="0">
                <a:pos x="63" y="132"/>
              </a:cxn>
              <a:cxn ang="0">
                <a:pos x="73" y="133"/>
              </a:cxn>
              <a:cxn ang="0">
                <a:pos x="80" y="132"/>
              </a:cxn>
              <a:cxn ang="0">
                <a:pos x="87" y="129"/>
              </a:cxn>
              <a:cxn ang="0">
                <a:pos x="89" y="126"/>
              </a:cxn>
              <a:cxn ang="0">
                <a:pos x="91" y="115"/>
              </a:cxn>
              <a:cxn ang="0">
                <a:pos x="94" y="113"/>
              </a:cxn>
              <a:cxn ang="0">
                <a:pos x="104" y="111"/>
              </a:cxn>
              <a:cxn ang="0">
                <a:pos x="109" y="103"/>
              </a:cxn>
              <a:cxn ang="0">
                <a:pos x="109" y="101"/>
              </a:cxn>
              <a:cxn ang="0">
                <a:pos x="113" y="93"/>
              </a:cxn>
              <a:cxn ang="0">
                <a:pos x="116" y="93"/>
              </a:cxn>
              <a:cxn ang="0">
                <a:pos x="123" y="91"/>
              </a:cxn>
              <a:cxn ang="0">
                <a:pos x="128" y="84"/>
              </a:cxn>
              <a:cxn ang="0">
                <a:pos x="130" y="81"/>
              </a:cxn>
              <a:cxn ang="0">
                <a:pos x="136" y="79"/>
              </a:cxn>
              <a:cxn ang="0">
                <a:pos x="138" y="78"/>
              </a:cxn>
              <a:cxn ang="0">
                <a:pos x="143" y="69"/>
              </a:cxn>
              <a:cxn ang="0">
                <a:pos x="143" y="69"/>
              </a:cxn>
              <a:cxn ang="0">
                <a:pos x="141" y="65"/>
              </a:cxn>
              <a:cxn ang="0">
                <a:pos x="131" y="64"/>
              </a:cxn>
            </a:cxnLst>
            <a:rect l="0" t="0" r="r" b="b"/>
            <a:pathLst>
              <a:path w="143" h="153">
                <a:moveTo>
                  <a:pt x="131" y="64"/>
                </a:moveTo>
                <a:lnTo>
                  <a:pt x="131" y="64"/>
                </a:lnTo>
                <a:lnTo>
                  <a:pt x="128" y="62"/>
                </a:lnTo>
                <a:lnTo>
                  <a:pt x="124" y="59"/>
                </a:lnTo>
                <a:lnTo>
                  <a:pt x="121" y="55"/>
                </a:lnTo>
                <a:lnTo>
                  <a:pt x="121" y="52"/>
                </a:lnTo>
                <a:lnTo>
                  <a:pt x="121" y="52"/>
                </a:lnTo>
                <a:lnTo>
                  <a:pt x="120" y="48"/>
                </a:lnTo>
                <a:lnTo>
                  <a:pt x="117" y="45"/>
                </a:lnTo>
                <a:lnTo>
                  <a:pt x="116" y="42"/>
                </a:lnTo>
                <a:lnTo>
                  <a:pt x="114" y="39"/>
                </a:lnTo>
                <a:lnTo>
                  <a:pt x="114" y="39"/>
                </a:lnTo>
                <a:lnTo>
                  <a:pt x="113" y="37"/>
                </a:lnTo>
                <a:lnTo>
                  <a:pt x="109" y="34"/>
                </a:lnTo>
                <a:lnTo>
                  <a:pt x="99" y="28"/>
                </a:lnTo>
                <a:lnTo>
                  <a:pt x="99" y="28"/>
                </a:lnTo>
                <a:lnTo>
                  <a:pt x="96" y="27"/>
                </a:lnTo>
                <a:lnTo>
                  <a:pt x="94" y="25"/>
                </a:lnTo>
                <a:lnTo>
                  <a:pt x="93" y="18"/>
                </a:lnTo>
                <a:lnTo>
                  <a:pt x="91" y="12"/>
                </a:lnTo>
                <a:lnTo>
                  <a:pt x="90" y="10"/>
                </a:lnTo>
                <a:lnTo>
                  <a:pt x="90" y="10"/>
                </a:lnTo>
                <a:lnTo>
                  <a:pt x="84" y="7"/>
                </a:lnTo>
                <a:lnTo>
                  <a:pt x="80" y="0"/>
                </a:lnTo>
                <a:lnTo>
                  <a:pt x="80" y="0"/>
                </a:lnTo>
                <a:lnTo>
                  <a:pt x="70" y="2"/>
                </a:lnTo>
                <a:lnTo>
                  <a:pt x="70" y="2"/>
                </a:lnTo>
                <a:lnTo>
                  <a:pt x="66" y="2"/>
                </a:lnTo>
                <a:lnTo>
                  <a:pt x="63" y="5"/>
                </a:lnTo>
                <a:lnTo>
                  <a:pt x="59" y="10"/>
                </a:lnTo>
                <a:lnTo>
                  <a:pt x="59" y="10"/>
                </a:lnTo>
                <a:lnTo>
                  <a:pt x="56" y="10"/>
                </a:lnTo>
                <a:lnTo>
                  <a:pt x="54" y="8"/>
                </a:lnTo>
                <a:lnTo>
                  <a:pt x="50" y="4"/>
                </a:lnTo>
                <a:lnTo>
                  <a:pt x="50" y="4"/>
                </a:lnTo>
                <a:lnTo>
                  <a:pt x="46" y="4"/>
                </a:lnTo>
                <a:lnTo>
                  <a:pt x="40" y="5"/>
                </a:lnTo>
                <a:lnTo>
                  <a:pt x="32" y="8"/>
                </a:lnTo>
                <a:lnTo>
                  <a:pt x="32" y="8"/>
                </a:lnTo>
                <a:lnTo>
                  <a:pt x="16" y="11"/>
                </a:lnTo>
                <a:lnTo>
                  <a:pt x="16" y="11"/>
                </a:lnTo>
                <a:lnTo>
                  <a:pt x="16" y="65"/>
                </a:lnTo>
                <a:lnTo>
                  <a:pt x="16" y="65"/>
                </a:lnTo>
                <a:lnTo>
                  <a:pt x="16" y="68"/>
                </a:lnTo>
                <a:lnTo>
                  <a:pt x="13" y="68"/>
                </a:lnTo>
                <a:lnTo>
                  <a:pt x="9" y="69"/>
                </a:lnTo>
                <a:lnTo>
                  <a:pt x="3" y="69"/>
                </a:lnTo>
                <a:lnTo>
                  <a:pt x="0" y="71"/>
                </a:lnTo>
                <a:lnTo>
                  <a:pt x="0" y="72"/>
                </a:lnTo>
                <a:lnTo>
                  <a:pt x="0" y="72"/>
                </a:lnTo>
                <a:lnTo>
                  <a:pt x="0" y="119"/>
                </a:lnTo>
                <a:lnTo>
                  <a:pt x="0" y="119"/>
                </a:lnTo>
                <a:lnTo>
                  <a:pt x="5" y="121"/>
                </a:lnTo>
                <a:lnTo>
                  <a:pt x="8" y="123"/>
                </a:lnTo>
                <a:lnTo>
                  <a:pt x="8" y="123"/>
                </a:lnTo>
                <a:lnTo>
                  <a:pt x="12" y="133"/>
                </a:lnTo>
                <a:lnTo>
                  <a:pt x="13" y="139"/>
                </a:lnTo>
                <a:lnTo>
                  <a:pt x="13" y="142"/>
                </a:lnTo>
                <a:lnTo>
                  <a:pt x="13" y="142"/>
                </a:lnTo>
                <a:lnTo>
                  <a:pt x="12" y="143"/>
                </a:lnTo>
                <a:lnTo>
                  <a:pt x="10" y="143"/>
                </a:lnTo>
                <a:lnTo>
                  <a:pt x="10" y="145"/>
                </a:lnTo>
                <a:lnTo>
                  <a:pt x="10" y="146"/>
                </a:lnTo>
                <a:lnTo>
                  <a:pt x="10" y="146"/>
                </a:lnTo>
                <a:lnTo>
                  <a:pt x="9" y="150"/>
                </a:lnTo>
                <a:lnTo>
                  <a:pt x="10" y="152"/>
                </a:lnTo>
                <a:lnTo>
                  <a:pt x="13" y="153"/>
                </a:lnTo>
                <a:lnTo>
                  <a:pt x="13" y="153"/>
                </a:lnTo>
                <a:lnTo>
                  <a:pt x="22" y="153"/>
                </a:lnTo>
                <a:lnTo>
                  <a:pt x="26" y="153"/>
                </a:lnTo>
                <a:lnTo>
                  <a:pt x="29" y="152"/>
                </a:lnTo>
                <a:lnTo>
                  <a:pt x="29" y="152"/>
                </a:lnTo>
                <a:lnTo>
                  <a:pt x="37" y="143"/>
                </a:lnTo>
                <a:lnTo>
                  <a:pt x="42" y="139"/>
                </a:lnTo>
                <a:lnTo>
                  <a:pt x="43" y="135"/>
                </a:lnTo>
                <a:lnTo>
                  <a:pt x="43" y="135"/>
                </a:lnTo>
                <a:lnTo>
                  <a:pt x="44" y="132"/>
                </a:lnTo>
                <a:lnTo>
                  <a:pt x="46" y="128"/>
                </a:lnTo>
                <a:lnTo>
                  <a:pt x="47" y="126"/>
                </a:lnTo>
                <a:lnTo>
                  <a:pt x="49" y="125"/>
                </a:lnTo>
                <a:lnTo>
                  <a:pt x="52" y="125"/>
                </a:lnTo>
                <a:lnTo>
                  <a:pt x="54" y="126"/>
                </a:lnTo>
                <a:lnTo>
                  <a:pt x="54" y="126"/>
                </a:lnTo>
                <a:lnTo>
                  <a:pt x="63" y="132"/>
                </a:lnTo>
                <a:lnTo>
                  <a:pt x="67" y="132"/>
                </a:lnTo>
                <a:lnTo>
                  <a:pt x="73" y="133"/>
                </a:lnTo>
                <a:lnTo>
                  <a:pt x="73" y="133"/>
                </a:lnTo>
                <a:lnTo>
                  <a:pt x="80" y="132"/>
                </a:lnTo>
                <a:lnTo>
                  <a:pt x="84" y="132"/>
                </a:lnTo>
                <a:lnTo>
                  <a:pt x="87" y="129"/>
                </a:lnTo>
                <a:lnTo>
                  <a:pt x="89" y="126"/>
                </a:lnTo>
                <a:lnTo>
                  <a:pt x="89" y="126"/>
                </a:lnTo>
                <a:lnTo>
                  <a:pt x="90" y="118"/>
                </a:lnTo>
                <a:lnTo>
                  <a:pt x="91" y="115"/>
                </a:lnTo>
                <a:lnTo>
                  <a:pt x="94" y="113"/>
                </a:lnTo>
                <a:lnTo>
                  <a:pt x="94" y="113"/>
                </a:lnTo>
                <a:lnTo>
                  <a:pt x="100" y="113"/>
                </a:lnTo>
                <a:lnTo>
                  <a:pt x="104" y="111"/>
                </a:lnTo>
                <a:lnTo>
                  <a:pt x="107" y="108"/>
                </a:lnTo>
                <a:lnTo>
                  <a:pt x="109" y="103"/>
                </a:lnTo>
                <a:lnTo>
                  <a:pt x="109" y="103"/>
                </a:lnTo>
                <a:lnTo>
                  <a:pt x="109" y="101"/>
                </a:lnTo>
                <a:lnTo>
                  <a:pt x="110" y="96"/>
                </a:lnTo>
                <a:lnTo>
                  <a:pt x="113" y="93"/>
                </a:lnTo>
                <a:lnTo>
                  <a:pt x="116" y="93"/>
                </a:lnTo>
                <a:lnTo>
                  <a:pt x="116" y="93"/>
                </a:lnTo>
                <a:lnTo>
                  <a:pt x="118" y="92"/>
                </a:lnTo>
                <a:lnTo>
                  <a:pt x="123" y="91"/>
                </a:lnTo>
                <a:lnTo>
                  <a:pt x="126" y="86"/>
                </a:lnTo>
                <a:lnTo>
                  <a:pt x="128" y="84"/>
                </a:lnTo>
                <a:lnTo>
                  <a:pt x="128" y="84"/>
                </a:lnTo>
                <a:lnTo>
                  <a:pt x="130" y="81"/>
                </a:lnTo>
                <a:lnTo>
                  <a:pt x="133" y="79"/>
                </a:lnTo>
                <a:lnTo>
                  <a:pt x="136" y="79"/>
                </a:lnTo>
                <a:lnTo>
                  <a:pt x="138" y="78"/>
                </a:lnTo>
                <a:lnTo>
                  <a:pt x="138" y="78"/>
                </a:lnTo>
                <a:lnTo>
                  <a:pt x="143" y="69"/>
                </a:lnTo>
                <a:lnTo>
                  <a:pt x="143" y="69"/>
                </a:lnTo>
                <a:lnTo>
                  <a:pt x="143" y="69"/>
                </a:lnTo>
                <a:lnTo>
                  <a:pt x="143" y="69"/>
                </a:lnTo>
                <a:lnTo>
                  <a:pt x="143" y="68"/>
                </a:lnTo>
                <a:lnTo>
                  <a:pt x="141" y="65"/>
                </a:lnTo>
                <a:lnTo>
                  <a:pt x="138" y="64"/>
                </a:lnTo>
                <a:lnTo>
                  <a:pt x="131" y="64"/>
                </a:lnTo>
                <a:lnTo>
                  <a:pt x="131" y="6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 name="Freeform 193">
            <a:extLst>
              <a:ext uri="{FF2B5EF4-FFF2-40B4-BE49-F238E27FC236}">
                <a16:creationId xmlns:a16="http://schemas.microsoft.com/office/drawing/2014/main" id="{7A79D843-971C-832D-F7A1-69720C277BED}"/>
              </a:ext>
            </a:extLst>
          </p:cNvPr>
          <p:cNvSpPr>
            <a:spLocks/>
          </p:cNvSpPr>
          <p:nvPr/>
        </p:nvSpPr>
        <p:spPr bwMode="gray">
          <a:xfrm>
            <a:off x="3733319" y="9241283"/>
            <a:ext cx="21458" cy="83234"/>
          </a:xfrm>
          <a:custGeom>
            <a:avLst/>
            <a:gdLst/>
            <a:ahLst/>
            <a:cxnLst>
              <a:cxn ang="0">
                <a:pos x="12" y="0"/>
              </a:cxn>
              <a:cxn ang="0">
                <a:pos x="12" y="0"/>
              </a:cxn>
              <a:cxn ang="0">
                <a:pos x="9" y="3"/>
              </a:cxn>
              <a:cxn ang="0">
                <a:pos x="5" y="6"/>
              </a:cxn>
              <a:cxn ang="0">
                <a:pos x="0" y="13"/>
              </a:cxn>
              <a:cxn ang="0">
                <a:pos x="0" y="13"/>
              </a:cxn>
              <a:cxn ang="0">
                <a:pos x="3" y="20"/>
              </a:cxn>
              <a:cxn ang="0">
                <a:pos x="7" y="26"/>
              </a:cxn>
              <a:cxn ang="0">
                <a:pos x="10" y="27"/>
              </a:cxn>
              <a:cxn ang="0">
                <a:pos x="10" y="27"/>
              </a:cxn>
              <a:cxn ang="0">
                <a:pos x="17" y="27"/>
              </a:cxn>
              <a:cxn ang="0">
                <a:pos x="19" y="26"/>
              </a:cxn>
              <a:cxn ang="0">
                <a:pos x="20" y="23"/>
              </a:cxn>
              <a:cxn ang="0">
                <a:pos x="20" y="23"/>
              </a:cxn>
              <a:cxn ang="0">
                <a:pos x="20" y="22"/>
              </a:cxn>
              <a:cxn ang="0">
                <a:pos x="22" y="19"/>
              </a:cxn>
              <a:cxn ang="0">
                <a:pos x="22" y="19"/>
              </a:cxn>
              <a:cxn ang="0">
                <a:pos x="20" y="6"/>
              </a:cxn>
              <a:cxn ang="0">
                <a:pos x="20" y="6"/>
              </a:cxn>
              <a:cxn ang="0">
                <a:pos x="16" y="3"/>
              </a:cxn>
              <a:cxn ang="0">
                <a:pos x="12" y="0"/>
              </a:cxn>
              <a:cxn ang="0">
                <a:pos x="12" y="0"/>
              </a:cxn>
            </a:cxnLst>
            <a:rect l="0" t="0" r="r" b="b"/>
            <a:pathLst>
              <a:path w="22" h="27">
                <a:moveTo>
                  <a:pt x="12" y="0"/>
                </a:moveTo>
                <a:lnTo>
                  <a:pt x="12" y="0"/>
                </a:lnTo>
                <a:lnTo>
                  <a:pt x="9" y="3"/>
                </a:lnTo>
                <a:lnTo>
                  <a:pt x="5" y="6"/>
                </a:lnTo>
                <a:lnTo>
                  <a:pt x="0" y="13"/>
                </a:lnTo>
                <a:lnTo>
                  <a:pt x="0" y="13"/>
                </a:lnTo>
                <a:lnTo>
                  <a:pt x="3" y="20"/>
                </a:lnTo>
                <a:lnTo>
                  <a:pt x="7" y="26"/>
                </a:lnTo>
                <a:lnTo>
                  <a:pt x="10" y="27"/>
                </a:lnTo>
                <a:lnTo>
                  <a:pt x="10" y="27"/>
                </a:lnTo>
                <a:lnTo>
                  <a:pt x="17" y="27"/>
                </a:lnTo>
                <a:lnTo>
                  <a:pt x="19" y="26"/>
                </a:lnTo>
                <a:lnTo>
                  <a:pt x="20" y="23"/>
                </a:lnTo>
                <a:lnTo>
                  <a:pt x="20" y="23"/>
                </a:lnTo>
                <a:lnTo>
                  <a:pt x="20" y="22"/>
                </a:lnTo>
                <a:lnTo>
                  <a:pt x="22" y="19"/>
                </a:lnTo>
                <a:lnTo>
                  <a:pt x="22" y="19"/>
                </a:lnTo>
                <a:lnTo>
                  <a:pt x="20" y="6"/>
                </a:lnTo>
                <a:lnTo>
                  <a:pt x="20" y="6"/>
                </a:lnTo>
                <a:lnTo>
                  <a:pt x="16" y="3"/>
                </a:lnTo>
                <a:lnTo>
                  <a:pt x="12" y="0"/>
                </a:lnTo>
                <a:lnTo>
                  <a:pt x="12"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 name="Freeform 194">
            <a:extLst>
              <a:ext uri="{FF2B5EF4-FFF2-40B4-BE49-F238E27FC236}">
                <a16:creationId xmlns:a16="http://schemas.microsoft.com/office/drawing/2014/main" id="{F4A72250-3A23-DABE-9F73-CD69115583E2}"/>
              </a:ext>
            </a:extLst>
          </p:cNvPr>
          <p:cNvSpPr>
            <a:spLocks/>
          </p:cNvSpPr>
          <p:nvPr/>
        </p:nvSpPr>
        <p:spPr bwMode="gray">
          <a:xfrm>
            <a:off x="3677723" y="9392334"/>
            <a:ext cx="35114" cy="114060"/>
          </a:xfrm>
          <a:custGeom>
            <a:avLst/>
            <a:gdLst/>
            <a:ahLst/>
            <a:cxnLst>
              <a:cxn ang="0">
                <a:pos x="26" y="1"/>
              </a:cxn>
              <a:cxn ang="0">
                <a:pos x="26" y="1"/>
              </a:cxn>
              <a:cxn ang="0">
                <a:pos x="25" y="1"/>
              </a:cxn>
              <a:cxn ang="0">
                <a:pos x="22" y="0"/>
              </a:cxn>
              <a:cxn ang="0">
                <a:pos x="17" y="3"/>
              </a:cxn>
              <a:cxn ang="0">
                <a:pos x="12" y="5"/>
              </a:cxn>
              <a:cxn ang="0">
                <a:pos x="9" y="8"/>
              </a:cxn>
              <a:cxn ang="0">
                <a:pos x="9" y="8"/>
              </a:cxn>
              <a:cxn ang="0">
                <a:pos x="0" y="22"/>
              </a:cxn>
              <a:cxn ang="0">
                <a:pos x="9" y="35"/>
              </a:cxn>
              <a:cxn ang="0">
                <a:pos x="16" y="37"/>
              </a:cxn>
              <a:cxn ang="0">
                <a:pos x="16" y="37"/>
              </a:cxn>
              <a:cxn ang="0">
                <a:pos x="20" y="28"/>
              </a:cxn>
              <a:cxn ang="0">
                <a:pos x="20" y="28"/>
              </a:cxn>
              <a:cxn ang="0">
                <a:pos x="22" y="27"/>
              </a:cxn>
              <a:cxn ang="0">
                <a:pos x="26" y="27"/>
              </a:cxn>
              <a:cxn ang="0">
                <a:pos x="29" y="27"/>
              </a:cxn>
              <a:cxn ang="0">
                <a:pos x="30" y="27"/>
              </a:cxn>
              <a:cxn ang="0">
                <a:pos x="30" y="25"/>
              </a:cxn>
              <a:cxn ang="0">
                <a:pos x="30" y="25"/>
              </a:cxn>
              <a:cxn ang="0">
                <a:pos x="30" y="22"/>
              </a:cxn>
              <a:cxn ang="0">
                <a:pos x="33" y="20"/>
              </a:cxn>
              <a:cxn ang="0">
                <a:pos x="34" y="17"/>
              </a:cxn>
              <a:cxn ang="0">
                <a:pos x="36" y="14"/>
              </a:cxn>
              <a:cxn ang="0">
                <a:pos x="36" y="14"/>
              </a:cxn>
              <a:cxn ang="0">
                <a:pos x="34" y="11"/>
              </a:cxn>
              <a:cxn ang="0">
                <a:pos x="32" y="8"/>
              </a:cxn>
              <a:cxn ang="0">
                <a:pos x="27" y="4"/>
              </a:cxn>
              <a:cxn ang="0">
                <a:pos x="26" y="1"/>
              </a:cxn>
              <a:cxn ang="0">
                <a:pos x="26" y="1"/>
              </a:cxn>
            </a:cxnLst>
            <a:rect l="0" t="0" r="r" b="b"/>
            <a:pathLst>
              <a:path w="36" h="37">
                <a:moveTo>
                  <a:pt x="26" y="1"/>
                </a:moveTo>
                <a:lnTo>
                  <a:pt x="26" y="1"/>
                </a:lnTo>
                <a:lnTo>
                  <a:pt x="25" y="1"/>
                </a:lnTo>
                <a:lnTo>
                  <a:pt x="22" y="0"/>
                </a:lnTo>
                <a:lnTo>
                  <a:pt x="17" y="3"/>
                </a:lnTo>
                <a:lnTo>
                  <a:pt x="12" y="5"/>
                </a:lnTo>
                <a:lnTo>
                  <a:pt x="9" y="8"/>
                </a:lnTo>
                <a:lnTo>
                  <a:pt x="9" y="8"/>
                </a:lnTo>
                <a:lnTo>
                  <a:pt x="0" y="22"/>
                </a:lnTo>
                <a:lnTo>
                  <a:pt x="9" y="35"/>
                </a:lnTo>
                <a:lnTo>
                  <a:pt x="16" y="37"/>
                </a:lnTo>
                <a:lnTo>
                  <a:pt x="16" y="37"/>
                </a:lnTo>
                <a:lnTo>
                  <a:pt x="20" y="28"/>
                </a:lnTo>
                <a:lnTo>
                  <a:pt x="20" y="28"/>
                </a:lnTo>
                <a:lnTo>
                  <a:pt x="22" y="27"/>
                </a:lnTo>
                <a:lnTo>
                  <a:pt x="26" y="27"/>
                </a:lnTo>
                <a:lnTo>
                  <a:pt x="29" y="27"/>
                </a:lnTo>
                <a:lnTo>
                  <a:pt x="30" y="27"/>
                </a:lnTo>
                <a:lnTo>
                  <a:pt x="30" y="25"/>
                </a:lnTo>
                <a:lnTo>
                  <a:pt x="30" y="25"/>
                </a:lnTo>
                <a:lnTo>
                  <a:pt x="30" y="22"/>
                </a:lnTo>
                <a:lnTo>
                  <a:pt x="33" y="20"/>
                </a:lnTo>
                <a:lnTo>
                  <a:pt x="34" y="17"/>
                </a:lnTo>
                <a:lnTo>
                  <a:pt x="36" y="14"/>
                </a:lnTo>
                <a:lnTo>
                  <a:pt x="36" y="14"/>
                </a:lnTo>
                <a:lnTo>
                  <a:pt x="34" y="11"/>
                </a:lnTo>
                <a:lnTo>
                  <a:pt x="32" y="8"/>
                </a:lnTo>
                <a:lnTo>
                  <a:pt x="27" y="4"/>
                </a:lnTo>
                <a:lnTo>
                  <a:pt x="26" y="1"/>
                </a:lnTo>
                <a:lnTo>
                  <a:pt x="26" y="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 name="Freeform 195">
            <a:extLst>
              <a:ext uri="{FF2B5EF4-FFF2-40B4-BE49-F238E27FC236}">
                <a16:creationId xmlns:a16="http://schemas.microsoft.com/office/drawing/2014/main" id="{6280F699-65A8-FAF6-C448-3AF2F93A323D}"/>
              </a:ext>
            </a:extLst>
          </p:cNvPr>
          <p:cNvSpPr>
            <a:spLocks noEditPoints="1"/>
          </p:cNvSpPr>
          <p:nvPr/>
        </p:nvSpPr>
        <p:spPr bwMode="gray">
          <a:xfrm>
            <a:off x="3515809" y="9043992"/>
            <a:ext cx="250673" cy="696688"/>
          </a:xfrm>
          <a:custGeom>
            <a:avLst/>
            <a:gdLst/>
            <a:ahLst/>
            <a:cxnLst>
              <a:cxn ang="0">
                <a:pos x="245" y="83"/>
              </a:cxn>
              <a:cxn ang="0">
                <a:pos x="242" y="90"/>
              </a:cxn>
              <a:cxn ang="0">
                <a:pos x="230" y="90"/>
              </a:cxn>
              <a:cxn ang="0">
                <a:pos x="228" y="70"/>
              </a:cxn>
              <a:cxn ang="0">
                <a:pos x="239" y="67"/>
              </a:cxn>
              <a:cxn ang="0">
                <a:pos x="243" y="67"/>
              </a:cxn>
              <a:cxn ang="0">
                <a:pos x="242" y="37"/>
              </a:cxn>
              <a:cxn ang="0">
                <a:pos x="236" y="23"/>
              </a:cxn>
              <a:cxn ang="0">
                <a:pos x="223" y="6"/>
              </a:cxn>
              <a:cxn ang="0">
                <a:pos x="210" y="3"/>
              </a:cxn>
              <a:cxn ang="0">
                <a:pos x="198" y="0"/>
              </a:cxn>
              <a:cxn ang="0">
                <a:pos x="188" y="10"/>
              </a:cxn>
              <a:cxn ang="0">
                <a:pos x="181" y="17"/>
              </a:cxn>
              <a:cxn ang="0">
                <a:pos x="171" y="24"/>
              </a:cxn>
              <a:cxn ang="0">
                <a:pos x="164" y="34"/>
              </a:cxn>
              <a:cxn ang="0">
                <a:pos x="155" y="44"/>
              </a:cxn>
              <a:cxn ang="0">
                <a:pos x="145" y="49"/>
              </a:cxn>
              <a:cxn ang="0">
                <a:pos x="139" y="63"/>
              </a:cxn>
              <a:cxn ang="0">
                <a:pos x="122" y="63"/>
              </a:cxn>
              <a:cxn ang="0">
                <a:pos x="107" y="56"/>
              </a:cxn>
              <a:cxn ang="0">
                <a:pos x="99" y="63"/>
              </a:cxn>
              <a:cxn ang="0">
                <a:pos x="92" y="74"/>
              </a:cxn>
              <a:cxn ang="0">
                <a:pos x="77" y="84"/>
              </a:cxn>
              <a:cxn ang="0">
                <a:pos x="64" y="81"/>
              </a:cxn>
              <a:cxn ang="0">
                <a:pos x="65" y="74"/>
              </a:cxn>
              <a:cxn ang="0">
                <a:pos x="68" y="70"/>
              </a:cxn>
              <a:cxn ang="0">
                <a:pos x="60" y="52"/>
              </a:cxn>
              <a:cxn ang="0">
                <a:pos x="55" y="108"/>
              </a:cxn>
              <a:cxn ang="0">
                <a:pos x="45" y="118"/>
              </a:cxn>
              <a:cxn ang="0">
                <a:pos x="24" y="120"/>
              </a:cxn>
              <a:cxn ang="0">
                <a:pos x="17" y="111"/>
              </a:cxn>
              <a:cxn ang="0">
                <a:pos x="13" y="106"/>
              </a:cxn>
              <a:cxn ang="0">
                <a:pos x="7" y="113"/>
              </a:cxn>
              <a:cxn ang="0">
                <a:pos x="0" y="114"/>
              </a:cxn>
              <a:cxn ang="0">
                <a:pos x="16" y="150"/>
              </a:cxn>
              <a:cxn ang="0">
                <a:pos x="27" y="171"/>
              </a:cxn>
              <a:cxn ang="0">
                <a:pos x="27" y="187"/>
              </a:cxn>
              <a:cxn ang="0">
                <a:pos x="28" y="199"/>
              </a:cxn>
              <a:cxn ang="0">
                <a:pos x="31" y="212"/>
              </a:cxn>
              <a:cxn ang="0">
                <a:pos x="37" y="215"/>
              </a:cxn>
              <a:cxn ang="0">
                <a:pos x="43" y="218"/>
              </a:cxn>
              <a:cxn ang="0">
                <a:pos x="50" y="226"/>
              </a:cxn>
              <a:cxn ang="0">
                <a:pos x="58" y="224"/>
              </a:cxn>
              <a:cxn ang="0">
                <a:pos x="78" y="218"/>
              </a:cxn>
              <a:cxn ang="0">
                <a:pos x="92" y="212"/>
              </a:cxn>
              <a:cxn ang="0">
                <a:pos x="111" y="211"/>
              </a:cxn>
              <a:cxn ang="0">
                <a:pos x="127" y="214"/>
              </a:cxn>
              <a:cxn ang="0">
                <a:pos x="138" y="211"/>
              </a:cxn>
              <a:cxn ang="0">
                <a:pos x="142" y="208"/>
              </a:cxn>
              <a:cxn ang="0">
                <a:pos x="156" y="204"/>
              </a:cxn>
              <a:cxn ang="0">
                <a:pos x="189" y="182"/>
              </a:cxn>
              <a:cxn ang="0">
                <a:pos x="220" y="147"/>
              </a:cxn>
              <a:cxn ang="0">
                <a:pos x="239" y="121"/>
              </a:cxn>
              <a:cxn ang="0">
                <a:pos x="255" y="100"/>
              </a:cxn>
              <a:cxn ang="0">
                <a:pos x="246" y="86"/>
              </a:cxn>
              <a:cxn ang="0">
                <a:pos x="195" y="140"/>
              </a:cxn>
              <a:cxn ang="0">
                <a:pos x="186" y="141"/>
              </a:cxn>
              <a:cxn ang="0">
                <a:pos x="166" y="135"/>
              </a:cxn>
              <a:cxn ang="0">
                <a:pos x="183" y="116"/>
              </a:cxn>
              <a:cxn ang="0">
                <a:pos x="192" y="114"/>
              </a:cxn>
              <a:cxn ang="0">
                <a:pos x="202" y="127"/>
              </a:cxn>
              <a:cxn ang="0">
                <a:pos x="196" y="135"/>
              </a:cxn>
            </a:cxnLst>
            <a:rect l="0" t="0" r="r" b="b"/>
            <a:pathLst>
              <a:path w="257" h="226">
                <a:moveTo>
                  <a:pt x="246" y="86"/>
                </a:moveTo>
                <a:lnTo>
                  <a:pt x="246" y="86"/>
                </a:lnTo>
                <a:lnTo>
                  <a:pt x="245" y="83"/>
                </a:lnTo>
                <a:lnTo>
                  <a:pt x="245" y="83"/>
                </a:lnTo>
                <a:lnTo>
                  <a:pt x="243" y="86"/>
                </a:lnTo>
                <a:lnTo>
                  <a:pt x="243" y="87"/>
                </a:lnTo>
                <a:lnTo>
                  <a:pt x="243" y="87"/>
                </a:lnTo>
                <a:lnTo>
                  <a:pt x="242" y="90"/>
                </a:lnTo>
                <a:lnTo>
                  <a:pt x="240" y="91"/>
                </a:lnTo>
                <a:lnTo>
                  <a:pt x="233" y="91"/>
                </a:lnTo>
                <a:lnTo>
                  <a:pt x="233" y="91"/>
                </a:lnTo>
                <a:lnTo>
                  <a:pt x="230" y="90"/>
                </a:lnTo>
                <a:lnTo>
                  <a:pt x="226" y="84"/>
                </a:lnTo>
                <a:lnTo>
                  <a:pt x="223" y="77"/>
                </a:lnTo>
                <a:lnTo>
                  <a:pt x="223" y="77"/>
                </a:lnTo>
                <a:lnTo>
                  <a:pt x="228" y="70"/>
                </a:lnTo>
                <a:lnTo>
                  <a:pt x="232" y="67"/>
                </a:lnTo>
                <a:lnTo>
                  <a:pt x="235" y="64"/>
                </a:lnTo>
                <a:lnTo>
                  <a:pt x="235" y="64"/>
                </a:lnTo>
                <a:lnTo>
                  <a:pt x="239" y="67"/>
                </a:lnTo>
                <a:lnTo>
                  <a:pt x="243" y="70"/>
                </a:lnTo>
                <a:lnTo>
                  <a:pt x="243" y="70"/>
                </a:lnTo>
                <a:lnTo>
                  <a:pt x="243" y="67"/>
                </a:lnTo>
                <a:lnTo>
                  <a:pt x="243" y="67"/>
                </a:lnTo>
                <a:lnTo>
                  <a:pt x="245" y="53"/>
                </a:lnTo>
                <a:lnTo>
                  <a:pt x="245" y="43"/>
                </a:lnTo>
                <a:lnTo>
                  <a:pt x="243" y="39"/>
                </a:lnTo>
                <a:lnTo>
                  <a:pt x="242" y="37"/>
                </a:lnTo>
                <a:lnTo>
                  <a:pt x="242" y="37"/>
                </a:lnTo>
                <a:lnTo>
                  <a:pt x="240" y="36"/>
                </a:lnTo>
                <a:lnTo>
                  <a:pt x="239" y="32"/>
                </a:lnTo>
                <a:lnTo>
                  <a:pt x="236" y="23"/>
                </a:lnTo>
                <a:lnTo>
                  <a:pt x="232" y="7"/>
                </a:lnTo>
                <a:lnTo>
                  <a:pt x="232" y="7"/>
                </a:lnTo>
                <a:lnTo>
                  <a:pt x="229" y="6"/>
                </a:lnTo>
                <a:lnTo>
                  <a:pt x="223" y="6"/>
                </a:lnTo>
                <a:lnTo>
                  <a:pt x="218" y="5"/>
                </a:lnTo>
                <a:lnTo>
                  <a:pt x="213" y="3"/>
                </a:lnTo>
                <a:lnTo>
                  <a:pt x="213" y="3"/>
                </a:lnTo>
                <a:lnTo>
                  <a:pt x="210" y="3"/>
                </a:lnTo>
                <a:lnTo>
                  <a:pt x="205" y="2"/>
                </a:lnTo>
                <a:lnTo>
                  <a:pt x="200" y="2"/>
                </a:lnTo>
                <a:lnTo>
                  <a:pt x="198" y="0"/>
                </a:lnTo>
                <a:lnTo>
                  <a:pt x="198" y="0"/>
                </a:lnTo>
                <a:lnTo>
                  <a:pt x="193" y="9"/>
                </a:lnTo>
                <a:lnTo>
                  <a:pt x="193" y="9"/>
                </a:lnTo>
                <a:lnTo>
                  <a:pt x="191" y="10"/>
                </a:lnTo>
                <a:lnTo>
                  <a:pt x="188" y="10"/>
                </a:lnTo>
                <a:lnTo>
                  <a:pt x="185" y="12"/>
                </a:lnTo>
                <a:lnTo>
                  <a:pt x="183" y="15"/>
                </a:lnTo>
                <a:lnTo>
                  <a:pt x="183" y="15"/>
                </a:lnTo>
                <a:lnTo>
                  <a:pt x="181" y="17"/>
                </a:lnTo>
                <a:lnTo>
                  <a:pt x="178" y="22"/>
                </a:lnTo>
                <a:lnTo>
                  <a:pt x="173" y="23"/>
                </a:lnTo>
                <a:lnTo>
                  <a:pt x="171" y="24"/>
                </a:lnTo>
                <a:lnTo>
                  <a:pt x="171" y="24"/>
                </a:lnTo>
                <a:lnTo>
                  <a:pt x="168" y="24"/>
                </a:lnTo>
                <a:lnTo>
                  <a:pt x="165" y="27"/>
                </a:lnTo>
                <a:lnTo>
                  <a:pt x="164" y="32"/>
                </a:lnTo>
                <a:lnTo>
                  <a:pt x="164" y="34"/>
                </a:lnTo>
                <a:lnTo>
                  <a:pt x="164" y="34"/>
                </a:lnTo>
                <a:lnTo>
                  <a:pt x="162" y="39"/>
                </a:lnTo>
                <a:lnTo>
                  <a:pt x="159" y="42"/>
                </a:lnTo>
                <a:lnTo>
                  <a:pt x="155" y="44"/>
                </a:lnTo>
                <a:lnTo>
                  <a:pt x="149" y="44"/>
                </a:lnTo>
                <a:lnTo>
                  <a:pt x="149" y="44"/>
                </a:lnTo>
                <a:lnTo>
                  <a:pt x="146" y="46"/>
                </a:lnTo>
                <a:lnTo>
                  <a:pt x="145" y="49"/>
                </a:lnTo>
                <a:lnTo>
                  <a:pt x="144" y="57"/>
                </a:lnTo>
                <a:lnTo>
                  <a:pt x="144" y="57"/>
                </a:lnTo>
                <a:lnTo>
                  <a:pt x="142" y="60"/>
                </a:lnTo>
                <a:lnTo>
                  <a:pt x="139" y="63"/>
                </a:lnTo>
                <a:lnTo>
                  <a:pt x="135" y="63"/>
                </a:lnTo>
                <a:lnTo>
                  <a:pt x="128" y="64"/>
                </a:lnTo>
                <a:lnTo>
                  <a:pt x="128" y="64"/>
                </a:lnTo>
                <a:lnTo>
                  <a:pt x="122" y="63"/>
                </a:lnTo>
                <a:lnTo>
                  <a:pt x="118" y="63"/>
                </a:lnTo>
                <a:lnTo>
                  <a:pt x="109" y="57"/>
                </a:lnTo>
                <a:lnTo>
                  <a:pt x="109" y="57"/>
                </a:lnTo>
                <a:lnTo>
                  <a:pt x="107" y="56"/>
                </a:lnTo>
                <a:lnTo>
                  <a:pt x="104" y="56"/>
                </a:lnTo>
                <a:lnTo>
                  <a:pt x="102" y="57"/>
                </a:lnTo>
                <a:lnTo>
                  <a:pt x="101" y="59"/>
                </a:lnTo>
                <a:lnTo>
                  <a:pt x="99" y="63"/>
                </a:lnTo>
                <a:lnTo>
                  <a:pt x="98" y="66"/>
                </a:lnTo>
                <a:lnTo>
                  <a:pt x="98" y="66"/>
                </a:lnTo>
                <a:lnTo>
                  <a:pt x="97" y="70"/>
                </a:lnTo>
                <a:lnTo>
                  <a:pt x="92" y="74"/>
                </a:lnTo>
                <a:lnTo>
                  <a:pt x="84" y="83"/>
                </a:lnTo>
                <a:lnTo>
                  <a:pt x="84" y="83"/>
                </a:lnTo>
                <a:lnTo>
                  <a:pt x="81" y="84"/>
                </a:lnTo>
                <a:lnTo>
                  <a:pt x="77" y="84"/>
                </a:lnTo>
                <a:lnTo>
                  <a:pt x="68" y="84"/>
                </a:lnTo>
                <a:lnTo>
                  <a:pt x="68" y="84"/>
                </a:lnTo>
                <a:lnTo>
                  <a:pt x="65" y="83"/>
                </a:lnTo>
                <a:lnTo>
                  <a:pt x="64" y="81"/>
                </a:lnTo>
                <a:lnTo>
                  <a:pt x="65" y="77"/>
                </a:lnTo>
                <a:lnTo>
                  <a:pt x="65" y="77"/>
                </a:lnTo>
                <a:lnTo>
                  <a:pt x="65" y="76"/>
                </a:lnTo>
                <a:lnTo>
                  <a:pt x="65" y="74"/>
                </a:lnTo>
                <a:lnTo>
                  <a:pt x="67" y="74"/>
                </a:lnTo>
                <a:lnTo>
                  <a:pt x="68" y="73"/>
                </a:lnTo>
                <a:lnTo>
                  <a:pt x="68" y="73"/>
                </a:lnTo>
                <a:lnTo>
                  <a:pt x="68" y="70"/>
                </a:lnTo>
                <a:lnTo>
                  <a:pt x="67" y="64"/>
                </a:lnTo>
                <a:lnTo>
                  <a:pt x="63" y="54"/>
                </a:lnTo>
                <a:lnTo>
                  <a:pt x="63" y="54"/>
                </a:lnTo>
                <a:lnTo>
                  <a:pt x="60" y="52"/>
                </a:lnTo>
                <a:lnTo>
                  <a:pt x="55" y="50"/>
                </a:lnTo>
                <a:lnTo>
                  <a:pt x="55" y="50"/>
                </a:lnTo>
                <a:lnTo>
                  <a:pt x="55" y="108"/>
                </a:lnTo>
                <a:lnTo>
                  <a:pt x="55" y="108"/>
                </a:lnTo>
                <a:lnTo>
                  <a:pt x="54" y="111"/>
                </a:lnTo>
                <a:lnTo>
                  <a:pt x="51" y="114"/>
                </a:lnTo>
                <a:lnTo>
                  <a:pt x="47" y="117"/>
                </a:lnTo>
                <a:lnTo>
                  <a:pt x="45" y="118"/>
                </a:lnTo>
                <a:lnTo>
                  <a:pt x="45" y="118"/>
                </a:lnTo>
                <a:lnTo>
                  <a:pt x="41" y="120"/>
                </a:lnTo>
                <a:lnTo>
                  <a:pt x="37" y="120"/>
                </a:lnTo>
                <a:lnTo>
                  <a:pt x="24" y="120"/>
                </a:lnTo>
                <a:lnTo>
                  <a:pt x="24" y="120"/>
                </a:lnTo>
                <a:lnTo>
                  <a:pt x="21" y="118"/>
                </a:lnTo>
                <a:lnTo>
                  <a:pt x="18" y="116"/>
                </a:lnTo>
                <a:lnTo>
                  <a:pt x="17" y="111"/>
                </a:lnTo>
                <a:lnTo>
                  <a:pt x="16" y="108"/>
                </a:lnTo>
                <a:lnTo>
                  <a:pt x="16" y="108"/>
                </a:lnTo>
                <a:lnTo>
                  <a:pt x="14" y="107"/>
                </a:lnTo>
                <a:lnTo>
                  <a:pt x="13" y="106"/>
                </a:lnTo>
                <a:lnTo>
                  <a:pt x="10" y="107"/>
                </a:lnTo>
                <a:lnTo>
                  <a:pt x="8" y="110"/>
                </a:lnTo>
                <a:lnTo>
                  <a:pt x="7" y="113"/>
                </a:lnTo>
                <a:lnTo>
                  <a:pt x="7" y="113"/>
                </a:lnTo>
                <a:lnTo>
                  <a:pt x="6" y="114"/>
                </a:lnTo>
                <a:lnTo>
                  <a:pt x="4" y="114"/>
                </a:lnTo>
                <a:lnTo>
                  <a:pt x="0" y="114"/>
                </a:lnTo>
                <a:lnTo>
                  <a:pt x="0" y="114"/>
                </a:lnTo>
                <a:lnTo>
                  <a:pt x="7" y="127"/>
                </a:lnTo>
                <a:lnTo>
                  <a:pt x="13" y="140"/>
                </a:lnTo>
                <a:lnTo>
                  <a:pt x="13" y="140"/>
                </a:lnTo>
                <a:lnTo>
                  <a:pt x="16" y="150"/>
                </a:lnTo>
                <a:lnTo>
                  <a:pt x="20" y="158"/>
                </a:lnTo>
                <a:lnTo>
                  <a:pt x="24" y="165"/>
                </a:lnTo>
                <a:lnTo>
                  <a:pt x="27" y="171"/>
                </a:lnTo>
                <a:lnTo>
                  <a:pt x="27" y="171"/>
                </a:lnTo>
                <a:lnTo>
                  <a:pt x="30" y="181"/>
                </a:lnTo>
                <a:lnTo>
                  <a:pt x="30" y="185"/>
                </a:lnTo>
                <a:lnTo>
                  <a:pt x="27" y="187"/>
                </a:lnTo>
                <a:lnTo>
                  <a:pt x="27" y="187"/>
                </a:lnTo>
                <a:lnTo>
                  <a:pt x="24" y="188"/>
                </a:lnTo>
                <a:lnTo>
                  <a:pt x="24" y="191"/>
                </a:lnTo>
                <a:lnTo>
                  <a:pt x="24" y="194"/>
                </a:lnTo>
                <a:lnTo>
                  <a:pt x="28" y="199"/>
                </a:lnTo>
                <a:lnTo>
                  <a:pt x="28" y="199"/>
                </a:lnTo>
                <a:lnTo>
                  <a:pt x="30" y="205"/>
                </a:lnTo>
                <a:lnTo>
                  <a:pt x="31" y="209"/>
                </a:lnTo>
                <a:lnTo>
                  <a:pt x="31" y="212"/>
                </a:lnTo>
                <a:lnTo>
                  <a:pt x="33" y="214"/>
                </a:lnTo>
                <a:lnTo>
                  <a:pt x="33" y="214"/>
                </a:lnTo>
                <a:lnTo>
                  <a:pt x="35" y="214"/>
                </a:lnTo>
                <a:lnTo>
                  <a:pt x="37" y="215"/>
                </a:lnTo>
                <a:lnTo>
                  <a:pt x="38" y="217"/>
                </a:lnTo>
                <a:lnTo>
                  <a:pt x="40" y="218"/>
                </a:lnTo>
                <a:lnTo>
                  <a:pt x="40" y="218"/>
                </a:lnTo>
                <a:lnTo>
                  <a:pt x="43" y="218"/>
                </a:lnTo>
                <a:lnTo>
                  <a:pt x="44" y="219"/>
                </a:lnTo>
                <a:lnTo>
                  <a:pt x="48" y="224"/>
                </a:lnTo>
                <a:lnTo>
                  <a:pt x="48" y="224"/>
                </a:lnTo>
                <a:lnTo>
                  <a:pt x="50" y="226"/>
                </a:lnTo>
                <a:lnTo>
                  <a:pt x="53" y="226"/>
                </a:lnTo>
                <a:lnTo>
                  <a:pt x="55" y="225"/>
                </a:lnTo>
                <a:lnTo>
                  <a:pt x="58" y="224"/>
                </a:lnTo>
                <a:lnTo>
                  <a:pt x="58" y="224"/>
                </a:lnTo>
                <a:lnTo>
                  <a:pt x="61" y="221"/>
                </a:lnTo>
                <a:lnTo>
                  <a:pt x="65" y="219"/>
                </a:lnTo>
                <a:lnTo>
                  <a:pt x="78" y="218"/>
                </a:lnTo>
                <a:lnTo>
                  <a:pt x="78" y="218"/>
                </a:lnTo>
                <a:lnTo>
                  <a:pt x="82" y="218"/>
                </a:lnTo>
                <a:lnTo>
                  <a:pt x="85" y="217"/>
                </a:lnTo>
                <a:lnTo>
                  <a:pt x="88" y="215"/>
                </a:lnTo>
                <a:lnTo>
                  <a:pt x="92" y="212"/>
                </a:lnTo>
                <a:lnTo>
                  <a:pt x="92" y="212"/>
                </a:lnTo>
                <a:lnTo>
                  <a:pt x="98" y="211"/>
                </a:lnTo>
                <a:lnTo>
                  <a:pt x="105" y="211"/>
                </a:lnTo>
                <a:lnTo>
                  <a:pt x="111" y="211"/>
                </a:lnTo>
                <a:lnTo>
                  <a:pt x="117" y="212"/>
                </a:lnTo>
                <a:lnTo>
                  <a:pt x="117" y="212"/>
                </a:lnTo>
                <a:lnTo>
                  <a:pt x="122" y="214"/>
                </a:lnTo>
                <a:lnTo>
                  <a:pt x="127" y="214"/>
                </a:lnTo>
                <a:lnTo>
                  <a:pt x="132" y="211"/>
                </a:lnTo>
                <a:lnTo>
                  <a:pt x="132" y="211"/>
                </a:lnTo>
                <a:lnTo>
                  <a:pt x="135" y="209"/>
                </a:lnTo>
                <a:lnTo>
                  <a:pt x="138" y="211"/>
                </a:lnTo>
                <a:lnTo>
                  <a:pt x="141" y="211"/>
                </a:lnTo>
                <a:lnTo>
                  <a:pt x="142" y="209"/>
                </a:lnTo>
                <a:lnTo>
                  <a:pt x="142" y="208"/>
                </a:lnTo>
                <a:lnTo>
                  <a:pt x="142" y="208"/>
                </a:lnTo>
                <a:lnTo>
                  <a:pt x="144" y="205"/>
                </a:lnTo>
                <a:lnTo>
                  <a:pt x="146" y="204"/>
                </a:lnTo>
                <a:lnTo>
                  <a:pt x="156" y="204"/>
                </a:lnTo>
                <a:lnTo>
                  <a:pt x="156" y="204"/>
                </a:lnTo>
                <a:lnTo>
                  <a:pt x="162" y="202"/>
                </a:lnTo>
                <a:lnTo>
                  <a:pt x="171" y="198"/>
                </a:lnTo>
                <a:lnTo>
                  <a:pt x="179" y="191"/>
                </a:lnTo>
                <a:lnTo>
                  <a:pt x="189" y="182"/>
                </a:lnTo>
                <a:lnTo>
                  <a:pt x="189" y="182"/>
                </a:lnTo>
                <a:lnTo>
                  <a:pt x="199" y="172"/>
                </a:lnTo>
                <a:lnTo>
                  <a:pt x="209" y="160"/>
                </a:lnTo>
                <a:lnTo>
                  <a:pt x="220" y="147"/>
                </a:lnTo>
                <a:lnTo>
                  <a:pt x="228" y="137"/>
                </a:lnTo>
                <a:lnTo>
                  <a:pt x="228" y="137"/>
                </a:lnTo>
                <a:lnTo>
                  <a:pt x="232" y="128"/>
                </a:lnTo>
                <a:lnTo>
                  <a:pt x="239" y="121"/>
                </a:lnTo>
                <a:lnTo>
                  <a:pt x="250" y="111"/>
                </a:lnTo>
                <a:lnTo>
                  <a:pt x="250" y="111"/>
                </a:lnTo>
                <a:lnTo>
                  <a:pt x="253" y="107"/>
                </a:lnTo>
                <a:lnTo>
                  <a:pt x="255" y="100"/>
                </a:lnTo>
                <a:lnTo>
                  <a:pt x="257" y="84"/>
                </a:lnTo>
                <a:lnTo>
                  <a:pt x="257" y="84"/>
                </a:lnTo>
                <a:lnTo>
                  <a:pt x="246" y="86"/>
                </a:lnTo>
                <a:lnTo>
                  <a:pt x="246" y="86"/>
                </a:lnTo>
                <a:close/>
                <a:moveTo>
                  <a:pt x="196" y="138"/>
                </a:moveTo>
                <a:lnTo>
                  <a:pt x="196" y="138"/>
                </a:lnTo>
                <a:lnTo>
                  <a:pt x="196" y="140"/>
                </a:lnTo>
                <a:lnTo>
                  <a:pt x="195" y="140"/>
                </a:lnTo>
                <a:lnTo>
                  <a:pt x="192" y="140"/>
                </a:lnTo>
                <a:lnTo>
                  <a:pt x="188" y="140"/>
                </a:lnTo>
                <a:lnTo>
                  <a:pt x="186" y="141"/>
                </a:lnTo>
                <a:lnTo>
                  <a:pt x="186" y="141"/>
                </a:lnTo>
                <a:lnTo>
                  <a:pt x="182" y="150"/>
                </a:lnTo>
                <a:lnTo>
                  <a:pt x="175" y="148"/>
                </a:lnTo>
                <a:lnTo>
                  <a:pt x="166" y="135"/>
                </a:lnTo>
                <a:lnTo>
                  <a:pt x="166" y="135"/>
                </a:lnTo>
                <a:lnTo>
                  <a:pt x="175" y="121"/>
                </a:lnTo>
                <a:lnTo>
                  <a:pt x="175" y="121"/>
                </a:lnTo>
                <a:lnTo>
                  <a:pt x="178" y="118"/>
                </a:lnTo>
                <a:lnTo>
                  <a:pt x="183" y="116"/>
                </a:lnTo>
                <a:lnTo>
                  <a:pt x="188" y="113"/>
                </a:lnTo>
                <a:lnTo>
                  <a:pt x="191" y="114"/>
                </a:lnTo>
                <a:lnTo>
                  <a:pt x="192" y="114"/>
                </a:lnTo>
                <a:lnTo>
                  <a:pt x="192" y="114"/>
                </a:lnTo>
                <a:lnTo>
                  <a:pt x="193" y="117"/>
                </a:lnTo>
                <a:lnTo>
                  <a:pt x="198" y="121"/>
                </a:lnTo>
                <a:lnTo>
                  <a:pt x="200" y="124"/>
                </a:lnTo>
                <a:lnTo>
                  <a:pt x="202" y="127"/>
                </a:lnTo>
                <a:lnTo>
                  <a:pt x="202" y="127"/>
                </a:lnTo>
                <a:lnTo>
                  <a:pt x="200" y="130"/>
                </a:lnTo>
                <a:lnTo>
                  <a:pt x="199" y="133"/>
                </a:lnTo>
                <a:lnTo>
                  <a:pt x="196" y="135"/>
                </a:lnTo>
                <a:lnTo>
                  <a:pt x="196" y="138"/>
                </a:lnTo>
                <a:lnTo>
                  <a:pt x="196" y="13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 name="Freeform 196">
            <a:extLst>
              <a:ext uri="{FF2B5EF4-FFF2-40B4-BE49-F238E27FC236}">
                <a16:creationId xmlns:a16="http://schemas.microsoft.com/office/drawing/2014/main" id="{2D7D82B8-C229-FF7E-688B-62FC5FE1C824}"/>
              </a:ext>
            </a:extLst>
          </p:cNvPr>
          <p:cNvSpPr>
            <a:spLocks/>
          </p:cNvSpPr>
          <p:nvPr/>
        </p:nvSpPr>
        <p:spPr bwMode="gray">
          <a:xfrm>
            <a:off x="3449482" y="8230163"/>
            <a:ext cx="182397" cy="604204"/>
          </a:xfrm>
          <a:custGeom>
            <a:avLst/>
            <a:gdLst/>
            <a:ahLst/>
            <a:cxnLst>
              <a:cxn ang="0">
                <a:pos x="12" y="183"/>
              </a:cxn>
              <a:cxn ang="0">
                <a:pos x="18" y="185"/>
              </a:cxn>
              <a:cxn ang="0">
                <a:pos x="25" y="183"/>
              </a:cxn>
              <a:cxn ang="0">
                <a:pos x="32" y="186"/>
              </a:cxn>
              <a:cxn ang="0">
                <a:pos x="47" y="190"/>
              </a:cxn>
              <a:cxn ang="0">
                <a:pos x="108" y="196"/>
              </a:cxn>
              <a:cxn ang="0">
                <a:pos x="143" y="196"/>
              </a:cxn>
              <a:cxn ang="0">
                <a:pos x="156" y="196"/>
              </a:cxn>
              <a:cxn ang="0">
                <a:pos x="173" y="193"/>
              </a:cxn>
              <a:cxn ang="0">
                <a:pos x="180" y="115"/>
              </a:cxn>
              <a:cxn ang="0">
                <a:pos x="187" y="79"/>
              </a:cxn>
              <a:cxn ang="0">
                <a:pos x="183" y="79"/>
              </a:cxn>
              <a:cxn ang="0">
                <a:pos x="169" y="81"/>
              </a:cxn>
              <a:cxn ang="0">
                <a:pos x="162" y="85"/>
              </a:cxn>
              <a:cxn ang="0">
                <a:pos x="159" y="84"/>
              </a:cxn>
              <a:cxn ang="0">
                <a:pos x="160" y="72"/>
              </a:cxn>
              <a:cxn ang="0">
                <a:pos x="152" y="59"/>
              </a:cxn>
              <a:cxn ang="0">
                <a:pos x="152" y="55"/>
              </a:cxn>
              <a:cxn ang="0">
                <a:pos x="155" y="37"/>
              </a:cxn>
              <a:cxn ang="0">
                <a:pos x="152" y="31"/>
              </a:cxn>
              <a:cxn ang="0">
                <a:pos x="150" y="21"/>
              </a:cxn>
              <a:cxn ang="0">
                <a:pos x="140" y="21"/>
              </a:cxn>
              <a:cxn ang="0">
                <a:pos x="133" y="18"/>
              </a:cxn>
              <a:cxn ang="0">
                <a:pos x="125" y="17"/>
              </a:cxn>
              <a:cxn ang="0">
                <a:pos x="118" y="21"/>
              </a:cxn>
              <a:cxn ang="0">
                <a:pos x="115" y="32"/>
              </a:cxn>
              <a:cxn ang="0">
                <a:pos x="106" y="32"/>
              </a:cxn>
              <a:cxn ang="0">
                <a:pos x="91" y="35"/>
              </a:cxn>
              <a:cxn ang="0">
                <a:pos x="82" y="25"/>
              </a:cxn>
              <a:cxn ang="0">
                <a:pos x="76" y="18"/>
              </a:cxn>
              <a:cxn ang="0">
                <a:pos x="75" y="13"/>
              </a:cxn>
              <a:cxn ang="0">
                <a:pos x="72" y="0"/>
              </a:cxn>
              <a:cxn ang="0">
                <a:pos x="21" y="0"/>
              </a:cxn>
              <a:cxn ang="0">
                <a:pos x="11" y="4"/>
              </a:cxn>
              <a:cxn ang="0">
                <a:pos x="20" y="24"/>
              </a:cxn>
              <a:cxn ang="0">
                <a:pos x="27" y="41"/>
              </a:cxn>
              <a:cxn ang="0">
                <a:pos x="24" y="55"/>
              </a:cxn>
              <a:cxn ang="0">
                <a:pos x="28" y="71"/>
              </a:cxn>
              <a:cxn ang="0">
                <a:pos x="34" y="88"/>
              </a:cxn>
              <a:cxn ang="0">
                <a:pos x="22" y="112"/>
              </a:cxn>
              <a:cxn ang="0">
                <a:pos x="14" y="126"/>
              </a:cxn>
              <a:cxn ang="0">
                <a:pos x="10" y="142"/>
              </a:cxn>
              <a:cxn ang="0">
                <a:pos x="2" y="160"/>
              </a:cxn>
              <a:cxn ang="0">
                <a:pos x="1" y="176"/>
              </a:cxn>
              <a:cxn ang="0">
                <a:pos x="0" y="187"/>
              </a:cxn>
              <a:cxn ang="0">
                <a:pos x="5" y="185"/>
              </a:cxn>
              <a:cxn ang="0">
                <a:pos x="10" y="182"/>
              </a:cxn>
            </a:cxnLst>
            <a:rect l="0" t="0" r="r" b="b"/>
            <a:pathLst>
              <a:path w="187" h="196">
                <a:moveTo>
                  <a:pt x="10" y="182"/>
                </a:moveTo>
                <a:lnTo>
                  <a:pt x="10" y="182"/>
                </a:lnTo>
                <a:lnTo>
                  <a:pt x="12" y="183"/>
                </a:lnTo>
                <a:lnTo>
                  <a:pt x="14" y="185"/>
                </a:lnTo>
                <a:lnTo>
                  <a:pt x="14" y="186"/>
                </a:lnTo>
                <a:lnTo>
                  <a:pt x="18" y="185"/>
                </a:lnTo>
                <a:lnTo>
                  <a:pt x="18" y="185"/>
                </a:lnTo>
                <a:lnTo>
                  <a:pt x="21" y="183"/>
                </a:lnTo>
                <a:lnTo>
                  <a:pt x="25" y="183"/>
                </a:lnTo>
                <a:lnTo>
                  <a:pt x="30" y="185"/>
                </a:lnTo>
                <a:lnTo>
                  <a:pt x="32" y="186"/>
                </a:lnTo>
                <a:lnTo>
                  <a:pt x="32" y="186"/>
                </a:lnTo>
                <a:lnTo>
                  <a:pt x="39" y="189"/>
                </a:lnTo>
                <a:lnTo>
                  <a:pt x="47" y="190"/>
                </a:lnTo>
                <a:lnTo>
                  <a:pt x="47" y="190"/>
                </a:lnTo>
                <a:lnTo>
                  <a:pt x="102" y="190"/>
                </a:lnTo>
                <a:lnTo>
                  <a:pt x="108" y="196"/>
                </a:lnTo>
                <a:lnTo>
                  <a:pt x="108" y="196"/>
                </a:lnTo>
                <a:lnTo>
                  <a:pt x="123" y="195"/>
                </a:lnTo>
                <a:lnTo>
                  <a:pt x="136" y="195"/>
                </a:lnTo>
                <a:lnTo>
                  <a:pt x="143" y="196"/>
                </a:lnTo>
                <a:lnTo>
                  <a:pt x="143" y="196"/>
                </a:lnTo>
                <a:lnTo>
                  <a:pt x="149" y="196"/>
                </a:lnTo>
                <a:lnTo>
                  <a:pt x="156" y="196"/>
                </a:lnTo>
                <a:lnTo>
                  <a:pt x="169" y="195"/>
                </a:lnTo>
                <a:lnTo>
                  <a:pt x="169" y="195"/>
                </a:lnTo>
                <a:lnTo>
                  <a:pt x="173" y="193"/>
                </a:lnTo>
                <a:lnTo>
                  <a:pt x="155" y="168"/>
                </a:lnTo>
                <a:lnTo>
                  <a:pt x="156" y="115"/>
                </a:lnTo>
                <a:lnTo>
                  <a:pt x="180" y="115"/>
                </a:lnTo>
                <a:lnTo>
                  <a:pt x="185" y="111"/>
                </a:lnTo>
                <a:lnTo>
                  <a:pt x="187" y="79"/>
                </a:lnTo>
                <a:lnTo>
                  <a:pt x="187" y="79"/>
                </a:lnTo>
                <a:lnTo>
                  <a:pt x="185" y="79"/>
                </a:lnTo>
                <a:lnTo>
                  <a:pt x="183" y="79"/>
                </a:lnTo>
                <a:lnTo>
                  <a:pt x="183" y="79"/>
                </a:lnTo>
                <a:lnTo>
                  <a:pt x="176" y="81"/>
                </a:lnTo>
                <a:lnTo>
                  <a:pt x="169" y="81"/>
                </a:lnTo>
                <a:lnTo>
                  <a:pt x="169" y="81"/>
                </a:lnTo>
                <a:lnTo>
                  <a:pt x="166" y="81"/>
                </a:lnTo>
                <a:lnTo>
                  <a:pt x="163" y="84"/>
                </a:lnTo>
                <a:lnTo>
                  <a:pt x="162" y="85"/>
                </a:lnTo>
                <a:lnTo>
                  <a:pt x="160" y="85"/>
                </a:lnTo>
                <a:lnTo>
                  <a:pt x="160" y="85"/>
                </a:lnTo>
                <a:lnTo>
                  <a:pt x="159" y="84"/>
                </a:lnTo>
                <a:lnTo>
                  <a:pt x="159" y="79"/>
                </a:lnTo>
                <a:lnTo>
                  <a:pt x="160" y="72"/>
                </a:lnTo>
                <a:lnTo>
                  <a:pt x="160" y="72"/>
                </a:lnTo>
                <a:lnTo>
                  <a:pt x="160" y="69"/>
                </a:lnTo>
                <a:lnTo>
                  <a:pt x="158" y="65"/>
                </a:lnTo>
                <a:lnTo>
                  <a:pt x="152" y="59"/>
                </a:lnTo>
                <a:lnTo>
                  <a:pt x="152" y="59"/>
                </a:lnTo>
                <a:lnTo>
                  <a:pt x="152" y="58"/>
                </a:lnTo>
                <a:lnTo>
                  <a:pt x="152" y="55"/>
                </a:lnTo>
                <a:lnTo>
                  <a:pt x="153" y="48"/>
                </a:lnTo>
                <a:lnTo>
                  <a:pt x="155" y="41"/>
                </a:lnTo>
                <a:lnTo>
                  <a:pt x="155" y="37"/>
                </a:lnTo>
                <a:lnTo>
                  <a:pt x="155" y="37"/>
                </a:lnTo>
                <a:lnTo>
                  <a:pt x="153" y="34"/>
                </a:lnTo>
                <a:lnTo>
                  <a:pt x="152" y="31"/>
                </a:lnTo>
                <a:lnTo>
                  <a:pt x="152" y="24"/>
                </a:lnTo>
                <a:lnTo>
                  <a:pt x="152" y="24"/>
                </a:lnTo>
                <a:lnTo>
                  <a:pt x="150" y="21"/>
                </a:lnTo>
                <a:lnTo>
                  <a:pt x="149" y="21"/>
                </a:lnTo>
                <a:lnTo>
                  <a:pt x="140" y="21"/>
                </a:lnTo>
                <a:lnTo>
                  <a:pt x="140" y="21"/>
                </a:lnTo>
                <a:lnTo>
                  <a:pt x="136" y="21"/>
                </a:lnTo>
                <a:lnTo>
                  <a:pt x="135" y="20"/>
                </a:lnTo>
                <a:lnTo>
                  <a:pt x="133" y="18"/>
                </a:lnTo>
                <a:lnTo>
                  <a:pt x="133" y="18"/>
                </a:lnTo>
                <a:lnTo>
                  <a:pt x="128" y="17"/>
                </a:lnTo>
                <a:lnTo>
                  <a:pt x="125" y="17"/>
                </a:lnTo>
                <a:lnTo>
                  <a:pt x="121" y="18"/>
                </a:lnTo>
                <a:lnTo>
                  <a:pt x="121" y="18"/>
                </a:lnTo>
                <a:lnTo>
                  <a:pt x="118" y="21"/>
                </a:lnTo>
                <a:lnTo>
                  <a:pt x="116" y="27"/>
                </a:lnTo>
                <a:lnTo>
                  <a:pt x="115" y="31"/>
                </a:lnTo>
                <a:lnTo>
                  <a:pt x="115" y="32"/>
                </a:lnTo>
                <a:lnTo>
                  <a:pt x="113" y="32"/>
                </a:lnTo>
                <a:lnTo>
                  <a:pt x="113" y="32"/>
                </a:lnTo>
                <a:lnTo>
                  <a:pt x="106" y="32"/>
                </a:lnTo>
                <a:lnTo>
                  <a:pt x="95" y="35"/>
                </a:lnTo>
                <a:lnTo>
                  <a:pt x="95" y="35"/>
                </a:lnTo>
                <a:lnTo>
                  <a:pt x="91" y="35"/>
                </a:lnTo>
                <a:lnTo>
                  <a:pt x="88" y="34"/>
                </a:lnTo>
                <a:lnTo>
                  <a:pt x="85" y="31"/>
                </a:lnTo>
                <a:lnTo>
                  <a:pt x="82" y="25"/>
                </a:lnTo>
                <a:lnTo>
                  <a:pt x="82" y="25"/>
                </a:lnTo>
                <a:lnTo>
                  <a:pt x="79" y="21"/>
                </a:lnTo>
                <a:lnTo>
                  <a:pt x="76" y="18"/>
                </a:lnTo>
                <a:lnTo>
                  <a:pt x="75" y="17"/>
                </a:lnTo>
                <a:lnTo>
                  <a:pt x="75" y="13"/>
                </a:lnTo>
                <a:lnTo>
                  <a:pt x="75" y="13"/>
                </a:lnTo>
                <a:lnTo>
                  <a:pt x="75" y="8"/>
                </a:lnTo>
                <a:lnTo>
                  <a:pt x="75" y="4"/>
                </a:lnTo>
                <a:lnTo>
                  <a:pt x="72" y="0"/>
                </a:lnTo>
                <a:lnTo>
                  <a:pt x="72" y="0"/>
                </a:lnTo>
                <a:lnTo>
                  <a:pt x="48" y="0"/>
                </a:lnTo>
                <a:lnTo>
                  <a:pt x="21" y="0"/>
                </a:lnTo>
                <a:lnTo>
                  <a:pt x="21" y="0"/>
                </a:lnTo>
                <a:lnTo>
                  <a:pt x="17" y="1"/>
                </a:lnTo>
                <a:lnTo>
                  <a:pt x="11" y="4"/>
                </a:lnTo>
                <a:lnTo>
                  <a:pt x="11" y="4"/>
                </a:lnTo>
                <a:lnTo>
                  <a:pt x="15" y="14"/>
                </a:lnTo>
                <a:lnTo>
                  <a:pt x="20" y="24"/>
                </a:lnTo>
                <a:lnTo>
                  <a:pt x="25" y="38"/>
                </a:lnTo>
                <a:lnTo>
                  <a:pt x="25" y="38"/>
                </a:lnTo>
                <a:lnTo>
                  <a:pt x="27" y="41"/>
                </a:lnTo>
                <a:lnTo>
                  <a:pt x="25" y="45"/>
                </a:lnTo>
                <a:lnTo>
                  <a:pt x="24" y="49"/>
                </a:lnTo>
                <a:lnTo>
                  <a:pt x="24" y="55"/>
                </a:lnTo>
                <a:lnTo>
                  <a:pt x="24" y="55"/>
                </a:lnTo>
                <a:lnTo>
                  <a:pt x="25" y="62"/>
                </a:lnTo>
                <a:lnTo>
                  <a:pt x="28" y="71"/>
                </a:lnTo>
                <a:lnTo>
                  <a:pt x="31" y="81"/>
                </a:lnTo>
                <a:lnTo>
                  <a:pt x="34" y="88"/>
                </a:lnTo>
                <a:lnTo>
                  <a:pt x="34" y="88"/>
                </a:lnTo>
                <a:lnTo>
                  <a:pt x="32" y="95"/>
                </a:lnTo>
                <a:lnTo>
                  <a:pt x="30" y="102"/>
                </a:lnTo>
                <a:lnTo>
                  <a:pt x="22" y="112"/>
                </a:lnTo>
                <a:lnTo>
                  <a:pt x="22" y="112"/>
                </a:lnTo>
                <a:lnTo>
                  <a:pt x="18" y="118"/>
                </a:lnTo>
                <a:lnTo>
                  <a:pt x="14" y="126"/>
                </a:lnTo>
                <a:lnTo>
                  <a:pt x="11" y="135"/>
                </a:lnTo>
                <a:lnTo>
                  <a:pt x="10" y="142"/>
                </a:lnTo>
                <a:lnTo>
                  <a:pt x="10" y="142"/>
                </a:lnTo>
                <a:lnTo>
                  <a:pt x="8" y="149"/>
                </a:lnTo>
                <a:lnTo>
                  <a:pt x="5" y="156"/>
                </a:lnTo>
                <a:lnTo>
                  <a:pt x="2" y="160"/>
                </a:lnTo>
                <a:lnTo>
                  <a:pt x="2" y="165"/>
                </a:lnTo>
                <a:lnTo>
                  <a:pt x="2" y="165"/>
                </a:lnTo>
                <a:lnTo>
                  <a:pt x="1" y="176"/>
                </a:lnTo>
                <a:lnTo>
                  <a:pt x="0" y="186"/>
                </a:lnTo>
                <a:lnTo>
                  <a:pt x="0" y="186"/>
                </a:lnTo>
                <a:lnTo>
                  <a:pt x="0" y="187"/>
                </a:lnTo>
                <a:lnTo>
                  <a:pt x="5" y="186"/>
                </a:lnTo>
                <a:lnTo>
                  <a:pt x="5" y="186"/>
                </a:lnTo>
                <a:lnTo>
                  <a:pt x="5" y="185"/>
                </a:lnTo>
                <a:lnTo>
                  <a:pt x="8" y="183"/>
                </a:lnTo>
                <a:lnTo>
                  <a:pt x="10" y="182"/>
                </a:lnTo>
                <a:lnTo>
                  <a:pt x="10" y="18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 name="Freeform 197">
            <a:extLst>
              <a:ext uri="{FF2B5EF4-FFF2-40B4-BE49-F238E27FC236}">
                <a16:creationId xmlns:a16="http://schemas.microsoft.com/office/drawing/2014/main" id="{2EAD0814-65B2-4CD5-4489-06D393FCE0BE}"/>
              </a:ext>
            </a:extLst>
          </p:cNvPr>
          <p:cNvSpPr>
            <a:spLocks/>
          </p:cNvSpPr>
          <p:nvPr/>
        </p:nvSpPr>
        <p:spPr bwMode="gray">
          <a:xfrm>
            <a:off x="3600667" y="8344220"/>
            <a:ext cx="180446" cy="493232"/>
          </a:xfrm>
          <a:custGeom>
            <a:avLst/>
            <a:gdLst/>
            <a:ahLst/>
            <a:cxnLst>
              <a:cxn ang="0">
                <a:pos x="136" y="4"/>
              </a:cxn>
              <a:cxn ang="0">
                <a:pos x="126" y="1"/>
              </a:cxn>
              <a:cxn ang="0">
                <a:pos x="111" y="3"/>
              </a:cxn>
              <a:cxn ang="0">
                <a:pos x="108" y="7"/>
              </a:cxn>
              <a:cxn ang="0">
                <a:pos x="106" y="12"/>
              </a:cxn>
              <a:cxn ang="0">
                <a:pos x="102" y="20"/>
              </a:cxn>
              <a:cxn ang="0">
                <a:pos x="105" y="24"/>
              </a:cxn>
              <a:cxn ang="0">
                <a:pos x="104" y="40"/>
              </a:cxn>
              <a:cxn ang="0">
                <a:pos x="99" y="52"/>
              </a:cxn>
              <a:cxn ang="0">
                <a:pos x="104" y="61"/>
              </a:cxn>
              <a:cxn ang="0">
                <a:pos x="111" y="67"/>
              </a:cxn>
              <a:cxn ang="0">
                <a:pos x="121" y="64"/>
              </a:cxn>
              <a:cxn ang="0">
                <a:pos x="123" y="68"/>
              </a:cxn>
              <a:cxn ang="0">
                <a:pos x="123" y="78"/>
              </a:cxn>
              <a:cxn ang="0">
                <a:pos x="121" y="82"/>
              </a:cxn>
              <a:cxn ang="0">
                <a:pos x="109" y="82"/>
              </a:cxn>
              <a:cxn ang="0">
                <a:pos x="105" y="75"/>
              </a:cxn>
              <a:cxn ang="0">
                <a:pos x="101" y="67"/>
              </a:cxn>
              <a:cxn ang="0">
                <a:pos x="91" y="65"/>
              </a:cxn>
              <a:cxn ang="0">
                <a:pos x="82" y="57"/>
              </a:cxn>
              <a:cxn ang="0">
                <a:pos x="78" y="57"/>
              </a:cxn>
              <a:cxn ang="0">
                <a:pos x="77" y="59"/>
              </a:cxn>
              <a:cxn ang="0">
                <a:pos x="69" y="61"/>
              </a:cxn>
              <a:cxn ang="0">
                <a:pos x="62" y="59"/>
              </a:cxn>
              <a:cxn ang="0">
                <a:pos x="55" y="57"/>
              </a:cxn>
              <a:cxn ang="0">
                <a:pos x="51" y="52"/>
              </a:cxn>
              <a:cxn ang="0">
                <a:pos x="49" y="48"/>
              </a:cxn>
              <a:cxn ang="0">
                <a:pos x="41" y="49"/>
              </a:cxn>
              <a:cxn ang="0">
                <a:pos x="37" y="47"/>
              </a:cxn>
              <a:cxn ang="0">
                <a:pos x="32" y="42"/>
              </a:cxn>
              <a:cxn ang="0">
                <a:pos x="1" y="78"/>
              </a:cxn>
              <a:cxn ang="0">
                <a:pos x="18" y="156"/>
              </a:cxn>
              <a:cxn ang="0">
                <a:pos x="47" y="153"/>
              </a:cxn>
              <a:cxn ang="0">
                <a:pos x="48" y="158"/>
              </a:cxn>
              <a:cxn ang="0">
                <a:pos x="57" y="158"/>
              </a:cxn>
              <a:cxn ang="0">
                <a:pos x="77" y="160"/>
              </a:cxn>
              <a:cxn ang="0">
                <a:pos x="84" y="152"/>
              </a:cxn>
              <a:cxn ang="0">
                <a:pos x="94" y="142"/>
              </a:cxn>
              <a:cxn ang="0">
                <a:pos x="106" y="133"/>
              </a:cxn>
              <a:cxn ang="0">
                <a:pos x="108" y="129"/>
              </a:cxn>
              <a:cxn ang="0">
                <a:pos x="118" y="123"/>
              </a:cxn>
              <a:cxn ang="0">
                <a:pos x="129" y="111"/>
              </a:cxn>
              <a:cxn ang="0">
                <a:pos x="173" y="95"/>
              </a:cxn>
              <a:cxn ang="0">
                <a:pos x="170" y="88"/>
              </a:cxn>
              <a:cxn ang="0">
                <a:pos x="172" y="72"/>
              </a:cxn>
              <a:cxn ang="0">
                <a:pos x="178" y="69"/>
              </a:cxn>
              <a:cxn ang="0">
                <a:pos x="179" y="68"/>
              </a:cxn>
              <a:cxn ang="0">
                <a:pos x="178" y="55"/>
              </a:cxn>
              <a:cxn ang="0">
                <a:pos x="179" y="41"/>
              </a:cxn>
              <a:cxn ang="0">
                <a:pos x="183" y="40"/>
              </a:cxn>
              <a:cxn ang="0">
                <a:pos x="182" y="30"/>
              </a:cxn>
              <a:cxn ang="0">
                <a:pos x="173" y="18"/>
              </a:cxn>
              <a:cxn ang="0">
                <a:pos x="156" y="12"/>
              </a:cxn>
              <a:cxn ang="0">
                <a:pos x="142" y="7"/>
              </a:cxn>
            </a:cxnLst>
            <a:rect l="0" t="0" r="r" b="b"/>
            <a:pathLst>
              <a:path w="185" h="160">
                <a:moveTo>
                  <a:pt x="142" y="7"/>
                </a:moveTo>
                <a:lnTo>
                  <a:pt x="142" y="7"/>
                </a:lnTo>
                <a:lnTo>
                  <a:pt x="136" y="4"/>
                </a:lnTo>
                <a:lnTo>
                  <a:pt x="129" y="0"/>
                </a:lnTo>
                <a:lnTo>
                  <a:pt x="129" y="0"/>
                </a:lnTo>
                <a:lnTo>
                  <a:pt x="126" y="1"/>
                </a:lnTo>
                <a:lnTo>
                  <a:pt x="121" y="3"/>
                </a:lnTo>
                <a:lnTo>
                  <a:pt x="111" y="3"/>
                </a:lnTo>
                <a:lnTo>
                  <a:pt x="111" y="3"/>
                </a:lnTo>
                <a:lnTo>
                  <a:pt x="109" y="3"/>
                </a:lnTo>
                <a:lnTo>
                  <a:pt x="108" y="4"/>
                </a:lnTo>
                <a:lnTo>
                  <a:pt x="108" y="7"/>
                </a:lnTo>
                <a:lnTo>
                  <a:pt x="108" y="10"/>
                </a:lnTo>
                <a:lnTo>
                  <a:pt x="106" y="12"/>
                </a:lnTo>
                <a:lnTo>
                  <a:pt x="106" y="12"/>
                </a:lnTo>
                <a:lnTo>
                  <a:pt x="104" y="15"/>
                </a:lnTo>
                <a:lnTo>
                  <a:pt x="102" y="18"/>
                </a:lnTo>
                <a:lnTo>
                  <a:pt x="102" y="20"/>
                </a:lnTo>
                <a:lnTo>
                  <a:pt x="104" y="21"/>
                </a:lnTo>
                <a:lnTo>
                  <a:pt x="104" y="21"/>
                </a:lnTo>
                <a:lnTo>
                  <a:pt x="105" y="24"/>
                </a:lnTo>
                <a:lnTo>
                  <a:pt x="105" y="30"/>
                </a:lnTo>
                <a:lnTo>
                  <a:pt x="104" y="40"/>
                </a:lnTo>
                <a:lnTo>
                  <a:pt x="104" y="40"/>
                </a:lnTo>
                <a:lnTo>
                  <a:pt x="102" y="44"/>
                </a:lnTo>
                <a:lnTo>
                  <a:pt x="101" y="48"/>
                </a:lnTo>
                <a:lnTo>
                  <a:pt x="99" y="52"/>
                </a:lnTo>
                <a:lnTo>
                  <a:pt x="99" y="54"/>
                </a:lnTo>
                <a:lnTo>
                  <a:pt x="99" y="54"/>
                </a:lnTo>
                <a:lnTo>
                  <a:pt x="104" y="61"/>
                </a:lnTo>
                <a:lnTo>
                  <a:pt x="106" y="65"/>
                </a:lnTo>
                <a:lnTo>
                  <a:pt x="111" y="67"/>
                </a:lnTo>
                <a:lnTo>
                  <a:pt x="111" y="67"/>
                </a:lnTo>
                <a:lnTo>
                  <a:pt x="113" y="67"/>
                </a:lnTo>
                <a:lnTo>
                  <a:pt x="116" y="67"/>
                </a:lnTo>
                <a:lnTo>
                  <a:pt x="121" y="64"/>
                </a:lnTo>
                <a:lnTo>
                  <a:pt x="121" y="64"/>
                </a:lnTo>
                <a:lnTo>
                  <a:pt x="122" y="65"/>
                </a:lnTo>
                <a:lnTo>
                  <a:pt x="123" y="68"/>
                </a:lnTo>
                <a:lnTo>
                  <a:pt x="123" y="75"/>
                </a:lnTo>
                <a:lnTo>
                  <a:pt x="123" y="75"/>
                </a:lnTo>
                <a:lnTo>
                  <a:pt x="123" y="78"/>
                </a:lnTo>
                <a:lnTo>
                  <a:pt x="122" y="81"/>
                </a:lnTo>
                <a:lnTo>
                  <a:pt x="121" y="82"/>
                </a:lnTo>
                <a:lnTo>
                  <a:pt x="121" y="82"/>
                </a:lnTo>
                <a:lnTo>
                  <a:pt x="116" y="84"/>
                </a:lnTo>
                <a:lnTo>
                  <a:pt x="112" y="84"/>
                </a:lnTo>
                <a:lnTo>
                  <a:pt x="109" y="82"/>
                </a:lnTo>
                <a:lnTo>
                  <a:pt x="109" y="82"/>
                </a:lnTo>
                <a:lnTo>
                  <a:pt x="106" y="79"/>
                </a:lnTo>
                <a:lnTo>
                  <a:pt x="105" y="75"/>
                </a:lnTo>
                <a:lnTo>
                  <a:pt x="102" y="68"/>
                </a:lnTo>
                <a:lnTo>
                  <a:pt x="102" y="68"/>
                </a:lnTo>
                <a:lnTo>
                  <a:pt x="101" y="67"/>
                </a:lnTo>
                <a:lnTo>
                  <a:pt x="98" y="67"/>
                </a:lnTo>
                <a:lnTo>
                  <a:pt x="91" y="65"/>
                </a:lnTo>
                <a:lnTo>
                  <a:pt x="91" y="65"/>
                </a:lnTo>
                <a:lnTo>
                  <a:pt x="88" y="65"/>
                </a:lnTo>
                <a:lnTo>
                  <a:pt x="85" y="62"/>
                </a:lnTo>
                <a:lnTo>
                  <a:pt x="82" y="57"/>
                </a:lnTo>
                <a:lnTo>
                  <a:pt x="82" y="57"/>
                </a:lnTo>
                <a:lnTo>
                  <a:pt x="81" y="55"/>
                </a:lnTo>
                <a:lnTo>
                  <a:pt x="78" y="57"/>
                </a:lnTo>
                <a:lnTo>
                  <a:pt x="77" y="58"/>
                </a:lnTo>
                <a:lnTo>
                  <a:pt x="77" y="59"/>
                </a:lnTo>
                <a:lnTo>
                  <a:pt x="77" y="59"/>
                </a:lnTo>
                <a:lnTo>
                  <a:pt x="75" y="61"/>
                </a:lnTo>
                <a:lnTo>
                  <a:pt x="74" y="61"/>
                </a:lnTo>
                <a:lnTo>
                  <a:pt x="69" y="61"/>
                </a:lnTo>
                <a:lnTo>
                  <a:pt x="69" y="61"/>
                </a:lnTo>
                <a:lnTo>
                  <a:pt x="67" y="61"/>
                </a:lnTo>
                <a:lnTo>
                  <a:pt x="62" y="59"/>
                </a:lnTo>
                <a:lnTo>
                  <a:pt x="58" y="57"/>
                </a:lnTo>
                <a:lnTo>
                  <a:pt x="55" y="57"/>
                </a:lnTo>
                <a:lnTo>
                  <a:pt x="55" y="57"/>
                </a:lnTo>
                <a:lnTo>
                  <a:pt x="54" y="57"/>
                </a:lnTo>
                <a:lnTo>
                  <a:pt x="52" y="55"/>
                </a:lnTo>
                <a:lnTo>
                  <a:pt x="51" y="52"/>
                </a:lnTo>
                <a:lnTo>
                  <a:pt x="51" y="49"/>
                </a:lnTo>
                <a:lnTo>
                  <a:pt x="51" y="49"/>
                </a:lnTo>
                <a:lnTo>
                  <a:pt x="49" y="48"/>
                </a:lnTo>
                <a:lnTo>
                  <a:pt x="47" y="48"/>
                </a:lnTo>
                <a:lnTo>
                  <a:pt x="41" y="49"/>
                </a:lnTo>
                <a:lnTo>
                  <a:pt x="41" y="49"/>
                </a:lnTo>
                <a:lnTo>
                  <a:pt x="40" y="49"/>
                </a:lnTo>
                <a:lnTo>
                  <a:pt x="38" y="49"/>
                </a:lnTo>
                <a:lnTo>
                  <a:pt x="37" y="47"/>
                </a:lnTo>
                <a:lnTo>
                  <a:pt x="37" y="47"/>
                </a:lnTo>
                <a:lnTo>
                  <a:pt x="35" y="45"/>
                </a:lnTo>
                <a:lnTo>
                  <a:pt x="32" y="42"/>
                </a:lnTo>
                <a:lnTo>
                  <a:pt x="30" y="74"/>
                </a:lnTo>
                <a:lnTo>
                  <a:pt x="25" y="78"/>
                </a:lnTo>
                <a:lnTo>
                  <a:pt x="1" y="78"/>
                </a:lnTo>
                <a:lnTo>
                  <a:pt x="0" y="131"/>
                </a:lnTo>
                <a:lnTo>
                  <a:pt x="18" y="156"/>
                </a:lnTo>
                <a:lnTo>
                  <a:pt x="18" y="156"/>
                </a:lnTo>
                <a:lnTo>
                  <a:pt x="35" y="153"/>
                </a:lnTo>
                <a:lnTo>
                  <a:pt x="44" y="153"/>
                </a:lnTo>
                <a:lnTo>
                  <a:pt x="47" y="153"/>
                </a:lnTo>
                <a:lnTo>
                  <a:pt x="47" y="155"/>
                </a:lnTo>
                <a:lnTo>
                  <a:pt x="47" y="155"/>
                </a:lnTo>
                <a:lnTo>
                  <a:pt x="48" y="158"/>
                </a:lnTo>
                <a:lnTo>
                  <a:pt x="48" y="158"/>
                </a:lnTo>
                <a:lnTo>
                  <a:pt x="57" y="158"/>
                </a:lnTo>
                <a:lnTo>
                  <a:pt x="57" y="158"/>
                </a:lnTo>
                <a:lnTo>
                  <a:pt x="67" y="159"/>
                </a:lnTo>
                <a:lnTo>
                  <a:pt x="72" y="160"/>
                </a:lnTo>
                <a:lnTo>
                  <a:pt x="77" y="160"/>
                </a:lnTo>
                <a:lnTo>
                  <a:pt x="77" y="160"/>
                </a:lnTo>
                <a:lnTo>
                  <a:pt x="81" y="158"/>
                </a:lnTo>
                <a:lnTo>
                  <a:pt x="84" y="152"/>
                </a:lnTo>
                <a:lnTo>
                  <a:pt x="89" y="146"/>
                </a:lnTo>
                <a:lnTo>
                  <a:pt x="94" y="142"/>
                </a:lnTo>
                <a:lnTo>
                  <a:pt x="94" y="142"/>
                </a:lnTo>
                <a:lnTo>
                  <a:pt x="98" y="141"/>
                </a:lnTo>
                <a:lnTo>
                  <a:pt x="104" y="136"/>
                </a:lnTo>
                <a:lnTo>
                  <a:pt x="106" y="133"/>
                </a:lnTo>
                <a:lnTo>
                  <a:pt x="108" y="131"/>
                </a:lnTo>
                <a:lnTo>
                  <a:pt x="108" y="131"/>
                </a:lnTo>
                <a:lnTo>
                  <a:pt x="108" y="129"/>
                </a:lnTo>
                <a:lnTo>
                  <a:pt x="109" y="126"/>
                </a:lnTo>
                <a:lnTo>
                  <a:pt x="112" y="125"/>
                </a:lnTo>
                <a:lnTo>
                  <a:pt x="118" y="123"/>
                </a:lnTo>
                <a:lnTo>
                  <a:pt x="131" y="122"/>
                </a:lnTo>
                <a:lnTo>
                  <a:pt x="132" y="122"/>
                </a:lnTo>
                <a:lnTo>
                  <a:pt x="129" y="111"/>
                </a:lnTo>
                <a:lnTo>
                  <a:pt x="129" y="111"/>
                </a:lnTo>
                <a:lnTo>
                  <a:pt x="173" y="95"/>
                </a:lnTo>
                <a:lnTo>
                  <a:pt x="173" y="95"/>
                </a:lnTo>
                <a:lnTo>
                  <a:pt x="170" y="89"/>
                </a:lnTo>
                <a:lnTo>
                  <a:pt x="170" y="88"/>
                </a:lnTo>
                <a:lnTo>
                  <a:pt x="170" y="88"/>
                </a:lnTo>
                <a:lnTo>
                  <a:pt x="172" y="85"/>
                </a:lnTo>
                <a:lnTo>
                  <a:pt x="172" y="81"/>
                </a:lnTo>
                <a:lnTo>
                  <a:pt x="172" y="72"/>
                </a:lnTo>
                <a:lnTo>
                  <a:pt x="172" y="72"/>
                </a:lnTo>
                <a:lnTo>
                  <a:pt x="175" y="71"/>
                </a:lnTo>
                <a:lnTo>
                  <a:pt x="178" y="69"/>
                </a:lnTo>
                <a:lnTo>
                  <a:pt x="179" y="69"/>
                </a:lnTo>
                <a:lnTo>
                  <a:pt x="180" y="68"/>
                </a:lnTo>
                <a:lnTo>
                  <a:pt x="179" y="68"/>
                </a:lnTo>
                <a:lnTo>
                  <a:pt x="179" y="68"/>
                </a:lnTo>
                <a:lnTo>
                  <a:pt x="178" y="62"/>
                </a:lnTo>
                <a:lnTo>
                  <a:pt x="178" y="55"/>
                </a:lnTo>
                <a:lnTo>
                  <a:pt x="178" y="47"/>
                </a:lnTo>
                <a:lnTo>
                  <a:pt x="179" y="41"/>
                </a:lnTo>
                <a:lnTo>
                  <a:pt x="179" y="41"/>
                </a:lnTo>
                <a:lnTo>
                  <a:pt x="180" y="40"/>
                </a:lnTo>
                <a:lnTo>
                  <a:pt x="182" y="40"/>
                </a:lnTo>
                <a:lnTo>
                  <a:pt x="183" y="40"/>
                </a:lnTo>
                <a:lnTo>
                  <a:pt x="185" y="38"/>
                </a:lnTo>
                <a:lnTo>
                  <a:pt x="185" y="38"/>
                </a:lnTo>
                <a:lnTo>
                  <a:pt x="182" y="30"/>
                </a:lnTo>
                <a:lnTo>
                  <a:pt x="176" y="21"/>
                </a:lnTo>
                <a:lnTo>
                  <a:pt x="176" y="21"/>
                </a:lnTo>
                <a:lnTo>
                  <a:pt x="173" y="18"/>
                </a:lnTo>
                <a:lnTo>
                  <a:pt x="168" y="15"/>
                </a:lnTo>
                <a:lnTo>
                  <a:pt x="156" y="12"/>
                </a:lnTo>
                <a:lnTo>
                  <a:pt x="156" y="12"/>
                </a:lnTo>
                <a:lnTo>
                  <a:pt x="149" y="8"/>
                </a:lnTo>
                <a:lnTo>
                  <a:pt x="145" y="7"/>
                </a:lnTo>
                <a:lnTo>
                  <a:pt x="142" y="7"/>
                </a:lnTo>
                <a:lnTo>
                  <a:pt x="142" y="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 name="Freeform 198">
            <a:extLst>
              <a:ext uri="{FF2B5EF4-FFF2-40B4-BE49-F238E27FC236}">
                <a16:creationId xmlns:a16="http://schemas.microsoft.com/office/drawing/2014/main" id="{89E0D96F-D9D0-CF8B-ED25-EE8D36959B3B}"/>
              </a:ext>
            </a:extLst>
          </p:cNvPr>
          <p:cNvSpPr>
            <a:spLocks/>
          </p:cNvSpPr>
          <p:nvPr/>
        </p:nvSpPr>
        <p:spPr bwMode="gray">
          <a:xfrm>
            <a:off x="3706984" y="7986628"/>
            <a:ext cx="29261" cy="80149"/>
          </a:xfrm>
          <a:custGeom>
            <a:avLst/>
            <a:gdLst/>
            <a:ahLst/>
            <a:cxnLst>
              <a:cxn ang="0">
                <a:pos x="26" y="0"/>
              </a:cxn>
              <a:cxn ang="0">
                <a:pos x="26" y="0"/>
              </a:cxn>
              <a:cxn ang="0">
                <a:pos x="17" y="3"/>
              </a:cxn>
              <a:cxn ang="0">
                <a:pos x="17" y="3"/>
              </a:cxn>
              <a:cxn ang="0">
                <a:pos x="13" y="5"/>
              </a:cxn>
              <a:cxn ang="0">
                <a:pos x="9" y="5"/>
              </a:cxn>
              <a:cxn ang="0">
                <a:pos x="9" y="5"/>
              </a:cxn>
              <a:cxn ang="0">
                <a:pos x="7" y="6"/>
              </a:cxn>
              <a:cxn ang="0">
                <a:pos x="7" y="6"/>
              </a:cxn>
              <a:cxn ang="0">
                <a:pos x="4" y="8"/>
              </a:cxn>
              <a:cxn ang="0">
                <a:pos x="3" y="12"/>
              </a:cxn>
              <a:cxn ang="0">
                <a:pos x="3" y="16"/>
              </a:cxn>
              <a:cxn ang="0">
                <a:pos x="3" y="16"/>
              </a:cxn>
              <a:cxn ang="0">
                <a:pos x="2" y="18"/>
              </a:cxn>
              <a:cxn ang="0">
                <a:pos x="0" y="19"/>
              </a:cxn>
              <a:cxn ang="0">
                <a:pos x="0" y="20"/>
              </a:cxn>
              <a:cxn ang="0">
                <a:pos x="0" y="20"/>
              </a:cxn>
              <a:cxn ang="0">
                <a:pos x="2" y="25"/>
              </a:cxn>
              <a:cxn ang="0">
                <a:pos x="3" y="26"/>
              </a:cxn>
              <a:cxn ang="0">
                <a:pos x="3" y="26"/>
              </a:cxn>
              <a:cxn ang="0">
                <a:pos x="9" y="26"/>
              </a:cxn>
              <a:cxn ang="0">
                <a:pos x="9" y="26"/>
              </a:cxn>
              <a:cxn ang="0">
                <a:pos x="13" y="26"/>
              </a:cxn>
              <a:cxn ang="0">
                <a:pos x="16" y="25"/>
              </a:cxn>
              <a:cxn ang="0">
                <a:pos x="17" y="22"/>
              </a:cxn>
              <a:cxn ang="0">
                <a:pos x="17" y="22"/>
              </a:cxn>
              <a:cxn ang="0">
                <a:pos x="17" y="22"/>
              </a:cxn>
              <a:cxn ang="0">
                <a:pos x="23" y="20"/>
              </a:cxn>
              <a:cxn ang="0">
                <a:pos x="29" y="20"/>
              </a:cxn>
              <a:cxn ang="0">
                <a:pos x="30" y="19"/>
              </a:cxn>
              <a:cxn ang="0">
                <a:pos x="30" y="18"/>
              </a:cxn>
              <a:cxn ang="0">
                <a:pos x="30" y="18"/>
              </a:cxn>
              <a:cxn ang="0">
                <a:pos x="30" y="15"/>
              </a:cxn>
              <a:cxn ang="0">
                <a:pos x="30" y="10"/>
              </a:cxn>
              <a:cxn ang="0">
                <a:pos x="29" y="8"/>
              </a:cxn>
              <a:cxn ang="0">
                <a:pos x="26" y="0"/>
              </a:cxn>
            </a:cxnLst>
            <a:rect l="0" t="0" r="r" b="b"/>
            <a:pathLst>
              <a:path w="30" h="26">
                <a:moveTo>
                  <a:pt x="26" y="0"/>
                </a:moveTo>
                <a:lnTo>
                  <a:pt x="26" y="0"/>
                </a:lnTo>
                <a:lnTo>
                  <a:pt x="17" y="3"/>
                </a:lnTo>
                <a:lnTo>
                  <a:pt x="17" y="3"/>
                </a:lnTo>
                <a:lnTo>
                  <a:pt x="13" y="5"/>
                </a:lnTo>
                <a:lnTo>
                  <a:pt x="9" y="5"/>
                </a:lnTo>
                <a:lnTo>
                  <a:pt x="9" y="5"/>
                </a:lnTo>
                <a:lnTo>
                  <a:pt x="7" y="6"/>
                </a:lnTo>
                <a:lnTo>
                  <a:pt x="7" y="6"/>
                </a:lnTo>
                <a:lnTo>
                  <a:pt x="4" y="8"/>
                </a:lnTo>
                <a:lnTo>
                  <a:pt x="3" y="12"/>
                </a:lnTo>
                <a:lnTo>
                  <a:pt x="3" y="16"/>
                </a:lnTo>
                <a:lnTo>
                  <a:pt x="3" y="16"/>
                </a:lnTo>
                <a:lnTo>
                  <a:pt x="2" y="18"/>
                </a:lnTo>
                <a:lnTo>
                  <a:pt x="0" y="19"/>
                </a:lnTo>
                <a:lnTo>
                  <a:pt x="0" y="20"/>
                </a:lnTo>
                <a:lnTo>
                  <a:pt x="0" y="20"/>
                </a:lnTo>
                <a:lnTo>
                  <a:pt x="2" y="25"/>
                </a:lnTo>
                <a:lnTo>
                  <a:pt x="3" y="26"/>
                </a:lnTo>
                <a:lnTo>
                  <a:pt x="3" y="26"/>
                </a:lnTo>
                <a:lnTo>
                  <a:pt x="9" y="26"/>
                </a:lnTo>
                <a:lnTo>
                  <a:pt x="9" y="26"/>
                </a:lnTo>
                <a:lnTo>
                  <a:pt x="13" y="26"/>
                </a:lnTo>
                <a:lnTo>
                  <a:pt x="16" y="25"/>
                </a:lnTo>
                <a:lnTo>
                  <a:pt x="17" y="22"/>
                </a:lnTo>
                <a:lnTo>
                  <a:pt x="17" y="22"/>
                </a:lnTo>
                <a:lnTo>
                  <a:pt x="17" y="22"/>
                </a:lnTo>
                <a:lnTo>
                  <a:pt x="23" y="20"/>
                </a:lnTo>
                <a:lnTo>
                  <a:pt x="29" y="20"/>
                </a:lnTo>
                <a:lnTo>
                  <a:pt x="30" y="19"/>
                </a:lnTo>
                <a:lnTo>
                  <a:pt x="30" y="18"/>
                </a:lnTo>
                <a:lnTo>
                  <a:pt x="30" y="18"/>
                </a:lnTo>
                <a:lnTo>
                  <a:pt x="30" y="15"/>
                </a:lnTo>
                <a:lnTo>
                  <a:pt x="30" y="10"/>
                </a:lnTo>
                <a:lnTo>
                  <a:pt x="29" y="8"/>
                </a:lnTo>
                <a:lnTo>
                  <a:pt x="26"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 name="Freeform 199">
            <a:extLst>
              <a:ext uri="{FF2B5EF4-FFF2-40B4-BE49-F238E27FC236}">
                <a16:creationId xmlns:a16="http://schemas.microsoft.com/office/drawing/2014/main" id="{A31FAE57-BF6E-B9DF-CA32-936FCA59C8D9}"/>
              </a:ext>
            </a:extLst>
          </p:cNvPr>
          <p:cNvSpPr>
            <a:spLocks/>
          </p:cNvSpPr>
          <p:nvPr/>
        </p:nvSpPr>
        <p:spPr bwMode="gray">
          <a:xfrm>
            <a:off x="3896207" y="7330019"/>
            <a:ext cx="160938" cy="684357"/>
          </a:xfrm>
          <a:custGeom>
            <a:avLst/>
            <a:gdLst/>
            <a:ahLst/>
            <a:cxnLst>
              <a:cxn ang="0">
                <a:pos x="38" y="40"/>
              </a:cxn>
              <a:cxn ang="0">
                <a:pos x="47" y="48"/>
              </a:cxn>
              <a:cxn ang="0">
                <a:pos x="48" y="50"/>
              </a:cxn>
              <a:cxn ang="0">
                <a:pos x="81" y="61"/>
              </a:cxn>
              <a:cxn ang="0">
                <a:pos x="95" y="66"/>
              </a:cxn>
              <a:cxn ang="0">
                <a:pos x="104" y="66"/>
              </a:cxn>
              <a:cxn ang="0">
                <a:pos x="109" y="68"/>
              </a:cxn>
              <a:cxn ang="0">
                <a:pos x="109" y="70"/>
              </a:cxn>
              <a:cxn ang="0">
                <a:pos x="67" y="112"/>
              </a:cxn>
              <a:cxn ang="0">
                <a:pos x="59" y="115"/>
              </a:cxn>
              <a:cxn ang="0">
                <a:pos x="48" y="115"/>
              </a:cxn>
              <a:cxn ang="0">
                <a:pos x="41" y="117"/>
              </a:cxn>
              <a:cxn ang="0">
                <a:pos x="30" y="125"/>
              </a:cxn>
              <a:cxn ang="0">
                <a:pos x="27" y="127"/>
              </a:cxn>
              <a:cxn ang="0">
                <a:pos x="7" y="139"/>
              </a:cxn>
              <a:cxn ang="0">
                <a:pos x="0" y="209"/>
              </a:cxn>
              <a:cxn ang="0">
                <a:pos x="8" y="222"/>
              </a:cxn>
              <a:cxn ang="0">
                <a:pos x="44" y="184"/>
              </a:cxn>
              <a:cxn ang="0">
                <a:pos x="52" y="175"/>
              </a:cxn>
              <a:cxn ang="0">
                <a:pos x="72" y="162"/>
              </a:cxn>
              <a:cxn ang="0">
                <a:pos x="79" y="157"/>
              </a:cxn>
              <a:cxn ang="0">
                <a:pos x="101" y="135"/>
              </a:cxn>
              <a:cxn ang="0">
                <a:pos x="112" y="124"/>
              </a:cxn>
              <a:cxn ang="0">
                <a:pos x="128" y="100"/>
              </a:cxn>
              <a:cxn ang="0">
                <a:pos x="131" y="94"/>
              </a:cxn>
              <a:cxn ang="0">
                <a:pos x="135" y="81"/>
              </a:cxn>
              <a:cxn ang="0">
                <a:pos x="145" y="68"/>
              </a:cxn>
              <a:cxn ang="0">
                <a:pos x="153" y="53"/>
              </a:cxn>
              <a:cxn ang="0">
                <a:pos x="159" y="37"/>
              </a:cxn>
              <a:cxn ang="0">
                <a:pos x="160" y="31"/>
              </a:cxn>
              <a:cxn ang="0">
                <a:pos x="163" y="17"/>
              </a:cxn>
              <a:cxn ang="0">
                <a:pos x="165" y="9"/>
              </a:cxn>
              <a:cxn ang="0">
                <a:pos x="163" y="3"/>
              </a:cxn>
              <a:cxn ang="0">
                <a:pos x="158" y="0"/>
              </a:cxn>
              <a:cxn ang="0">
                <a:pos x="155" y="3"/>
              </a:cxn>
              <a:cxn ang="0">
                <a:pos x="149" y="7"/>
              </a:cxn>
              <a:cxn ang="0">
                <a:pos x="129" y="13"/>
              </a:cxn>
              <a:cxn ang="0">
                <a:pos x="118" y="13"/>
              </a:cxn>
              <a:cxn ang="0">
                <a:pos x="96" y="16"/>
              </a:cxn>
              <a:cxn ang="0">
                <a:pos x="92" y="19"/>
              </a:cxn>
              <a:cxn ang="0">
                <a:pos x="88" y="21"/>
              </a:cxn>
              <a:cxn ang="0">
                <a:pos x="77" y="21"/>
              </a:cxn>
              <a:cxn ang="0">
                <a:pos x="72" y="23"/>
              </a:cxn>
              <a:cxn ang="0">
                <a:pos x="67" y="26"/>
              </a:cxn>
              <a:cxn ang="0">
                <a:pos x="55" y="27"/>
              </a:cxn>
              <a:cxn ang="0">
                <a:pos x="48" y="24"/>
              </a:cxn>
              <a:cxn ang="0">
                <a:pos x="45" y="21"/>
              </a:cxn>
              <a:cxn ang="0">
                <a:pos x="37" y="11"/>
              </a:cxn>
              <a:cxn ang="0">
                <a:pos x="31" y="20"/>
              </a:cxn>
              <a:cxn ang="0">
                <a:pos x="28" y="26"/>
              </a:cxn>
              <a:cxn ang="0">
                <a:pos x="32" y="34"/>
              </a:cxn>
              <a:cxn ang="0">
                <a:pos x="38" y="40"/>
              </a:cxn>
            </a:cxnLst>
            <a:rect l="0" t="0" r="r" b="b"/>
            <a:pathLst>
              <a:path w="165" h="222">
                <a:moveTo>
                  <a:pt x="38" y="40"/>
                </a:moveTo>
                <a:lnTo>
                  <a:pt x="38" y="40"/>
                </a:lnTo>
                <a:lnTo>
                  <a:pt x="44" y="46"/>
                </a:lnTo>
                <a:lnTo>
                  <a:pt x="47" y="48"/>
                </a:lnTo>
                <a:lnTo>
                  <a:pt x="48" y="50"/>
                </a:lnTo>
                <a:lnTo>
                  <a:pt x="48" y="50"/>
                </a:lnTo>
                <a:lnTo>
                  <a:pt x="62" y="54"/>
                </a:lnTo>
                <a:lnTo>
                  <a:pt x="81" y="61"/>
                </a:lnTo>
                <a:lnTo>
                  <a:pt x="81" y="61"/>
                </a:lnTo>
                <a:lnTo>
                  <a:pt x="95" y="66"/>
                </a:lnTo>
                <a:lnTo>
                  <a:pt x="104" y="66"/>
                </a:lnTo>
                <a:lnTo>
                  <a:pt x="104" y="66"/>
                </a:lnTo>
                <a:lnTo>
                  <a:pt x="108" y="67"/>
                </a:lnTo>
                <a:lnTo>
                  <a:pt x="109" y="68"/>
                </a:lnTo>
                <a:lnTo>
                  <a:pt x="109" y="70"/>
                </a:lnTo>
                <a:lnTo>
                  <a:pt x="109" y="70"/>
                </a:lnTo>
                <a:lnTo>
                  <a:pt x="67" y="112"/>
                </a:lnTo>
                <a:lnTo>
                  <a:pt x="67" y="112"/>
                </a:lnTo>
                <a:lnTo>
                  <a:pt x="62" y="115"/>
                </a:lnTo>
                <a:lnTo>
                  <a:pt x="59" y="115"/>
                </a:lnTo>
                <a:lnTo>
                  <a:pt x="48" y="115"/>
                </a:lnTo>
                <a:lnTo>
                  <a:pt x="48" y="115"/>
                </a:lnTo>
                <a:lnTo>
                  <a:pt x="44" y="117"/>
                </a:lnTo>
                <a:lnTo>
                  <a:pt x="41" y="117"/>
                </a:lnTo>
                <a:lnTo>
                  <a:pt x="35" y="121"/>
                </a:lnTo>
                <a:lnTo>
                  <a:pt x="30" y="125"/>
                </a:lnTo>
                <a:lnTo>
                  <a:pt x="27" y="127"/>
                </a:lnTo>
                <a:lnTo>
                  <a:pt x="27" y="127"/>
                </a:lnTo>
                <a:lnTo>
                  <a:pt x="14" y="128"/>
                </a:lnTo>
                <a:lnTo>
                  <a:pt x="7" y="139"/>
                </a:lnTo>
                <a:lnTo>
                  <a:pt x="0" y="151"/>
                </a:lnTo>
                <a:lnTo>
                  <a:pt x="0" y="209"/>
                </a:lnTo>
                <a:lnTo>
                  <a:pt x="8" y="222"/>
                </a:lnTo>
                <a:lnTo>
                  <a:pt x="8" y="222"/>
                </a:lnTo>
                <a:lnTo>
                  <a:pt x="24" y="205"/>
                </a:lnTo>
                <a:lnTo>
                  <a:pt x="44" y="184"/>
                </a:lnTo>
                <a:lnTo>
                  <a:pt x="44" y="184"/>
                </a:lnTo>
                <a:lnTo>
                  <a:pt x="52" y="175"/>
                </a:lnTo>
                <a:lnTo>
                  <a:pt x="59" y="169"/>
                </a:lnTo>
                <a:lnTo>
                  <a:pt x="72" y="162"/>
                </a:lnTo>
                <a:lnTo>
                  <a:pt x="72" y="162"/>
                </a:lnTo>
                <a:lnTo>
                  <a:pt x="79" y="157"/>
                </a:lnTo>
                <a:lnTo>
                  <a:pt x="89" y="148"/>
                </a:lnTo>
                <a:lnTo>
                  <a:pt x="101" y="135"/>
                </a:lnTo>
                <a:lnTo>
                  <a:pt x="112" y="124"/>
                </a:lnTo>
                <a:lnTo>
                  <a:pt x="112" y="124"/>
                </a:lnTo>
                <a:lnTo>
                  <a:pt x="123" y="107"/>
                </a:lnTo>
                <a:lnTo>
                  <a:pt x="128" y="100"/>
                </a:lnTo>
                <a:lnTo>
                  <a:pt x="131" y="94"/>
                </a:lnTo>
                <a:lnTo>
                  <a:pt x="131" y="94"/>
                </a:lnTo>
                <a:lnTo>
                  <a:pt x="132" y="87"/>
                </a:lnTo>
                <a:lnTo>
                  <a:pt x="135" y="81"/>
                </a:lnTo>
                <a:lnTo>
                  <a:pt x="145" y="68"/>
                </a:lnTo>
                <a:lnTo>
                  <a:pt x="145" y="68"/>
                </a:lnTo>
                <a:lnTo>
                  <a:pt x="149" y="61"/>
                </a:lnTo>
                <a:lnTo>
                  <a:pt x="153" y="53"/>
                </a:lnTo>
                <a:lnTo>
                  <a:pt x="158" y="43"/>
                </a:lnTo>
                <a:lnTo>
                  <a:pt x="159" y="37"/>
                </a:lnTo>
                <a:lnTo>
                  <a:pt x="159" y="37"/>
                </a:lnTo>
                <a:lnTo>
                  <a:pt x="160" y="31"/>
                </a:lnTo>
                <a:lnTo>
                  <a:pt x="162" y="24"/>
                </a:lnTo>
                <a:lnTo>
                  <a:pt x="163" y="17"/>
                </a:lnTo>
                <a:lnTo>
                  <a:pt x="165" y="9"/>
                </a:lnTo>
                <a:lnTo>
                  <a:pt x="165" y="9"/>
                </a:lnTo>
                <a:lnTo>
                  <a:pt x="165" y="6"/>
                </a:lnTo>
                <a:lnTo>
                  <a:pt x="163" y="3"/>
                </a:lnTo>
                <a:lnTo>
                  <a:pt x="160" y="0"/>
                </a:lnTo>
                <a:lnTo>
                  <a:pt x="158" y="0"/>
                </a:lnTo>
                <a:lnTo>
                  <a:pt x="155" y="3"/>
                </a:lnTo>
                <a:lnTo>
                  <a:pt x="155" y="3"/>
                </a:lnTo>
                <a:lnTo>
                  <a:pt x="152" y="6"/>
                </a:lnTo>
                <a:lnTo>
                  <a:pt x="149" y="7"/>
                </a:lnTo>
                <a:lnTo>
                  <a:pt x="141" y="10"/>
                </a:lnTo>
                <a:lnTo>
                  <a:pt x="129" y="13"/>
                </a:lnTo>
                <a:lnTo>
                  <a:pt x="118" y="13"/>
                </a:lnTo>
                <a:lnTo>
                  <a:pt x="118" y="13"/>
                </a:lnTo>
                <a:lnTo>
                  <a:pt x="102" y="14"/>
                </a:lnTo>
                <a:lnTo>
                  <a:pt x="96" y="16"/>
                </a:lnTo>
                <a:lnTo>
                  <a:pt x="92" y="19"/>
                </a:lnTo>
                <a:lnTo>
                  <a:pt x="92" y="19"/>
                </a:lnTo>
                <a:lnTo>
                  <a:pt x="91" y="20"/>
                </a:lnTo>
                <a:lnTo>
                  <a:pt x="88" y="21"/>
                </a:lnTo>
                <a:lnTo>
                  <a:pt x="82" y="21"/>
                </a:lnTo>
                <a:lnTo>
                  <a:pt x="77" y="21"/>
                </a:lnTo>
                <a:lnTo>
                  <a:pt x="74" y="21"/>
                </a:lnTo>
                <a:lnTo>
                  <a:pt x="72" y="23"/>
                </a:lnTo>
                <a:lnTo>
                  <a:pt x="72" y="23"/>
                </a:lnTo>
                <a:lnTo>
                  <a:pt x="67" y="26"/>
                </a:lnTo>
                <a:lnTo>
                  <a:pt x="59" y="29"/>
                </a:lnTo>
                <a:lnTo>
                  <a:pt x="55" y="27"/>
                </a:lnTo>
                <a:lnTo>
                  <a:pt x="51" y="27"/>
                </a:lnTo>
                <a:lnTo>
                  <a:pt x="48" y="24"/>
                </a:lnTo>
                <a:lnTo>
                  <a:pt x="45" y="21"/>
                </a:lnTo>
                <a:lnTo>
                  <a:pt x="45" y="21"/>
                </a:lnTo>
                <a:lnTo>
                  <a:pt x="41" y="16"/>
                </a:lnTo>
                <a:lnTo>
                  <a:pt x="37" y="11"/>
                </a:lnTo>
                <a:lnTo>
                  <a:pt x="37" y="11"/>
                </a:lnTo>
                <a:lnTo>
                  <a:pt x="31" y="20"/>
                </a:lnTo>
                <a:lnTo>
                  <a:pt x="28" y="23"/>
                </a:lnTo>
                <a:lnTo>
                  <a:pt x="28" y="26"/>
                </a:lnTo>
                <a:lnTo>
                  <a:pt x="28" y="26"/>
                </a:lnTo>
                <a:lnTo>
                  <a:pt x="32" y="34"/>
                </a:lnTo>
                <a:lnTo>
                  <a:pt x="35" y="37"/>
                </a:lnTo>
                <a:lnTo>
                  <a:pt x="38" y="40"/>
                </a:lnTo>
                <a:lnTo>
                  <a:pt x="38" y="4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 name="Freeform 200">
            <a:extLst>
              <a:ext uri="{FF2B5EF4-FFF2-40B4-BE49-F238E27FC236}">
                <a16:creationId xmlns:a16="http://schemas.microsoft.com/office/drawing/2014/main" id="{30A9B69F-1BBD-F0EB-1707-DD3F7E6AB38D}"/>
              </a:ext>
            </a:extLst>
          </p:cNvPr>
          <p:cNvSpPr>
            <a:spLocks/>
          </p:cNvSpPr>
          <p:nvPr/>
        </p:nvSpPr>
        <p:spPr bwMode="gray">
          <a:xfrm>
            <a:off x="3059331" y="6066117"/>
            <a:ext cx="188249" cy="474732"/>
          </a:xfrm>
          <a:custGeom>
            <a:avLst/>
            <a:gdLst/>
            <a:ahLst/>
            <a:cxnLst>
              <a:cxn ang="0">
                <a:pos x="71" y="131"/>
              </a:cxn>
              <a:cxn ang="0">
                <a:pos x="82" y="123"/>
              </a:cxn>
              <a:cxn ang="0">
                <a:pos x="99" y="114"/>
              </a:cxn>
              <a:cxn ang="0">
                <a:pos x="107" y="111"/>
              </a:cxn>
              <a:cxn ang="0">
                <a:pos x="108" y="110"/>
              </a:cxn>
              <a:cxn ang="0">
                <a:pos x="121" y="108"/>
              </a:cxn>
              <a:cxn ang="0">
                <a:pos x="129" y="103"/>
              </a:cxn>
              <a:cxn ang="0">
                <a:pos x="131" y="97"/>
              </a:cxn>
              <a:cxn ang="0">
                <a:pos x="142" y="94"/>
              </a:cxn>
              <a:cxn ang="0">
                <a:pos x="148" y="91"/>
              </a:cxn>
              <a:cxn ang="0">
                <a:pos x="151" y="90"/>
              </a:cxn>
              <a:cxn ang="0">
                <a:pos x="151" y="80"/>
              </a:cxn>
              <a:cxn ang="0">
                <a:pos x="156" y="76"/>
              </a:cxn>
              <a:cxn ang="0">
                <a:pos x="165" y="73"/>
              </a:cxn>
              <a:cxn ang="0">
                <a:pos x="166" y="70"/>
              </a:cxn>
              <a:cxn ang="0">
                <a:pos x="189" y="69"/>
              </a:cxn>
              <a:cxn ang="0">
                <a:pos x="192" y="67"/>
              </a:cxn>
              <a:cxn ang="0">
                <a:pos x="191" y="57"/>
              </a:cxn>
              <a:cxn ang="0">
                <a:pos x="186" y="52"/>
              </a:cxn>
              <a:cxn ang="0">
                <a:pos x="186" y="37"/>
              </a:cxn>
              <a:cxn ang="0">
                <a:pos x="183" y="25"/>
              </a:cxn>
              <a:cxn ang="0">
                <a:pos x="178" y="16"/>
              </a:cxn>
              <a:cxn ang="0">
                <a:pos x="169" y="13"/>
              </a:cxn>
              <a:cxn ang="0">
                <a:pos x="159" y="12"/>
              </a:cxn>
              <a:cxn ang="0">
                <a:pos x="135" y="10"/>
              </a:cxn>
              <a:cxn ang="0">
                <a:pos x="128" y="5"/>
              </a:cxn>
              <a:cxn ang="0">
                <a:pos x="118" y="2"/>
              </a:cxn>
              <a:cxn ang="0">
                <a:pos x="109" y="16"/>
              </a:cxn>
              <a:cxn ang="0">
                <a:pos x="99" y="35"/>
              </a:cxn>
              <a:cxn ang="0">
                <a:pos x="81" y="44"/>
              </a:cxn>
              <a:cxn ang="0">
                <a:pos x="74" y="46"/>
              </a:cxn>
              <a:cxn ang="0">
                <a:pos x="67" y="56"/>
              </a:cxn>
              <a:cxn ang="0">
                <a:pos x="61" y="63"/>
              </a:cxn>
              <a:cxn ang="0">
                <a:pos x="54" y="74"/>
              </a:cxn>
              <a:cxn ang="0">
                <a:pos x="51" y="80"/>
              </a:cxn>
              <a:cxn ang="0">
                <a:pos x="54" y="100"/>
              </a:cxn>
              <a:cxn ang="0">
                <a:pos x="54" y="106"/>
              </a:cxn>
              <a:cxn ang="0">
                <a:pos x="35" y="126"/>
              </a:cxn>
              <a:cxn ang="0">
                <a:pos x="25" y="134"/>
              </a:cxn>
              <a:cxn ang="0">
                <a:pos x="13" y="141"/>
              </a:cxn>
              <a:cxn ang="0">
                <a:pos x="0" y="147"/>
              </a:cxn>
              <a:cxn ang="0">
                <a:pos x="67" y="148"/>
              </a:cxn>
              <a:cxn ang="0">
                <a:pos x="71" y="154"/>
              </a:cxn>
            </a:cxnLst>
            <a:rect l="0" t="0" r="r" b="b"/>
            <a:pathLst>
              <a:path w="193" h="154">
                <a:moveTo>
                  <a:pt x="71" y="154"/>
                </a:moveTo>
                <a:lnTo>
                  <a:pt x="71" y="154"/>
                </a:lnTo>
                <a:lnTo>
                  <a:pt x="71" y="131"/>
                </a:lnTo>
                <a:lnTo>
                  <a:pt x="71" y="131"/>
                </a:lnTo>
                <a:lnTo>
                  <a:pt x="75" y="128"/>
                </a:lnTo>
                <a:lnTo>
                  <a:pt x="82" y="123"/>
                </a:lnTo>
                <a:lnTo>
                  <a:pt x="97" y="114"/>
                </a:lnTo>
                <a:lnTo>
                  <a:pt x="97" y="114"/>
                </a:lnTo>
                <a:lnTo>
                  <a:pt x="99" y="114"/>
                </a:lnTo>
                <a:lnTo>
                  <a:pt x="104" y="114"/>
                </a:lnTo>
                <a:lnTo>
                  <a:pt x="107" y="114"/>
                </a:lnTo>
                <a:lnTo>
                  <a:pt x="107" y="111"/>
                </a:lnTo>
                <a:lnTo>
                  <a:pt x="107" y="111"/>
                </a:lnTo>
                <a:lnTo>
                  <a:pt x="108" y="110"/>
                </a:lnTo>
                <a:lnTo>
                  <a:pt x="108" y="110"/>
                </a:lnTo>
                <a:lnTo>
                  <a:pt x="112" y="108"/>
                </a:lnTo>
                <a:lnTo>
                  <a:pt x="121" y="108"/>
                </a:lnTo>
                <a:lnTo>
                  <a:pt x="121" y="108"/>
                </a:lnTo>
                <a:lnTo>
                  <a:pt x="125" y="107"/>
                </a:lnTo>
                <a:lnTo>
                  <a:pt x="128" y="106"/>
                </a:lnTo>
                <a:lnTo>
                  <a:pt x="129" y="103"/>
                </a:lnTo>
                <a:lnTo>
                  <a:pt x="129" y="99"/>
                </a:lnTo>
                <a:lnTo>
                  <a:pt x="129" y="99"/>
                </a:lnTo>
                <a:lnTo>
                  <a:pt x="131" y="97"/>
                </a:lnTo>
                <a:lnTo>
                  <a:pt x="134" y="96"/>
                </a:lnTo>
                <a:lnTo>
                  <a:pt x="142" y="94"/>
                </a:lnTo>
                <a:lnTo>
                  <a:pt x="142" y="94"/>
                </a:lnTo>
                <a:lnTo>
                  <a:pt x="145" y="94"/>
                </a:lnTo>
                <a:lnTo>
                  <a:pt x="146" y="93"/>
                </a:lnTo>
                <a:lnTo>
                  <a:pt x="148" y="91"/>
                </a:lnTo>
                <a:lnTo>
                  <a:pt x="149" y="90"/>
                </a:lnTo>
                <a:lnTo>
                  <a:pt x="149" y="90"/>
                </a:lnTo>
                <a:lnTo>
                  <a:pt x="151" y="90"/>
                </a:lnTo>
                <a:lnTo>
                  <a:pt x="151" y="87"/>
                </a:lnTo>
                <a:lnTo>
                  <a:pt x="151" y="80"/>
                </a:lnTo>
                <a:lnTo>
                  <a:pt x="151" y="80"/>
                </a:lnTo>
                <a:lnTo>
                  <a:pt x="152" y="76"/>
                </a:lnTo>
                <a:lnTo>
                  <a:pt x="156" y="76"/>
                </a:lnTo>
                <a:lnTo>
                  <a:pt x="156" y="76"/>
                </a:lnTo>
                <a:lnTo>
                  <a:pt x="159" y="76"/>
                </a:lnTo>
                <a:lnTo>
                  <a:pt x="163" y="74"/>
                </a:lnTo>
                <a:lnTo>
                  <a:pt x="165" y="73"/>
                </a:lnTo>
                <a:lnTo>
                  <a:pt x="166" y="70"/>
                </a:lnTo>
                <a:lnTo>
                  <a:pt x="166" y="70"/>
                </a:lnTo>
                <a:lnTo>
                  <a:pt x="166" y="70"/>
                </a:lnTo>
                <a:lnTo>
                  <a:pt x="169" y="69"/>
                </a:lnTo>
                <a:lnTo>
                  <a:pt x="176" y="69"/>
                </a:lnTo>
                <a:lnTo>
                  <a:pt x="189" y="69"/>
                </a:lnTo>
                <a:lnTo>
                  <a:pt x="189" y="69"/>
                </a:lnTo>
                <a:lnTo>
                  <a:pt x="192" y="69"/>
                </a:lnTo>
                <a:lnTo>
                  <a:pt x="192" y="67"/>
                </a:lnTo>
                <a:lnTo>
                  <a:pt x="193" y="63"/>
                </a:lnTo>
                <a:lnTo>
                  <a:pt x="193" y="63"/>
                </a:lnTo>
                <a:lnTo>
                  <a:pt x="191" y="57"/>
                </a:lnTo>
                <a:lnTo>
                  <a:pt x="189" y="53"/>
                </a:lnTo>
                <a:lnTo>
                  <a:pt x="186" y="52"/>
                </a:lnTo>
                <a:lnTo>
                  <a:pt x="186" y="52"/>
                </a:lnTo>
                <a:lnTo>
                  <a:pt x="185" y="50"/>
                </a:lnTo>
                <a:lnTo>
                  <a:pt x="185" y="47"/>
                </a:lnTo>
                <a:lnTo>
                  <a:pt x="186" y="37"/>
                </a:lnTo>
                <a:lnTo>
                  <a:pt x="186" y="37"/>
                </a:lnTo>
                <a:lnTo>
                  <a:pt x="185" y="29"/>
                </a:lnTo>
                <a:lnTo>
                  <a:pt x="183" y="25"/>
                </a:lnTo>
                <a:lnTo>
                  <a:pt x="181" y="20"/>
                </a:lnTo>
                <a:lnTo>
                  <a:pt x="181" y="20"/>
                </a:lnTo>
                <a:lnTo>
                  <a:pt x="178" y="16"/>
                </a:lnTo>
                <a:lnTo>
                  <a:pt x="178" y="16"/>
                </a:lnTo>
                <a:lnTo>
                  <a:pt x="173" y="15"/>
                </a:lnTo>
                <a:lnTo>
                  <a:pt x="169" y="13"/>
                </a:lnTo>
                <a:lnTo>
                  <a:pt x="165" y="12"/>
                </a:lnTo>
                <a:lnTo>
                  <a:pt x="159" y="12"/>
                </a:lnTo>
                <a:lnTo>
                  <a:pt x="159" y="12"/>
                </a:lnTo>
                <a:lnTo>
                  <a:pt x="145" y="13"/>
                </a:lnTo>
                <a:lnTo>
                  <a:pt x="138" y="12"/>
                </a:lnTo>
                <a:lnTo>
                  <a:pt x="135" y="10"/>
                </a:lnTo>
                <a:lnTo>
                  <a:pt x="132" y="9"/>
                </a:lnTo>
                <a:lnTo>
                  <a:pt x="132" y="9"/>
                </a:lnTo>
                <a:lnTo>
                  <a:pt x="128" y="5"/>
                </a:lnTo>
                <a:lnTo>
                  <a:pt x="124" y="2"/>
                </a:lnTo>
                <a:lnTo>
                  <a:pt x="121" y="0"/>
                </a:lnTo>
                <a:lnTo>
                  <a:pt x="118" y="2"/>
                </a:lnTo>
                <a:lnTo>
                  <a:pt x="118" y="2"/>
                </a:lnTo>
                <a:lnTo>
                  <a:pt x="114" y="6"/>
                </a:lnTo>
                <a:lnTo>
                  <a:pt x="109" y="16"/>
                </a:lnTo>
                <a:lnTo>
                  <a:pt x="104" y="26"/>
                </a:lnTo>
                <a:lnTo>
                  <a:pt x="99" y="35"/>
                </a:lnTo>
                <a:lnTo>
                  <a:pt x="99" y="35"/>
                </a:lnTo>
                <a:lnTo>
                  <a:pt x="95" y="39"/>
                </a:lnTo>
                <a:lnTo>
                  <a:pt x="88" y="43"/>
                </a:lnTo>
                <a:lnTo>
                  <a:pt x="81" y="44"/>
                </a:lnTo>
                <a:lnTo>
                  <a:pt x="75" y="46"/>
                </a:lnTo>
                <a:lnTo>
                  <a:pt x="75" y="46"/>
                </a:lnTo>
                <a:lnTo>
                  <a:pt x="74" y="46"/>
                </a:lnTo>
                <a:lnTo>
                  <a:pt x="71" y="47"/>
                </a:lnTo>
                <a:lnTo>
                  <a:pt x="70" y="52"/>
                </a:lnTo>
                <a:lnTo>
                  <a:pt x="67" y="56"/>
                </a:lnTo>
                <a:lnTo>
                  <a:pt x="64" y="60"/>
                </a:lnTo>
                <a:lnTo>
                  <a:pt x="64" y="60"/>
                </a:lnTo>
                <a:lnTo>
                  <a:pt x="61" y="63"/>
                </a:lnTo>
                <a:lnTo>
                  <a:pt x="60" y="67"/>
                </a:lnTo>
                <a:lnTo>
                  <a:pt x="58" y="72"/>
                </a:lnTo>
                <a:lnTo>
                  <a:pt x="54" y="74"/>
                </a:lnTo>
                <a:lnTo>
                  <a:pt x="54" y="74"/>
                </a:lnTo>
                <a:lnTo>
                  <a:pt x="53" y="77"/>
                </a:lnTo>
                <a:lnTo>
                  <a:pt x="51" y="80"/>
                </a:lnTo>
                <a:lnTo>
                  <a:pt x="51" y="87"/>
                </a:lnTo>
                <a:lnTo>
                  <a:pt x="53" y="94"/>
                </a:lnTo>
                <a:lnTo>
                  <a:pt x="54" y="100"/>
                </a:lnTo>
                <a:lnTo>
                  <a:pt x="54" y="100"/>
                </a:lnTo>
                <a:lnTo>
                  <a:pt x="55" y="101"/>
                </a:lnTo>
                <a:lnTo>
                  <a:pt x="54" y="106"/>
                </a:lnTo>
                <a:lnTo>
                  <a:pt x="50" y="113"/>
                </a:lnTo>
                <a:lnTo>
                  <a:pt x="43" y="120"/>
                </a:lnTo>
                <a:lnTo>
                  <a:pt x="35" y="126"/>
                </a:lnTo>
                <a:lnTo>
                  <a:pt x="35" y="126"/>
                </a:lnTo>
                <a:lnTo>
                  <a:pt x="30" y="130"/>
                </a:lnTo>
                <a:lnTo>
                  <a:pt x="25" y="134"/>
                </a:lnTo>
                <a:lnTo>
                  <a:pt x="20" y="138"/>
                </a:lnTo>
                <a:lnTo>
                  <a:pt x="13" y="141"/>
                </a:lnTo>
                <a:lnTo>
                  <a:pt x="13" y="141"/>
                </a:lnTo>
                <a:lnTo>
                  <a:pt x="6" y="144"/>
                </a:lnTo>
                <a:lnTo>
                  <a:pt x="0" y="147"/>
                </a:lnTo>
                <a:lnTo>
                  <a:pt x="0" y="147"/>
                </a:lnTo>
                <a:lnTo>
                  <a:pt x="60" y="147"/>
                </a:lnTo>
                <a:lnTo>
                  <a:pt x="60" y="147"/>
                </a:lnTo>
                <a:lnTo>
                  <a:pt x="67" y="148"/>
                </a:lnTo>
                <a:lnTo>
                  <a:pt x="70" y="150"/>
                </a:lnTo>
                <a:lnTo>
                  <a:pt x="71" y="154"/>
                </a:lnTo>
                <a:lnTo>
                  <a:pt x="71" y="15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 name="Freeform 201">
            <a:extLst>
              <a:ext uri="{FF2B5EF4-FFF2-40B4-BE49-F238E27FC236}">
                <a16:creationId xmlns:a16="http://schemas.microsoft.com/office/drawing/2014/main" id="{11B97E25-B5D8-C7F5-75E3-0D62DB2DE037}"/>
              </a:ext>
            </a:extLst>
          </p:cNvPr>
          <p:cNvSpPr>
            <a:spLocks/>
          </p:cNvSpPr>
          <p:nvPr/>
        </p:nvSpPr>
        <p:spPr bwMode="gray">
          <a:xfrm>
            <a:off x="3382182" y="5982881"/>
            <a:ext cx="65351" cy="400748"/>
          </a:xfrm>
          <a:custGeom>
            <a:avLst/>
            <a:gdLst/>
            <a:ahLst/>
            <a:cxnLst>
              <a:cxn ang="0">
                <a:pos x="17" y="32"/>
              </a:cxn>
              <a:cxn ang="0">
                <a:pos x="17" y="42"/>
              </a:cxn>
              <a:cxn ang="0">
                <a:pos x="13" y="49"/>
              </a:cxn>
              <a:cxn ang="0">
                <a:pos x="10" y="52"/>
              </a:cxn>
              <a:cxn ang="0">
                <a:pos x="5" y="59"/>
              </a:cxn>
              <a:cxn ang="0">
                <a:pos x="2" y="60"/>
              </a:cxn>
              <a:cxn ang="0">
                <a:pos x="0" y="62"/>
              </a:cxn>
              <a:cxn ang="0">
                <a:pos x="5" y="73"/>
              </a:cxn>
              <a:cxn ang="0">
                <a:pos x="9" y="77"/>
              </a:cxn>
              <a:cxn ang="0">
                <a:pos x="15" y="81"/>
              </a:cxn>
              <a:cxn ang="0">
                <a:pos x="16" y="87"/>
              </a:cxn>
              <a:cxn ang="0">
                <a:pos x="20" y="91"/>
              </a:cxn>
              <a:cxn ang="0">
                <a:pos x="27" y="97"/>
              </a:cxn>
              <a:cxn ang="0">
                <a:pos x="30" y="101"/>
              </a:cxn>
              <a:cxn ang="0">
                <a:pos x="34" y="118"/>
              </a:cxn>
              <a:cxn ang="0">
                <a:pos x="36" y="126"/>
              </a:cxn>
              <a:cxn ang="0">
                <a:pos x="37" y="130"/>
              </a:cxn>
              <a:cxn ang="0">
                <a:pos x="43" y="123"/>
              </a:cxn>
              <a:cxn ang="0">
                <a:pos x="46" y="116"/>
              </a:cxn>
              <a:cxn ang="0">
                <a:pos x="46" y="110"/>
              </a:cxn>
              <a:cxn ang="0">
                <a:pos x="47" y="103"/>
              </a:cxn>
              <a:cxn ang="0">
                <a:pos x="54" y="97"/>
              </a:cxn>
              <a:cxn ang="0">
                <a:pos x="60" y="91"/>
              </a:cxn>
              <a:cxn ang="0">
                <a:pos x="66" y="90"/>
              </a:cxn>
              <a:cxn ang="0">
                <a:pos x="67" y="87"/>
              </a:cxn>
              <a:cxn ang="0">
                <a:pos x="67" y="79"/>
              </a:cxn>
              <a:cxn ang="0">
                <a:pos x="62" y="71"/>
              </a:cxn>
              <a:cxn ang="0">
                <a:pos x="60" y="69"/>
              </a:cxn>
              <a:cxn ang="0">
                <a:pos x="56" y="66"/>
              </a:cxn>
              <a:cxn ang="0">
                <a:pos x="54" y="66"/>
              </a:cxn>
              <a:cxn ang="0">
                <a:pos x="47" y="67"/>
              </a:cxn>
              <a:cxn ang="0">
                <a:pos x="42" y="60"/>
              </a:cxn>
              <a:cxn ang="0">
                <a:pos x="43" y="57"/>
              </a:cxn>
              <a:cxn ang="0">
                <a:pos x="50" y="53"/>
              </a:cxn>
              <a:cxn ang="0">
                <a:pos x="54" y="50"/>
              </a:cxn>
              <a:cxn ang="0">
                <a:pos x="60" y="39"/>
              </a:cxn>
              <a:cxn ang="0">
                <a:pos x="54" y="27"/>
              </a:cxn>
              <a:cxn ang="0">
                <a:pos x="52" y="25"/>
              </a:cxn>
              <a:cxn ang="0">
                <a:pos x="54" y="17"/>
              </a:cxn>
              <a:cxn ang="0">
                <a:pos x="57" y="15"/>
              </a:cxn>
              <a:cxn ang="0">
                <a:pos x="60" y="9"/>
              </a:cxn>
              <a:cxn ang="0">
                <a:pos x="56" y="9"/>
              </a:cxn>
              <a:cxn ang="0">
                <a:pos x="53" y="10"/>
              </a:cxn>
              <a:cxn ang="0">
                <a:pos x="49" y="9"/>
              </a:cxn>
              <a:cxn ang="0">
                <a:pos x="49" y="6"/>
              </a:cxn>
              <a:cxn ang="0">
                <a:pos x="44" y="2"/>
              </a:cxn>
              <a:cxn ang="0">
                <a:pos x="32" y="2"/>
              </a:cxn>
              <a:cxn ang="0">
                <a:pos x="26" y="5"/>
              </a:cxn>
              <a:cxn ang="0">
                <a:pos x="17" y="7"/>
              </a:cxn>
              <a:cxn ang="0">
                <a:pos x="16" y="22"/>
              </a:cxn>
              <a:cxn ang="0">
                <a:pos x="17" y="32"/>
              </a:cxn>
            </a:cxnLst>
            <a:rect l="0" t="0" r="r" b="b"/>
            <a:pathLst>
              <a:path w="67" h="130">
                <a:moveTo>
                  <a:pt x="17" y="32"/>
                </a:moveTo>
                <a:lnTo>
                  <a:pt x="17" y="32"/>
                </a:lnTo>
                <a:lnTo>
                  <a:pt x="19" y="37"/>
                </a:lnTo>
                <a:lnTo>
                  <a:pt x="17" y="42"/>
                </a:lnTo>
                <a:lnTo>
                  <a:pt x="16" y="46"/>
                </a:lnTo>
                <a:lnTo>
                  <a:pt x="13" y="49"/>
                </a:lnTo>
                <a:lnTo>
                  <a:pt x="13" y="49"/>
                </a:lnTo>
                <a:lnTo>
                  <a:pt x="10" y="52"/>
                </a:lnTo>
                <a:lnTo>
                  <a:pt x="7" y="54"/>
                </a:lnTo>
                <a:lnTo>
                  <a:pt x="5" y="59"/>
                </a:lnTo>
                <a:lnTo>
                  <a:pt x="2" y="60"/>
                </a:lnTo>
                <a:lnTo>
                  <a:pt x="2" y="60"/>
                </a:lnTo>
                <a:lnTo>
                  <a:pt x="0" y="60"/>
                </a:lnTo>
                <a:lnTo>
                  <a:pt x="0" y="62"/>
                </a:lnTo>
                <a:lnTo>
                  <a:pt x="2" y="67"/>
                </a:lnTo>
                <a:lnTo>
                  <a:pt x="5" y="73"/>
                </a:lnTo>
                <a:lnTo>
                  <a:pt x="9" y="77"/>
                </a:lnTo>
                <a:lnTo>
                  <a:pt x="9" y="77"/>
                </a:lnTo>
                <a:lnTo>
                  <a:pt x="13" y="79"/>
                </a:lnTo>
                <a:lnTo>
                  <a:pt x="15" y="81"/>
                </a:lnTo>
                <a:lnTo>
                  <a:pt x="16" y="87"/>
                </a:lnTo>
                <a:lnTo>
                  <a:pt x="16" y="87"/>
                </a:lnTo>
                <a:lnTo>
                  <a:pt x="17" y="89"/>
                </a:lnTo>
                <a:lnTo>
                  <a:pt x="20" y="91"/>
                </a:lnTo>
                <a:lnTo>
                  <a:pt x="25" y="94"/>
                </a:lnTo>
                <a:lnTo>
                  <a:pt x="27" y="97"/>
                </a:lnTo>
                <a:lnTo>
                  <a:pt x="27" y="97"/>
                </a:lnTo>
                <a:lnTo>
                  <a:pt x="30" y="101"/>
                </a:lnTo>
                <a:lnTo>
                  <a:pt x="33" y="110"/>
                </a:lnTo>
                <a:lnTo>
                  <a:pt x="34" y="118"/>
                </a:lnTo>
                <a:lnTo>
                  <a:pt x="36" y="126"/>
                </a:lnTo>
                <a:lnTo>
                  <a:pt x="36" y="126"/>
                </a:lnTo>
                <a:lnTo>
                  <a:pt x="37" y="130"/>
                </a:lnTo>
                <a:lnTo>
                  <a:pt x="37" y="130"/>
                </a:lnTo>
                <a:lnTo>
                  <a:pt x="40" y="127"/>
                </a:lnTo>
                <a:lnTo>
                  <a:pt x="43" y="123"/>
                </a:lnTo>
                <a:lnTo>
                  <a:pt x="43" y="123"/>
                </a:lnTo>
                <a:lnTo>
                  <a:pt x="46" y="116"/>
                </a:lnTo>
                <a:lnTo>
                  <a:pt x="46" y="110"/>
                </a:lnTo>
                <a:lnTo>
                  <a:pt x="46" y="110"/>
                </a:lnTo>
                <a:lnTo>
                  <a:pt x="46" y="107"/>
                </a:lnTo>
                <a:lnTo>
                  <a:pt x="47" y="103"/>
                </a:lnTo>
                <a:lnTo>
                  <a:pt x="47" y="103"/>
                </a:lnTo>
                <a:lnTo>
                  <a:pt x="54" y="97"/>
                </a:lnTo>
                <a:lnTo>
                  <a:pt x="60" y="91"/>
                </a:lnTo>
                <a:lnTo>
                  <a:pt x="60" y="91"/>
                </a:lnTo>
                <a:lnTo>
                  <a:pt x="64" y="91"/>
                </a:lnTo>
                <a:lnTo>
                  <a:pt x="66" y="90"/>
                </a:lnTo>
                <a:lnTo>
                  <a:pt x="67" y="87"/>
                </a:lnTo>
                <a:lnTo>
                  <a:pt x="67" y="87"/>
                </a:lnTo>
                <a:lnTo>
                  <a:pt x="67" y="79"/>
                </a:lnTo>
                <a:lnTo>
                  <a:pt x="67" y="79"/>
                </a:lnTo>
                <a:lnTo>
                  <a:pt x="63" y="74"/>
                </a:lnTo>
                <a:lnTo>
                  <a:pt x="62" y="71"/>
                </a:lnTo>
                <a:lnTo>
                  <a:pt x="62" y="71"/>
                </a:lnTo>
                <a:lnTo>
                  <a:pt x="60" y="69"/>
                </a:lnTo>
                <a:lnTo>
                  <a:pt x="59" y="67"/>
                </a:lnTo>
                <a:lnTo>
                  <a:pt x="56" y="66"/>
                </a:lnTo>
                <a:lnTo>
                  <a:pt x="54" y="66"/>
                </a:lnTo>
                <a:lnTo>
                  <a:pt x="54" y="66"/>
                </a:lnTo>
                <a:lnTo>
                  <a:pt x="52" y="67"/>
                </a:lnTo>
                <a:lnTo>
                  <a:pt x="47" y="67"/>
                </a:lnTo>
                <a:lnTo>
                  <a:pt x="44" y="64"/>
                </a:lnTo>
                <a:lnTo>
                  <a:pt x="42" y="60"/>
                </a:lnTo>
                <a:lnTo>
                  <a:pt x="42" y="60"/>
                </a:lnTo>
                <a:lnTo>
                  <a:pt x="43" y="57"/>
                </a:lnTo>
                <a:lnTo>
                  <a:pt x="46" y="54"/>
                </a:lnTo>
                <a:lnTo>
                  <a:pt x="50" y="53"/>
                </a:lnTo>
                <a:lnTo>
                  <a:pt x="54" y="50"/>
                </a:lnTo>
                <a:lnTo>
                  <a:pt x="54" y="50"/>
                </a:lnTo>
                <a:lnTo>
                  <a:pt x="59" y="44"/>
                </a:lnTo>
                <a:lnTo>
                  <a:pt x="60" y="39"/>
                </a:lnTo>
                <a:lnTo>
                  <a:pt x="59" y="33"/>
                </a:lnTo>
                <a:lnTo>
                  <a:pt x="54" y="27"/>
                </a:lnTo>
                <a:lnTo>
                  <a:pt x="54" y="27"/>
                </a:lnTo>
                <a:lnTo>
                  <a:pt x="52" y="25"/>
                </a:lnTo>
                <a:lnTo>
                  <a:pt x="52" y="20"/>
                </a:lnTo>
                <a:lnTo>
                  <a:pt x="54" y="17"/>
                </a:lnTo>
                <a:lnTo>
                  <a:pt x="57" y="15"/>
                </a:lnTo>
                <a:lnTo>
                  <a:pt x="57" y="15"/>
                </a:lnTo>
                <a:lnTo>
                  <a:pt x="60" y="10"/>
                </a:lnTo>
                <a:lnTo>
                  <a:pt x="60" y="9"/>
                </a:lnTo>
                <a:lnTo>
                  <a:pt x="57" y="7"/>
                </a:lnTo>
                <a:lnTo>
                  <a:pt x="56" y="9"/>
                </a:lnTo>
                <a:lnTo>
                  <a:pt x="56" y="9"/>
                </a:lnTo>
                <a:lnTo>
                  <a:pt x="53" y="10"/>
                </a:lnTo>
                <a:lnTo>
                  <a:pt x="52" y="10"/>
                </a:lnTo>
                <a:lnTo>
                  <a:pt x="49" y="9"/>
                </a:lnTo>
                <a:lnTo>
                  <a:pt x="49" y="6"/>
                </a:lnTo>
                <a:lnTo>
                  <a:pt x="49" y="6"/>
                </a:lnTo>
                <a:lnTo>
                  <a:pt x="47" y="3"/>
                </a:lnTo>
                <a:lnTo>
                  <a:pt x="44" y="2"/>
                </a:lnTo>
                <a:lnTo>
                  <a:pt x="39" y="0"/>
                </a:lnTo>
                <a:lnTo>
                  <a:pt x="32" y="2"/>
                </a:lnTo>
                <a:lnTo>
                  <a:pt x="26" y="5"/>
                </a:lnTo>
                <a:lnTo>
                  <a:pt x="26" y="5"/>
                </a:lnTo>
                <a:lnTo>
                  <a:pt x="22" y="6"/>
                </a:lnTo>
                <a:lnTo>
                  <a:pt x="17" y="7"/>
                </a:lnTo>
                <a:lnTo>
                  <a:pt x="17" y="7"/>
                </a:lnTo>
                <a:lnTo>
                  <a:pt x="16" y="22"/>
                </a:lnTo>
                <a:lnTo>
                  <a:pt x="16" y="27"/>
                </a:lnTo>
                <a:lnTo>
                  <a:pt x="17" y="32"/>
                </a:lnTo>
                <a:lnTo>
                  <a:pt x="17" y="3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 name="Freeform 202">
            <a:extLst>
              <a:ext uri="{FF2B5EF4-FFF2-40B4-BE49-F238E27FC236}">
                <a16:creationId xmlns:a16="http://schemas.microsoft.com/office/drawing/2014/main" id="{59F68A00-DDBA-32FD-D6D9-573929B84C05}"/>
              </a:ext>
            </a:extLst>
          </p:cNvPr>
          <p:cNvSpPr>
            <a:spLocks/>
          </p:cNvSpPr>
          <p:nvPr/>
        </p:nvSpPr>
        <p:spPr bwMode="gray">
          <a:xfrm>
            <a:off x="3128581" y="5998297"/>
            <a:ext cx="325778" cy="986460"/>
          </a:xfrm>
          <a:custGeom>
            <a:avLst/>
            <a:gdLst/>
            <a:ahLst/>
            <a:cxnLst>
              <a:cxn ang="0">
                <a:pos x="114" y="72"/>
              </a:cxn>
              <a:cxn ang="0">
                <a:pos x="120" y="79"/>
              </a:cxn>
              <a:cxn ang="0">
                <a:pos x="121" y="91"/>
              </a:cxn>
              <a:cxn ang="0">
                <a:pos x="98" y="91"/>
              </a:cxn>
              <a:cxn ang="0">
                <a:pos x="94" y="95"/>
              </a:cxn>
              <a:cxn ang="0">
                <a:pos x="85" y="98"/>
              </a:cxn>
              <a:cxn ang="0">
                <a:pos x="80" y="109"/>
              </a:cxn>
              <a:cxn ang="0">
                <a:pos x="77" y="113"/>
              </a:cxn>
              <a:cxn ang="0">
                <a:pos x="71" y="116"/>
              </a:cxn>
              <a:cxn ang="0">
                <a:pos x="58" y="121"/>
              </a:cxn>
              <a:cxn ang="0">
                <a:pos x="50" y="130"/>
              </a:cxn>
              <a:cxn ang="0">
                <a:pos x="37" y="132"/>
              </a:cxn>
              <a:cxn ang="0">
                <a:pos x="33" y="136"/>
              </a:cxn>
              <a:cxn ang="0">
                <a:pos x="11" y="145"/>
              </a:cxn>
              <a:cxn ang="0">
                <a:pos x="0" y="176"/>
              </a:cxn>
              <a:cxn ang="0">
                <a:pos x="83" y="230"/>
              </a:cxn>
              <a:cxn ang="0">
                <a:pos x="166" y="291"/>
              </a:cxn>
              <a:cxn ang="0">
                <a:pos x="181" y="300"/>
              </a:cxn>
              <a:cxn ang="0">
                <a:pos x="192" y="307"/>
              </a:cxn>
              <a:cxn ang="0">
                <a:pos x="211" y="315"/>
              </a:cxn>
              <a:cxn ang="0">
                <a:pos x="265" y="284"/>
              </a:cxn>
              <a:cxn ang="0">
                <a:pos x="334" y="241"/>
              </a:cxn>
              <a:cxn ang="0">
                <a:pos x="326" y="227"/>
              </a:cxn>
              <a:cxn ang="0">
                <a:pos x="314" y="224"/>
              </a:cxn>
              <a:cxn ang="0">
                <a:pos x="304" y="220"/>
              </a:cxn>
              <a:cxn ang="0">
                <a:pos x="303" y="209"/>
              </a:cxn>
              <a:cxn ang="0">
                <a:pos x="294" y="197"/>
              </a:cxn>
              <a:cxn ang="0">
                <a:pos x="297" y="190"/>
              </a:cxn>
              <a:cxn ang="0">
                <a:pos x="300" y="185"/>
              </a:cxn>
              <a:cxn ang="0">
                <a:pos x="297" y="172"/>
              </a:cxn>
              <a:cxn ang="0">
                <a:pos x="302" y="163"/>
              </a:cxn>
              <a:cxn ang="0">
                <a:pos x="300" y="152"/>
              </a:cxn>
              <a:cxn ang="0">
                <a:pos x="296" y="133"/>
              </a:cxn>
              <a:cxn ang="0">
                <a:pos x="294" y="126"/>
              </a:cxn>
              <a:cxn ang="0">
                <a:pos x="296" y="121"/>
              </a:cxn>
              <a:cxn ang="0">
                <a:pos x="287" y="92"/>
              </a:cxn>
              <a:cxn ang="0">
                <a:pos x="277" y="84"/>
              </a:cxn>
              <a:cxn ang="0">
                <a:pos x="273" y="74"/>
              </a:cxn>
              <a:cxn ang="0">
                <a:pos x="262" y="62"/>
              </a:cxn>
              <a:cxn ang="0">
                <a:pos x="262" y="55"/>
              </a:cxn>
              <a:cxn ang="0">
                <a:pos x="273" y="44"/>
              </a:cxn>
              <a:cxn ang="0">
                <a:pos x="279" y="32"/>
              </a:cxn>
              <a:cxn ang="0">
                <a:pos x="276" y="17"/>
              </a:cxn>
              <a:cxn ang="0">
                <a:pos x="262" y="0"/>
              </a:cxn>
              <a:cxn ang="0">
                <a:pos x="246" y="1"/>
              </a:cxn>
              <a:cxn ang="0">
                <a:pos x="226" y="7"/>
              </a:cxn>
              <a:cxn ang="0">
                <a:pos x="215" y="4"/>
              </a:cxn>
              <a:cxn ang="0">
                <a:pos x="159" y="10"/>
              </a:cxn>
              <a:cxn ang="0">
                <a:pos x="141" y="21"/>
              </a:cxn>
              <a:cxn ang="0">
                <a:pos x="125" y="27"/>
              </a:cxn>
              <a:cxn ang="0">
                <a:pos x="111" y="37"/>
              </a:cxn>
              <a:cxn ang="0">
                <a:pos x="110" y="42"/>
              </a:cxn>
              <a:cxn ang="0">
                <a:pos x="115" y="59"/>
              </a:cxn>
            </a:cxnLst>
            <a:rect l="0" t="0" r="r" b="b"/>
            <a:pathLst>
              <a:path w="334" h="320">
                <a:moveTo>
                  <a:pt x="115" y="59"/>
                </a:moveTo>
                <a:lnTo>
                  <a:pt x="115" y="59"/>
                </a:lnTo>
                <a:lnTo>
                  <a:pt x="114" y="69"/>
                </a:lnTo>
                <a:lnTo>
                  <a:pt x="114" y="72"/>
                </a:lnTo>
                <a:lnTo>
                  <a:pt x="115" y="74"/>
                </a:lnTo>
                <a:lnTo>
                  <a:pt x="115" y="74"/>
                </a:lnTo>
                <a:lnTo>
                  <a:pt x="118" y="75"/>
                </a:lnTo>
                <a:lnTo>
                  <a:pt x="120" y="79"/>
                </a:lnTo>
                <a:lnTo>
                  <a:pt x="122" y="85"/>
                </a:lnTo>
                <a:lnTo>
                  <a:pt x="122" y="85"/>
                </a:lnTo>
                <a:lnTo>
                  <a:pt x="121" y="89"/>
                </a:lnTo>
                <a:lnTo>
                  <a:pt x="121" y="91"/>
                </a:lnTo>
                <a:lnTo>
                  <a:pt x="118" y="91"/>
                </a:lnTo>
                <a:lnTo>
                  <a:pt x="118" y="91"/>
                </a:lnTo>
                <a:lnTo>
                  <a:pt x="105" y="91"/>
                </a:lnTo>
                <a:lnTo>
                  <a:pt x="98" y="91"/>
                </a:lnTo>
                <a:lnTo>
                  <a:pt x="95" y="92"/>
                </a:lnTo>
                <a:lnTo>
                  <a:pt x="95" y="92"/>
                </a:lnTo>
                <a:lnTo>
                  <a:pt x="95" y="92"/>
                </a:lnTo>
                <a:lnTo>
                  <a:pt x="94" y="95"/>
                </a:lnTo>
                <a:lnTo>
                  <a:pt x="92" y="96"/>
                </a:lnTo>
                <a:lnTo>
                  <a:pt x="88" y="98"/>
                </a:lnTo>
                <a:lnTo>
                  <a:pt x="85" y="98"/>
                </a:lnTo>
                <a:lnTo>
                  <a:pt x="85" y="98"/>
                </a:lnTo>
                <a:lnTo>
                  <a:pt x="81" y="98"/>
                </a:lnTo>
                <a:lnTo>
                  <a:pt x="80" y="102"/>
                </a:lnTo>
                <a:lnTo>
                  <a:pt x="80" y="102"/>
                </a:lnTo>
                <a:lnTo>
                  <a:pt x="80" y="109"/>
                </a:lnTo>
                <a:lnTo>
                  <a:pt x="80" y="112"/>
                </a:lnTo>
                <a:lnTo>
                  <a:pt x="78" y="112"/>
                </a:lnTo>
                <a:lnTo>
                  <a:pt x="78" y="112"/>
                </a:lnTo>
                <a:lnTo>
                  <a:pt x="77" y="113"/>
                </a:lnTo>
                <a:lnTo>
                  <a:pt x="75" y="115"/>
                </a:lnTo>
                <a:lnTo>
                  <a:pt x="74" y="116"/>
                </a:lnTo>
                <a:lnTo>
                  <a:pt x="71" y="116"/>
                </a:lnTo>
                <a:lnTo>
                  <a:pt x="71" y="116"/>
                </a:lnTo>
                <a:lnTo>
                  <a:pt x="63" y="118"/>
                </a:lnTo>
                <a:lnTo>
                  <a:pt x="60" y="119"/>
                </a:lnTo>
                <a:lnTo>
                  <a:pt x="58" y="121"/>
                </a:lnTo>
                <a:lnTo>
                  <a:pt x="58" y="121"/>
                </a:lnTo>
                <a:lnTo>
                  <a:pt x="58" y="125"/>
                </a:lnTo>
                <a:lnTo>
                  <a:pt x="57" y="128"/>
                </a:lnTo>
                <a:lnTo>
                  <a:pt x="54" y="129"/>
                </a:lnTo>
                <a:lnTo>
                  <a:pt x="50" y="130"/>
                </a:lnTo>
                <a:lnTo>
                  <a:pt x="50" y="130"/>
                </a:lnTo>
                <a:lnTo>
                  <a:pt x="41" y="130"/>
                </a:lnTo>
                <a:lnTo>
                  <a:pt x="37" y="132"/>
                </a:lnTo>
                <a:lnTo>
                  <a:pt x="37" y="132"/>
                </a:lnTo>
                <a:lnTo>
                  <a:pt x="36" y="133"/>
                </a:lnTo>
                <a:lnTo>
                  <a:pt x="36" y="133"/>
                </a:lnTo>
                <a:lnTo>
                  <a:pt x="36" y="136"/>
                </a:lnTo>
                <a:lnTo>
                  <a:pt x="33" y="136"/>
                </a:lnTo>
                <a:lnTo>
                  <a:pt x="28" y="136"/>
                </a:lnTo>
                <a:lnTo>
                  <a:pt x="26" y="136"/>
                </a:lnTo>
                <a:lnTo>
                  <a:pt x="26" y="136"/>
                </a:lnTo>
                <a:lnTo>
                  <a:pt x="11" y="145"/>
                </a:lnTo>
                <a:lnTo>
                  <a:pt x="4" y="150"/>
                </a:lnTo>
                <a:lnTo>
                  <a:pt x="0" y="153"/>
                </a:lnTo>
                <a:lnTo>
                  <a:pt x="0" y="153"/>
                </a:lnTo>
                <a:lnTo>
                  <a:pt x="0" y="176"/>
                </a:lnTo>
                <a:lnTo>
                  <a:pt x="0" y="176"/>
                </a:lnTo>
                <a:lnTo>
                  <a:pt x="4" y="179"/>
                </a:lnTo>
                <a:lnTo>
                  <a:pt x="4" y="179"/>
                </a:lnTo>
                <a:lnTo>
                  <a:pt x="83" y="230"/>
                </a:lnTo>
                <a:lnTo>
                  <a:pt x="134" y="264"/>
                </a:lnTo>
                <a:lnTo>
                  <a:pt x="159" y="283"/>
                </a:lnTo>
                <a:lnTo>
                  <a:pt x="159" y="283"/>
                </a:lnTo>
                <a:lnTo>
                  <a:pt x="166" y="291"/>
                </a:lnTo>
                <a:lnTo>
                  <a:pt x="169" y="297"/>
                </a:lnTo>
                <a:lnTo>
                  <a:pt x="169" y="297"/>
                </a:lnTo>
                <a:lnTo>
                  <a:pt x="175" y="298"/>
                </a:lnTo>
                <a:lnTo>
                  <a:pt x="181" y="300"/>
                </a:lnTo>
                <a:lnTo>
                  <a:pt x="188" y="303"/>
                </a:lnTo>
                <a:lnTo>
                  <a:pt x="188" y="303"/>
                </a:lnTo>
                <a:lnTo>
                  <a:pt x="191" y="304"/>
                </a:lnTo>
                <a:lnTo>
                  <a:pt x="192" y="307"/>
                </a:lnTo>
                <a:lnTo>
                  <a:pt x="195" y="313"/>
                </a:lnTo>
                <a:lnTo>
                  <a:pt x="195" y="320"/>
                </a:lnTo>
                <a:lnTo>
                  <a:pt x="195" y="320"/>
                </a:lnTo>
                <a:lnTo>
                  <a:pt x="211" y="315"/>
                </a:lnTo>
                <a:lnTo>
                  <a:pt x="211" y="315"/>
                </a:lnTo>
                <a:lnTo>
                  <a:pt x="226" y="311"/>
                </a:lnTo>
                <a:lnTo>
                  <a:pt x="236" y="308"/>
                </a:lnTo>
                <a:lnTo>
                  <a:pt x="265" y="284"/>
                </a:lnTo>
                <a:lnTo>
                  <a:pt x="334" y="241"/>
                </a:lnTo>
                <a:lnTo>
                  <a:pt x="334" y="241"/>
                </a:lnTo>
                <a:lnTo>
                  <a:pt x="334" y="241"/>
                </a:lnTo>
                <a:lnTo>
                  <a:pt x="334" y="241"/>
                </a:lnTo>
                <a:lnTo>
                  <a:pt x="330" y="231"/>
                </a:lnTo>
                <a:lnTo>
                  <a:pt x="329" y="229"/>
                </a:lnTo>
                <a:lnTo>
                  <a:pt x="326" y="227"/>
                </a:lnTo>
                <a:lnTo>
                  <a:pt x="326" y="227"/>
                </a:lnTo>
                <a:lnTo>
                  <a:pt x="323" y="227"/>
                </a:lnTo>
                <a:lnTo>
                  <a:pt x="320" y="226"/>
                </a:lnTo>
                <a:lnTo>
                  <a:pt x="317" y="224"/>
                </a:lnTo>
                <a:lnTo>
                  <a:pt x="314" y="224"/>
                </a:lnTo>
                <a:lnTo>
                  <a:pt x="314" y="224"/>
                </a:lnTo>
                <a:lnTo>
                  <a:pt x="310" y="224"/>
                </a:lnTo>
                <a:lnTo>
                  <a:pt x="307" y="223"/>
                </a:lnTo>
                <a:lnTo>
                  <a:pt x="304" y="220"/>
                </a:lnTo>
                <a:lnTo>
                  <a:pt x="303" y="217"/>
                </a:lnTo>
                <a:lnTo>
                  <a:pt x="303" y="217"/>
                </a:lnTo>
                <a:lnTo>
                  <a:pt x="303" y="212"/>
                </a:lnTo>
                <a:lnTo>
                  <a:pt x="303" y="209"/>
                </a:lnTo>
                <a:lnTo>
                  <a:pt x="302" y="206"/>
                </a:lnTo>
                <a:lnTo>
                  <a:pt x="302" y="206"/>
                </a:lnTo>
                <a:lnTo>
                  <a:pt x="296" y="199"/>
                </a:lnTo>
                <a:lnTo>
                  <a:pt x="294" y="197"/>
                </a:lnTo>
                <a:lnTo>
                  <a:pt x="294" y="195"/>
                </a:lnTo>
                <a:lnTo>
                  <a:pt x="294" y="195"/>
                </a:lnTo>
                <a:lnTo>
                  <a:pt x="294" y="193"/>
                </a:lnTo>
                <a:lnTo>
                  <a:pt x="297" y="190"/>
                </a:lnTo>
                <a:lnTo>
                  <a:pt x="302" y="187"/>
                </a:lnTo>
                <a:lnTo>
                  <a:pt x="302" y="187"/>
                </a:lnTo>
                <a:lnTo>
                  <a:pt x="302" y="186"/>
                </a:lnTo>
                <a:lnTo>
                  <a:pt x="300" y="185"/>
                </a:lnTo>
                <a:lnTo>
                  <a:pt x="299" y="180"/>
                </a:lnTo>
                <a:lnTo>
                  <a:pt x="299" y="180"/>
                </a:lnTo>
                <a:lnTo>
                  <a:pt x="297" y="175"/>
                </a:lnTo>
                <a:lnTo>
                  <a:pt x="297" y="172"/>
                </a:lnTo>
                <a:lnTo>
                  <a:pt x="299" y="170"/>
                </a:lnTo>
                <a:lnTo>
                  <a:pt x="299" y="170"/>
                </a:lnTo>
                <a:lnTo>
                  <a:pt x="302" y="166"/>
                </a:lnTo>
                <a:lnTo>
                  <a:pt x="302" y="163"/>
                </a:lnTo>
                <a:lnTo>
                  <a:pt x="300" y="159"/>
                </a:lnTo>
                <a:lnTo>
                  <a:pt x="300" y="159"/>
                </a:lnTo>
                <a:lnTo>
                  <a:pt x="299" y="155"/>
                </a:lnTo>
                <a:lnTo>
                  <a:pt x="300" y="152"/>
                </a:lnTo>
                <a:lnTo>
                  <a:pt x="302" y="148"/>
                </a:lnTo>
                <a:lnTo>
                  <a:pt x="300" y="142"/>
                </a:lnTo>
                <a:lnTo>
                  <a:pt x="300" y="142"/>
                </a:lnTo>
                <a:lnTo>
                  <a:pt x="296" y="133"/>
                </a:lnTo>
                <a:lnTo>
                  <a:pt x="293" y="130"/>
                </a:lnTo>
                <a:lnTo>
                  <a:pt x="293" y="128"/>
                </a:lnTo>
                <a:lnTo>
                  <a:pt x="293" y="128"/>
                </a:lnTo>
                <a:lnTo>
                  <a:pt x="294" y="126"/>
                </a:lnTo>
                <a:lnTo>
                  <a:pt x="297" y="125"/>
                </a:lnTo>
                <a:lnTo>
                  <a:pt x="297" y="125"/>
                </a:lnTo>
                <a:lnTo>
                  <a:pt x="296" y="121"/>
                </a:lnTo>
                <a:lnTo>
                  <a:pt x="296" y="121"/>
                </a:lnTo>
                <a:lnTo>
                  <a:pt x="294" y="113"/>
                </a:lnTo>
                <a:lnTo>
                  <a:pt x="293" y="105"/>
                </a:lnTo>
                <a:lnTo>
                  <a:pt x="290" y="96"/>
                </a:lnTo>
                <a:lnTo>
                  <a:pt x="287" y="92"/>
                </a:lnTo>
                <a:lnTo>
                  <a:pt x="287" y="92"/>
                </a:lnTo>
                <a:lnTo>
                  <a:pt x="285" y="89"/>
                </a:lnTo>
                <a:lnTo>
                  <a:pt x="280" y="86"/>
                </a:lnTo>
                <a:lnTo>
                  <a:pt x="277" y="84"/>
                </a:lnTo>
                <a:lnTo>
                  <a:pt x="276" y="82"/>
                </a:lnTo>
                <a:lnTo>
                  <a:pt x="276" y="82"/>
                </a:lnTo>
                <a:lnTo>
                  <a:pt x="275" y="76"/>
                </a:lnTo>
                <a:lnTo>
                  <a:pt x="273" y="74"/>
                </a:lnTo>
                <a:lnTo>
                  <a:pt x="269" y="72"/>
                </a:lnTo>
                <a:lnTo>
                  <a:pt x="269" y="72"/>
                </a:lnTo>
                <a:lnTo>
                  <a:pt x="265" y="68"/>
                </a:lnTo>
                <a:lnTo>
                  <a:pt x="262" y="62"/>
                </a:lnTo>
                <a:lnTo>
                  <a:pt x="260" y="57"/>
                </a:lnTo>
                <a:lnTo>
                  <a:pt x="260" y="55"/>
                </a:lnTo>
                <a:lnTo>
                  <a:pt x="262" y="55"/>
                </a:lnTo>
                <a:lnTo>
                  <a:pt x="262" y="55"/>
                </a:lnTo>
                <a:lnTo>
                  <a:pt x="265" y="54"/>
                </a:lnTo>
                <a:lnTo>
                  <a:pt x="267" y="49"/>
                </a:lnTo>
                <a:lnTo>
                  <a:pt x="270" y="47"/>
                </a:lnTo>
                <a:lnTo>
                  <a:pt x="273" y="44"/>
                </a:lnTo>
                <a:lnTo>
                  <a:pt x="273" y="44"/>
                </a:lnTo>
                <a:lnTo>
                  <a:pt x="276" y="41"/>
                </a:lnTo>
                <a:lnTo>
                  <a:pt x="277" y="37"/>
                </a:lnTo>
                <a:lnTo>
                  <a:pt x="279" y="32"/>
                </a:lnTo>
                <a:lnTo>
                  <a:pt x="277" y="27"/>
                </a:lnTo>
                <a:lnTo>
                  <a:pt x="277" y="27"/>
                </a:lnTo>
                <a:lnTo>
                  <a:pt x="276" y="22"/>
                </a:lnTo>
                <a:lnTo>
                  <a:pt x="276" y="17"/>
                </a:lnTo>
                <a:lnTo>
                  <a:pt x="277" y="2"/>
                </a:lnTo>
                <a:lnTo>
                  <a:pt x="277" y="2"/>
                </a:lnTo>
                <a:lnTo>
                  <a:pt x="267" y="1"/>
                </a:lnTo>
                <a:lnTo>
                  <a:pt x="262" y="0"/>
                </a:lnTo>
                <a:lnTo>
                  <a:pt x="262" y="0"/>
                </a:lnTo>
                <a:lnTo>
                  <a:pt x="255" y="0"/>
                </a:lnTo>
                <a:lnTo>
                  <a:pt x="246" y="1"/>
                </a:lnTo>
                <a:lnTo>
                  <a:pt x="246" y="1"/>
                </a:lnTo>
                <a:lnTo>
                  <a:pt x="240" y="2"/>
                </a:lnTo>
                <a:lnTo>
                  <a:pt x="235" y="4"/>
                </a:lnTo>
                <a:lnTo>
                  <a:pt x="228" y="7"/>
                </a:lnTo>
                <a:lnTo>
                  <a:pt x="226" y="7"/>
                </a:lnTo>
                <a:lnTo>
                  <a:pt x="223" y="5"/>
                </a:lnTo>
                <a:lnTo>
                  <a:pt x="223" y="5"/>
                </a:lnTo>
                <a:lnTo>
                  <a:pt x="221" y="4"/>
                </a:lnTo>
                <a:lnTo>
                  <a:pt x="215" y="4"/>
                </a:lnTo>
                <a:lnTo>
                  <a:pt x="196" y="5"/>
                </a:lnTo>
                <a:lnTo>
                  <a:pt x="164" y="8"/>
                </a:lnTo>
                <a:lnTo>
                  <a:pt x="164" y="8"/>
                </a:lnTo>
                <a:lnTo>
                  <a:pt x="159" y="10"/>
                </a:lnTo>
                <a:lnTo>
                  <a:pt x="155" y="11"/>
                </a:lnTo>
                <a:lnTo>
                  <a:pt x="149" y="15"/>
                </a:lnTo>
                <a:lnTo>
                  <a:pt x="144" y="20"/>
                </a:lnTo>
                <a:lnTo>
                  <a:pt x="141" y="21"/>
                </a:lnTo>
                <a:lnTo>
                  <a:pt x="138" y="22"/>
                </a:lnTo>
                <a:lnTo>
                  <a:pt x="138" y="22"/>
                </a:lnTo>
                <a:lnTo>
                  <a:pt x="132" y="24"/>
                </a:lnTo>
                <a:lnTo>
                  <a:pt x="125" y="27"/>
                </a:lnTo>
                <a:lnTo>
                  <a:pt x="120" y="29"/>
                </a:lnTo>
                <a:lnTo>
                  <a:pt x="114" y="35"/>
                </a:lnTo>
                <a:lnTo>
                  <a:pt x="114" y="35"/>
                </a:lnTo>
                <a:lnTo>
                  <a:pt x="111" y="37"/>
                </a:lnTo>
                <a:lnTo>
                  <a:pt x="107" y="38"/>
                </a:lnTo>
                <a:lnTo>
                  <a:pt x="107" y="38"/>
                </a:lnTo>
                <a:lnTo>
                  <a:pt x="110" y="42"/>
                </a:lnTo>
                <a:lnTo>
                  <a:pt x="110" y="42"/>
                </a:lnTo>
                <a:lnTo>
                  <a:pt x="112" y="47"/>
                </a:lnTo>
                <a:lnTo>
                  <a:pt x="114" y="51"/>
                </a:lnTo>
                <a:lnTo>
                  <a:pt x="115" y="59"/>
                </a:lnTo>
                <a:lnTo>
                  <a:pt x="115" y="5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 name="Freeform 203">
            <a:extLst>
              <a:ext uri="{FF2B5EF4-FFF2-40B4-BE49-F238E27FC236}">
                <a16:creationId xmlns:a16="http://schemas.microsoft.com/office/drawing/2014/main" id="{706CE04F-4328-11D6-9BAA-63F2A6EAE9AF}"/>
              </a:ext>
            </a:extLst>
          </p:cNvPr>
          <p:cNvSpPr>
            <a:spLocks/>
          </p:cNvSpPr>
          <p:nvPr/>
        </p:nvSpPr>
        <p:spPr bwMode="gray">
          <a:xfrm>
            <a:off x="3414370" y="6226419"/>
            <a:ext cx="237018" cy="718267"/>
          </a:xfrm>
          <a:custGeom>
            <a:avLst/>
            <a:gdLst/>
            <a:ahLst/>
            <a:cxnLst>
              <a:cxn ang="0">
                <a:pos x="21" y="18"/>
              </a:cxn>
              <a:cxn ang="0">
                <a:pos x="13" y="28"/>
              </a:cxn>
              <a:cxn ang="0">
                <a:pos x="13" y="37"/>
              </a:cxn>
              <a:cxn ang="0">
                <a:pos x="7" y="47"/>
              </a:cxn>
              <a:cxn ang="0">
                <a:pos x="0" y="54"/>
              </a:cxn>
              <a:cxn ang="0">
                <a:pos x="3" y="59"/>
              </a:cxn>
              <a:cxn ang="0">
                <a:pos x="9" y="74"/>
              </a:cxn>
              <a:cxn ang="0">
                <a:pos x="7" y="85"/>
              </a:cxn>
              <a:cxn ang="0">
                <a:pos x="9" y="92"/>
              </a:cxn>
              <a:cxn ang="0">
                <a:pos x="4" y="98"/>
              </a:cxn>
              <a:cxn ang="0">
                <a:pos x="6" y="106"/>
              </a:cxn>
              <a:cxn ang="0">
                <a:pos x="9" y="113"/>
              </a:cxn>
              <a:cxn ang="0">
                <a:pos x="1" y="119"/>
              </a:cxn>
              <a:cxn ang="0">
                <a:pos x="1" y="123"/>
              </a:cxn>
              <a:cxn ang="0">
                <a:pos x="9" y="132"/>
              </a:cxn>
              <a:cxn ang="0">
                <a:pos x="10" y="143"/>
              </a:cxn>
              <a:cxn ang="0">
                <a:pos x="14" y="149"/>
              </a:cxn>
              <a:cxn ang="0">
                <a:pos x="21" y="150"/>
              </a:cxn>
              <a:cxn ang="0">
                <a:pos x="30" y="153"/>
              </a:cxn>
              <a:cxn ang="0">
                <a:pos x="36" y="155"/>
              </a:cxn>
              <a:cxn ang="0">
                <a:pos x="41" y="167"/>
              </a:cxn>
              <a:cxn ang="0">
                <a:pos x="64" y="172"/>
              </a:cxn>
              <a:cxn ang="0">
                <a:pos x="75" y="182"/>
              </a:cxn>
              <a:cxn ang="0">
                <a:pos x="225" y="224"/>
              </a:cxn>
              <a:cxn ang="0">
                <a:pos x="239" y="68"/>
              </a:cxn>
              <a:cxn ang="0">
                <a:pos x="238" y="54"/>
              </a:cxn>
              <a:cxn ang="0">
                <a:pos x="239" y="44"/>
              </a:cxn>
              <a:cxn ang="0">
                <a:pos x="240" y="31"/>
              </a:cxn>
              <a:cxn ang="0">
                <a:pos x="243" y="20"/>
              </a:cxn>
              <a:cxn ang="0">
                <a:pos x="242" y="20"/>
              </a:cxn>
              <a:cxn ang="0">
                <a:pos x="221" y="14"/>
              </a:cxn>
              <a:cxn ang="0">
                <a:pos x="213" y="11"/>
              </a:cxn>
              <a:cxn ang="0">
                <a:pos x="201" y="2"/>
              </a:cxn>
              <a:cxn ang="0">
                <a:pos x="191" y="1"/>
              </a:cxn>
              <a:cxn ang="0">
                <a:pos x="164" y="14"/>
              </a:cxn>
              <a:cxn ang="0">
                <a:pos x="161" y="20"/>
              </a:cxn>
              <a:cxn ang="0">
                <a:pos x="164" y="35"/>
              </a:cxn>
              <a:cxn ang="0">
                <a:pos x="162" y="41"/>
              </a:cxn>
              <a:cxn ang="0">
                <a:pos x="144" y="45"/>
              </a:cxn>
              <a:cxn ang="0">
                <a:pos x="131" y="35"/>
              </a:cxn>
              <a:cxn ang="0">
                <a:pos x="108" y="29"/>
              </a:cxn>
              <a:cxn ang="0">
                <a:pos x="97" y="27"/>
              </a:cxn>
              <a:cxn ang="0">
                <a:pos x="93" y="18"/>
              </a:cxn>
              <a:cxn ang="0">
                <a:pos x="87" y="11"/>
              </a:cxn>
              <a:cxn ang="0">
                <a:pos x="75" y="7"/>
              </a:cxn>
              <a:cxn ang="0">
                <a:pos x="53" y="4"/>
              </a:cxn>
              <a:cxn ang="0">
                <a:pos x="43" y="2"/>
              </a:cxn>
              <a:cxn ang="0">
                <a:pos x="34" y="8"/>
              </a:cxn>
              <a:cxn ang="0">
                <a:pos x="31" y="12"/>
              </a:cxn>
            </a:cxnLst>
            <a:rect l="0" t="0" r="r" b="b"/>
            <a:pathLst>
              <a:path w="243" h="233">
                <a:moveTo>
                  <a:pt x="27" y="12"/>
                </a:moveTo>
                <a:lnTo>
                  <a:pt x="27" y="12"/>
                </a:lnTo>
                <a:lnTo>
                  <a:pt x="21" y="18"/>
                </a:lnTo>
                <a:lnTo>
                  <a:pt x="14" y="24"/>
                </a:lnTo>
                <a:lnTo>
                  <a:pt x="14" y="24"/>
                </a:lnTo>
                <a:lnTo>
                  <a:pt x="13" y="28"/>
                </a:lnTo>
                <a:lnTo>
                  <a:pt x="13" y="31"/>
                </a:lnTo>
                <a:lnTo>
                  <a:pt x="13" y="31"/>
                </a:lnTo>
                <a:lnTo>
                  <a:pt x="13" y="37"/>
                </a:lnTo>
                <a:lnTo>
                  <a:pt x="10" y="44"/>
                </a:lnTo>
                <a:lnTo>
                  <a:pt x="10" y="44"/>
                </a:lnTo>
                <a:lnTo>
                  <a:pt x="7" y="47"/>
                </a:lnTo>
                <a:lnTo>
                  <a:pt x="4" y="49"/>
                </a:lnTo>
                <a:lnTo>
                  <a:pt x="1" y="52"/>
                </a:lnTo>
                <a:lnTo>
                  <a:pt x="0" y="54"/>
                </a:lnTo>
                <a:lnTo>
                  <a:pt x="0" y="54"/>
                </a:lnTo>
                <a:lnTo>
                  <a:pt x="0" y="56"/>
                </a:lnTo>
                <a:lnTo>
                  <a:pt x="3" y="59"/>
                </a:lnTo>
                <a:lnTo>
                  <a:pt x="7" y="68"/>
                </a:lnTo>
                <a:lnTo>
                  <a:pt x="7" y="68"/>
                </a:lnTo>
                <a:lnTo>
                  <a:pt x="9" y="74"/>
                </a:lnTo>
                <a:lnTo>
                  <a:pt x="7" y="78"/>
                </a:lnTo>
                <a:lnTo>
                  <a:pt x="6" y="81"/>
                </a:lnTo>
                <a:lnTo>
                  <a:pt x="7" y="85"/>
                </a:lnTo>
                <a:lnTo>
                  <a:pt x="7" y="85"/>
                </a:lnTo>
                <a:lnTo>
                  <a:pt x="9" y="89"/>
                </a:lnTo>
                <a:lnTo>
                  <a:pt x="9" y="92"/>
                </a:lnTo>
                <a:lnTo>
                  <a:pt x="6" y="96"/>
                </a:lnTo>
                <a:lnTo>
                  <a:pt x="6" y="96"/>
                </a:lnTo>
                <a:lnTo>
                  <a:pt x="4" y="98"/>
                </a:lnTo>
                <a:lnTo>
                  <a:pt x="4" y="101"/>
                </a:lnTo>
                <a:lnTo>
                  <a:pt x="6" y="106"/>
                </a:lnTo>
                <a:lnTo>
                  <a:pt x="6" y="106"/>
                </a:lnTo>
                <a:lnTo>
                  <a:pt x="7" y="111"/>
                </a:lnTo>
                <a:lnTo>
                  <a:pt x="9" y="112"/>
                </a:lnTo>
                <a:lnTo>
                  <a:pt x="9" y="113"/>
                </a:lnTo>
                <a:lnTo>
                  <a:pt x="9" y="113"/>
                </a:lnTo>
                <a:lnTo>
                  <a:pt x="4" y="116"/>
                </a:lnTo>
                <a:lnTo>
                  <a:pt x="1" y="119"/>
                </a:lnTo>
                <a:lnTo>
                  <a:pt x="1" y="121"/>
                </a:lnTo>
                <a:lnTo>
                  <a:pt x="1" y="121"/>
                </a:lnTo>
                <a:lnTo>
                  <a:pt x="1" y="123"/>
                </a:lnTo>
                <a:lnTo>
                  <a:pt x="3" y="125"/>
                </a:lnTo>
                <a:lnTo>
                  <a:pt x="9" y="132"/>
                </a:lnTo>
                <a:lnTo>
                  <a:pt x="9" y="132"/>
                </a:lnTo>
                <a:lnTo>
                  <a:pt x="10" y="135"/>
                </a:lnTo>
                <a:lnTo>
                  <a:pt x="10" y="138"/>
                </a:lnTo>
                <a:lnTo>
                  <a:pt x="10" y="143"/>
                </a:lnTo>
                <a:lnTo>
                  <a:pt x="10" y="143"/>
                </a:lnTo>
                <a:lnTo>
                  <a:pt x="11" y="146"/>
                </a:lnTo>
                <a:lnTo>
                  <a:pt x="14" y="149"/>
                </a:lnTo>
                <a:lnTo>
                  <a:pt x="17" y="150"/>
                </a:lnTo>
                <a:lnTo>
                  <a:pt x="21" y="150"/>
                </a:lnTo>
                <a:lnTo>
                  <a:pt x="21" y="150"/>
                </a:lnTo>
                <a:lnTo>
                  <a:pt x="24" y="150"/>
                </a:lnTo>
                <a:lnTo>
                  <a:pt x="27" y="152"/>
                </a:lnTo>
                <a:lnTo>
                  <a:pt x="30" y="153"/>
                </a:lnTo>
                <a:lnTo>
                  <a:pt x="33" y="153"/>
                </a:lnTo>
                <a:lnTo>
                  <a:pt x="33" y="153"/>
                </a:lnTo>
                <a:lnTo>
                  <a:pt x="36" y="155"/>
                </a:lnTo>
                <a:lnTo>
                  <a:pt x="37" y="157"/>
                </a:lnTo>
                <a:lnTo>
                  <a:pt x="41" y="167"/>
                </a:lnTo>
                <a:lnTo>
                  <a:pt x="41" y="167"/>
                </a:lnTo>
                <a:lnTo>
                  <a:pt x="51" y="167"/>
                </a:lnTo>
                <a:lnTo>
                  <a:pt x="58" y="169"/>
                </a:lnTo>
                <a:lnTo>
                  <a:pt x="64" y="172"/>
                </a:lnTo>
                <a:lnTo>
                  <a:pt x="64" y="172"/>
                </a:lnTo>
                <a:lnTo>
                  <a:pt x="73" y="179"/>
                </a:lnTo>
                <a:lnTo>
                  <a:pt x="75" y="182"/>
                </a:lnTo>
                <a:lnTo>
                  <a:pt x="102" y="167"/>
                </a:lnTo>
                <a:lnTo>
                  <a:pt x="225" y="233"/>
                </a:lnTo>
                <a:lnTo>
                  <a:pt x="225" y="224"/>
                </a:lnTo>
                <a:lnTo>
                  <a:pt x="239" y="224"/>
                </a:lnTo>
                <a:lnTo>
                  <a:pt x="239" y="224"/>
                </a:lnTo>
                <a:lnTo>
                  <a:pt x="239" y="68"/>
                </a:lnTo>
                <a:lnTo>
                  <a:pt x="239" y="68"/>
                </a:lnTo>
                <a:lnTo>
                  <a:pt x="239" y="59"/>
                </a:lnTo>
                <a:lnTo>
                  <a:pt x="238" y="54"/>
                </a:lnTo>
                <a:lnTo>
                  <a:pt x="238" y="48"/>
                </a:lnTo>
                <a:lnTo>
                  <a:pt x="239" y="44"/>
                </a:lnTo>
                <a:lnTo>
                  <a:pt x="239" y="44"/>
                </a:lnTo>
                <a:lnTo>
                  <a:pt x="240" y="39"/>
                </a:lnTo>
                <a:lnTo>
                  <a:pt x="240" y="35"/>
                </a:lnTo>
                <a:lnTo>
                  <a:pt x="240" y="31"/>
                </a:lnTo>
                <a:lnTo>
                  <a:pt x="240" y="24"/>
                </a:lnTo>
                <a:lnTo>
                  <a:pt x="240" y="24"/>
                </a:lnTo>
                <a:lnTo>
                  <a:pt x="243" y="20"/>
                </a:lnTo>
                <a:lnTo>
                  <a:pt x="243" y="20"/>
                </a:lnTo>
                <a:lnTo>
                  <a:pt x="242" y="20"/>
                </a:lnTo>
                <a:lnTo>
                  <a:pt x="242" y="20"/>
                </a:lnTo>
                <a:lnTo>
                  <a:pt x="240" y="18"/>
                </a:lnTo>
                <a:lnTo>
                  <a:pt x="236" y="17"/>
                </a:lnTo>
                <a:lnTo>
                  <a:pt x="221" y="14"/>
                </a:lnTo>
                <a:lnTo>
                  <a:pt x="221" y="14"/>
                </a:lnTo>
                <a:lnTo>
                  <a:pt x="216" y="12"/>
                </a:lnTo>
                <a:lnTo>
                  <a:pt x="213" y="11"/>
                </a:lnTo>
                <a:lnTo>
                  <a:pt x="209" y="7"/>
                </a:lnTo>
                <a:lnTo>
                  <a:pt x="205" y="4"/>
                </a:lnTo>
                <a:lnTo>
                  <a:pt x="201" y="2"/>
                </a:lnTo>
                <a:lnTo>
                  <a:pt x="196" y="1"/>
                </a:lnTo>
                <a:lnTo>
                  <a:pt x="196" y="1"/>
                </a:lnTo>
                <a:lnTo>
                  <a:pt x="191" y="1"/>
                </a:lnTo>
                <a:lnTo>
                  <a:pt x="184" y="2"/>
                </a:lnTo>
                <a:lnTo>
                  <a:pt x="172" y="7"/>
                </a:lnTo>
                <a:lnTo>
                  <a:pt x="164" y="14"/>
                </a:lnTo>
                <a:lnTo>
                  <a:pt x="161" y="17"/>
                </a:lnTo>
                <a:lnTo>
                  <a:pt x="161" y="20"/>
                </a:lnTo>
                <a:lnTo>
                  <a:pt x="161" y="20"/>
                </a:lnTo>
                <a:lnTo>
                  <a:pt x="161" y="24"/>
                </a:lnTo>
                <a:lnTo>
                  <a:pt x="164" y="29"/>
                </a:lnTo>
                <a:lnTo>
                  <a:pt x="164" y="35"/>
                </a:lnTo>
                <a:lnTo>
                  <a:pt x="164" y="38"/>
                </a:lnTo>
                <a:lnTo>
                  <a:pt x="162" y="41"/>
                </a:lnTo>
                <a:lnTo>
                  <a:pt x="162" y="41"/>
                </a:lnTo>
                <a:lnTo>
                  <a:pt x="158" y="44"/>
                </a:lnTo>
                <a:lnTo>
                  <a:pt x="151" y="45"/>
                </a:lnTo>
                <a:lnTo>
                  <a:pt x="144" y="45"/>
                </a:lnTo>
                <a:lnTo>
                  <a:pt x="138" y="41"/>
                </a:lnTo>
                <a:lnTo>
                  <a:pt x="138" y="41"/>
                </a:lnTo>
                <a:lnTo>
                  <a:pt x="131" y="35"/>
                </a:lnTo>
                <a:lnTo>
                  <a:pt x="124" y="32"/>
                </a:lnTo>
                <a:lnTo>
                  <a:pt x="115" y="31"/>
                </a:lnTo>
                <a:lnTo>
                  <a:pt x="108" y="29"/>
                </a:lnTo>
                <a:lnTo>
                  <a:pt x="108" y="29"/>
                </a:lnTo>
                <a:lnTo>
                  <a:pt x="101" y="29"/>
                </a:lnTo>
                <a:lnTo>
                  <a:pt x="97" y="27"/>
                </a:lnTo>
                <a:lnTo>
                  <a:pt x="93" y="22"/>
                </a:lnTo>
                <a:lnTo>
                  <a:pt x="93" y="18"/>
                </a:lnTo>
                <a:lnTo>
                  <a:pt x="93" y="18"/>
                </a:lnTo>
                <a:lnTo>
                  <a:pt x="93" y="15"/>
                </a:lnTo>
                <a:lnTo>
                  <a:pt x="90" y="12"/>
                </a:lnTo>
                <a:lnTo>
                  <a:pt x="87" y="11"/>
                </a:lnTo>
                <a:lnTo>
                  <a:pt x="83" y="10"/>
                </a:lnTo>
                <a:lnTo>
                  <a:pt x="83" y="10"/>
                </a:lnTo>
                <a:lnTo>
                  <a:pt x="75" y="7"/>
                </a:lnTo>
                <a:lnTo>
                  <a:pt x="70" y="5"/>
                </a:lnTo>
                <a:lnTo>
                  <a:pt x="63" y="2"/>
                </a:lnTo>
                <a:lnTo>
                  <a:pt x="53" y="4"/>
                </a:lnTo>
                <a:lnTo>
                  <a:pt x="53" y="4"/>
                </a:lnTo>
                <a:lnTo>
                  <a:pt x="47" y="4"/>
                </a:lnTo>
                <a:lnTo>
                  <a:pt x="43" y="2"/>
                </a:lnTo>
                <a:lnTo>
                  <a:pt x="34" y="0"/>
                </a:lnTo>
                <a:lnTo>
                  <a:pt x="34" y="0"/>
                </a:lnTo>
                <a:lnTo>
                  <a:pt x="34" y="8"/>
                </a:lnTo>
                <a:lnTo>
                  <a:pt x="34" y="8"/>
                </a:lnTo>
                <a:lnTo>
                  <a:pt x="33" y="11"/>
                </a:lnTo>
                <a:lnTo>
                  <a:pt x="31" y="12"/>
                </a:lnTo>
                <a:lnTo>
                  <a:pt x="27" y="12"/>
                </a:lnTo>
                <a:lnTo>
                  <a:pt x="27" y="1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7" name="Freeform 204">
            <a:extLst>
              <a:ext uri="{FF2B5EF4-FFF2-40B4-BE49-F238E27FC236}">
                <a16:creationId xmlns:a16="http://schemas.microsoft.com/office/drawing/2014/main" id="{AB43CA2D-FB1F-F0DB-4767-3449DAADDDBF}"/>
              </a:ext>
            </a:extLst>
          </p:cNvPr>
          <p:cNvSpPr>
            <a:spLocks/>
          </p:cNvSpPr>
          <p:nvPr/>
        </p:nvSpPr>
        <p:spPr bwMode="gray">
          <a:xfrm>
            <a:off x="3003733" y="7237536"/>
            <a:ext cx="45843" cy="43157"/>
          </a:xfrm>
          <a:custGeom>
            <a:avLst/>
            <a:gdLst/>
            <a:ahLst/>
            <a:cxnLst>
              <a:cxn ang="0">
                <a:pos x="23" y="9"/>
              </a:cxn>
              <a:cxn ang="0">
                <a:pos x="23" y="9"/>
              </a:cxn>
              <a:cxn ang="0">
                <a:pos x="26" y="7"/>
              </a:cxn>
              <a:cxn ang="0">
                <a:pos x="30" y="9"/>
              </a:cxn>
              <a:cxn ang="0">
                <a:pos x="33" y="10"/>
              </a:cxn>
              <a:cxn ang="0">
                <a:pos x="37" y="12"/>
              </a:cxn>
              <a:cxn ang="0">
                <a:pos x="37" y="12"/>
              </a:cxn>
              <a:cxn ang="0">
                <a:pos x="40" y="12"/>
              </a:cxn>
              <a:cxn ang="0">
                <a:pos x="43" y="10"/>
              </a:cxn>
              <a:cxn ang="0">
                <a:pos x="47" y="9"/>
              </a:cxn>
              <a:cxn ang="0">
                <a:pos x="47" y="9"/>
              </a:cxn>
              <a:cxn ang="0">
                <a:pos x="38" y="7"/>
              </a:cxn>
              <a:cxn ang="0">
                <a:pos x="38" y="7"/>
              </a:cxn>
              <a:cxn ang="0">
                <a:pos x="33" y="6"/>
              </a:cxn>
              <a:cxn ang="0">
                <a:pos x="30" y="3"/>
              </a:cxn>
              <a:cxn ang="0">
                <a:pos x="27" y="0"/>
              </a:cxn>
              <a:cxn ang="0">
                <a:pos x="24" y="0"/>
              </a:cxn>
              <a:cxn ang="0">
                <a:pos x="23" y="2"/>
              </a:cxn>
              <a:cxn ang="0">
                <a:pos x="23" y="2"/>
              </a:cxn>
              <a:cxn ang="0">
                <a:pos x="13" y="4"/>
              </a:cxn>
              <a:cxn ang="0">
                <a:pos x="3" y="4"/>
              </a:cxn>
              <a:cxn ang="0">
                <a:pos x="3" y="4"/>
              </a:cxn>
              <a:cxn ang="0">
                <a:pos x="0" y="14"/>
              </a:cxn>
              <a:cxn ang="0">
                <a:pos x="0" y="14"/>
              </a:cxn>
              <a:cxn ang="0">
                <a:pos x="4" y="13"/>
              </a:cxn>
              <a:cxn ang="0">
                <a:pos x="4" y="13"/>
              </a:cxn>
              <a:cxn ang="0">
                <a:pos x="14" y="12"/>
              </a:cxn>
              <a:cxn ang="0">
                <a:pos x="20" y="10"/>
              </a:cxn>
              <a:cxn ang="0">
                <a:pos x="23" y="9"/>
              </a:cxn>
              <a:cxn ang="0">
                <a:pos x="23" y="9"/>
              </a:cxn>
            </a:cxnLst>
            <a:rect l="0" t="0" r="r" b="b"/>
            <a:pathLst>
              <a:path w="47" h="14">
                <a:moveTo>
                  <a:pt x="23" y="9"/>
                </a:moveTo>
                <a:lnTo>
                  <a:pt x="23" y="9"/>
                </a:lnTo>
                <a:lnTo>
                  <a:pt x="26" y="7"/>
                </a:lnTo>
                <a:lnTo>
                  <a:pt x="30" y="9"/>
                </a:lnTo>
                <a:lnTo>
                  <a:pt x="33" y="10"/>
                </a:lnTo>
                <a:lnTo>
                  <a:pt x="37" y="12"/>
                </a:lnTo>
                <a:lnTo>
                  <a:pt x="37" y="12"/>
                </a:lnTo>
                <a:lnTo>
                  <a:pt x="40" y="12"/>
                </a:lnTo>
                <a:lnTo>
                  <a:pt x="43" y="10"/>
                </a:lnTo>
                <a:lnTo>
                  <a:pt x="47" y="9"/>
                </a:lnTo>
                <a:lnTo>
                  <a:pt x="47" y="9"/>
                </a:lnTo>
                <a:lnTo>
                  <a:pt x="38" y="7"/>
                </a:lnTo>
                <a:lnTo>
                  <a:pt x="38" y="7"/>
                </a:lnTo>
                <a:lnTo>
                  <a:pt x="33" y="6"/>
                </a:lnTo>
                <a:lnTo>
                  <a:pt x="30" y="3"/>
                </a:lnTo>
                <a:lnTo>
                  <a:pt x="27" y="0"/>
                </a:lnTo>
                <a:lnTo>
                  <a:pt x="24" y="0"/>
                </a:lnTo>
                <a:lnTo>
                  <a:pt x="23" y="2"/>
                </a:lnTo>
                <a:lnTo>
                  <a:pt x="23" y="2"/>
                </a:lnTo>
                <a:lnTo>
                  <a:pt x="13" y="4"/>
                </a:lnTo>
                <a:lnTo>
                  <a:pt x="3" y="4"/>
                </a:lnTo>
                <a:lnTo>
                  <a:pt x="3" y="4"/>
                </a:lnTo>
                <a:lnTo>
                  <a:pt x="0" y="14"/>
                </a:lnTo>
                <a:lnTo>
                  <a:pt x="0" y="14"/>
                </a:lnTo>
                <a:lnTo>
                  <a:pt x="4" y="13"/>
                </a:lnTo>
                <a:lnTo>
                  <a:pt x="4" y="13"/>
                </a:lnTo>
                <a:lnTo>
                  <a:pt x="14" y="12"/>
                </a:lnTo>
                <a:lnTo>
                  <a:pt x="20" y="10"/>
                </a:lnTo>
                <a:lnTo>
                  <a:pt x="23" y="9"/>
                </a:lnTo>
                <a:lnTo>
                  <a:pt x="23" y="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8" name="Freeform 205">
            <a:extLst>
              <a:ext uri="{FF2B5EF4-FFF2-40B4-BE49-F238E27FC236}">
                <a16:creationId xmlns:a16="http://schemas.microsoft.com/office/drawing/2014/main" id="{E7FE8501-BCCD-F405-546B-7E6AAF4831F5}"/>
              </a:ext>
            </a:extLst>
          </p:cNvPr>
          <p:cNvSpPr>
            <a:spLocks/>
          </p:cNvSpPr>
          <p:nvPr/>
        </p:nvSpPr>
        <p:spPr bwMode="gray">
          <a:xfrm>
            <a:off x="2996906" y="7101898"/>
            <a:ext cx="89735" cy="218871"/>
          </a:xfrm>
          <a:custGeom>
            <a:avLst/>
            <a:gdLst/>
            <a:ahLst/>
            <a:cxnLst>
              <a:cxn ang="0">
                <a:pos x="18" y="70"/>
              </a:cxn>
              <a:cxn ang="0">
                <a:pos x="24" y="68"/>
              </a:cxn>
              <a:cxn ang="0">
                <a:pos x="28" y="66"/>
              </a:cxn>
              <a:cxn ang="0">
                <a:pos x="51" y="64"/>
              </a:cxn>
              <a:cxn ang="0">
                <a:pos x="55" y="66"/>
              </a:cxn>
              <a:cxn ang="0">
                <a:pos x="55" y="64"/>
              </a:cxn>
              <a:cxn ang="0">
                <a:pos x="64" y="67"/>
              </a:cxn>
              <a:cxn ang="0">
                <a:pos x="67" y="68"/>
              </a:cxn>
              <a:cxn ang="0">
                <a:pos x="75" y="71"/>
              </a:cxn>
              <a:cxn ang="0">
                <a:pos x="89" y="70"/>
              </a:cxn>
              <a:cxn ang="0">
                <a:pos x="92" y="70"/>
              </a:cxn>
              <a:cxn ang="0">
                <a:pos x="92" y="60"/>
              </a:cxn>
              <a:cxn ang="0">
                <a:pos x="88" y="54"/>
              </a:cxn>
              <a:cxn ang="0">
                <a:pos x="84" y="48"/>
              </a:cxn>
              <a:cxn ang="0">
                <a:pos x="81" y="43"/>
              </a:cxn>
              <a:cxn ang="0">
                <a:pos x="78" y="34"/>
              </a:cxn>
              <a:cxn ang="0">
                <a:pos x="75" y="30"/>
              </a:cxn>
              <a:cxn ang="0">
                <a:pos x="68" y="23"/>
              </a:cxn>
              <a:cxn ang="0">
                <a:pos x="64" y="20"/>
              </a:cxn>
              <a:cxn ang="0">
                <a:pos x="58" y="9"/>
              </a:cxn>
              <a:cxn ang="0">
                <a:pos x="53" y="9"/>
              </a:cxn>
              <a:cxn ang="0">
                <a:pos x="43" y="0"/>
              </a:cxn>
              <a:cxn ang="0">
                <a:pos x="40" y="0"/>
              </a:cxn>
              <a:cxn ang="0">
                <a:pos x="30" y="2"/>
              </a:cxn>
              <a:cxn ang="0">
                <a:pos x="25" y="2"/>
              </a:cxn>
              <a:cxn ang="0">
                <a:pos x="16" y="2"/>
              </a:cxn>
              <a:cxn ang="0">
                <a:pos x="11" y="4"/>
              </a:cxn>
              <a:cxn ang="0">
                <a:pos x="7" y="10"/>
              </a:cxn>
              <a:cxn ang="0">
                <a:pos x="6" y="10"/>
              </a:cxn>
              <a:cxn ang="0">
                <a:pos x="4" y="17"/>
              </a:cxn>
              <a:cxn ang="0">
                <a:pos x="3" y="23"/>
              </a:cxn>
              <a:cxn ang="0">
                <a:pos x="0" y="29"/>
              </a:cxn>
              <a:cxn ang="0">
                <a:pos x="6" y="41"/>
              </a:cxn>
              <a:cxn ang="0">
                <a:pos x="8" y="46"/>
              </a:cxn>
              <a:cxn ang="0">
                <a:pos x="10" y="48"/>
              </a:cxn>
              <a:cxn ang="0">
                <a:pos x="30" y="46"/>
              </a:cxn>
              <a:cxn ang="0">
                <a:pos x="31" y="44"/>
              </a:cxn>
              <a:cxn ang="0">
                <a:pos x="37" y="47"/>
              </a:cxn>
              <a:cxn ang="0">
                <a:pos x="45" y="51"/>
              </a:cxn>
              <a:cxn ang="0">
                <a:pos x="54" y="53"/>
              </a:cxn>
              <a:cxn ang="0">
                <a:pos x="50" y="54"/>
              </a:cxn>
              <a:cxn ang="0">
                <a:pos x="44" y="56"/>
              </a:cxn>
              <a:cxn ang="0">
                <a:pos x="40" y="54"/>
              </a:cxn>
              <a:cxn ang="0">
                <a:pos x="33" y="51"/>
              </a:cxn>
              <a:cxn ang="0">
                <a:pos x="30" y="53"/>
              </a:cxn>
              <a:cxn ang="0">
                <a:pos x="21" y="56"/>
              </a:cxn>
              <a:cxn ang="0">
                <a:pos x="11" y="57"/>
              </a:cxn>
              <a:cxn ang="0">
                <a:pos x="7" y="58"/>
              </a:cxn>
              <a:cxn ang="0">
                <a:pos x="8" y="66"/>
              </a:cxn>
              <a:cxn ang="0">
                <a:pos x="10" y="67"/>
              </a:cxn>
              <a:cxn ang="0">
                <a:pos x="16" y="67"/>
              </a:cxn>
              <a:cxn ang="0">
                <a:pos x="17" y="68"/>
              </a:cxn>
              <a:cxn ang="0">
                <a:pos x="18" y="70"/>
              </a:cxn>
            </a:cxnLst>
            <a:rect l="0" t="0" r="r" b="b"/>
            <a:pathLst>
              <a:path w="92" h="71">
                <a:moveTo>
                  <a:pt x="18" y="70"/>
                </a:moveTo>
                <a:lnTo>
                  <a:pt x="18" y="70"/>
                </a:lnTo>
                <a:lnTo>
                  <a:pt x="21" y="70"/>
                </a:lnTo>
                <a:lnTo>
                  <a:pt x="24" y="68"/>
                </a:lnTo>
                <a:lnTo>
                  <a:pt x="28" y="66"/>
                </a:lnTo>
                <a:lnTo>
                  <a:pt x="28" y="66"/>
                </a:lnTo>
                <a:lnTo>
                  <a:pt x="51" y="64"/>
                </a:lnTo>
                <a:lnTo>
                  <a:pt x="51" y="64"/>
                </a:lnTo>
                <a:lnTo>
                  <a:pt x="55" y="66"/>
                </a:lnTo>
                <a:lnTo>
                  <a:pt x="55" y="66"/>
                </a:lnTo>
                <a:lnTo>
                  <a:pt x="55" y="64"/>
                </a:lnTo>
                <a:lnTo>
                  <a:pt x="55" y="64"/>
                </a:lnTo>
                <a:lnTo>
                  <a:pt x="61" y="66"/>
                </a:lnTo>
                <a:lnTo>
                  <a:pt x="64" y="67"/>
                </a:lnTo>
                <a:lnTo>
                  <a:pt x="67" y="68"/>
                </a:lnTo>
                <a:lnTo>
                  <a:pt x="67" y="68"/>
                </a:lnTo>
                <a:lnTo>
                  <a:pt x="70" y="70"/>
                </a:lnTo>
                <a:lnTo>
                  <a:pt x="75" y="71"/>
                </a:lnTo>
                <a:lnTo>
                  <a:pt x="82" y="71"/>
                </a:lnTo>
                <a:lnTo>
                  <a:pt x="89" y="70"/>
                </a:lnTo>
                <a:lnTo>
                  <a:pt x="89" y="70"/>
                </a:lnTo>
                <a:lnTo>
                  <a:pt x="92" y="70"/>
                </a:lnTo>
                <a:lnTo>
                  <a:pt x="92" y="70"/>
                </a:lnTo>
                <a:lnTo>
                  <a:pt x="92" y="60"/>
                </a:lnTo>
                <a:lnTo>
                  <a:pt x="92" y="60"/>
                </a:lnTo>
                <a:lnTo>
                  <a:pt x="88" y="54"/>
                </a:lnTo>
                <a:lnTo>
                  <a:pt x="84" y="48"/>
                </a:lnTo>
                <a:lnTo>
                  <a:pt x="84" y="48"/>
                </a:lnTo>
                <a:lnTo>
                  <a:pt x="81" y="46"/>
                </a:lnTo>
                <a:lnTo>
                  <a:pt x="81" y="43"/>
                </a:lnTo>
                <a:lnTo>
                  <a:pt x="81" y="39"/>
                </a:lnTo>
                <a:lnTo>
                  <a:pt x="78" y="34"/>
                </a:lnTo>
                <a:lnTo>
                  <a:pt x="78" y="34"/>
                </a:lnTo>
                <a:lnTo>
                  <a:pt x="75" y="30"/>
                </a:lnTo>
                <a:lnTo>
                  <a:pt x="72" y="26"/>
                </a:lnTo>
                <a:lnTo>
                  <a:pt x="68" y="23"/>
                </a:lnTo>
                <a:lnTo>
                  <a:pt x="68" y="23"/>
                </a:lnTo>
                <a:lnTo>
                  <a:pt x="64" y="20"/>
                </a:lnTo>
                <a:lnTo>
                  <a:pt x="61" y="16"/>
                </a:lnTo>
                <a:lnTo>
                  <a:pt x="58" y="9"/>
                </a:lnTo>
                <a:lnTo>
                  <a:pt x="53" y="9"/>
                </a:lnTo>
                <a:lnTo>
                  <a:pt x="53" y="9"/>
                </a:lnTo>
                <a:lnTo>
                  <a:pt x="50" y="6"/>
                </a:lnTo>
                <a:lnTo>
                  <a:pt x="43" y="0"/>
                </a:lnTo>
                <a:lnTo>
                  <a:pt x="43" y="0"/>
                </a:lnTo>
                <a:lnTo>
                  <a:pt x="40" y="0"/>
                </a:lnTo>
                <a:lnTo>
                  <a:pt x="35" y="0"/>
                </a:lnTo>
                <a:lnTo>
                  <a:pt x="30" y="2"/>
                </a:lnTo>
                <a:lnTo>
                  <a:pt x="30" y="2"/>
                </a:lnTo>
                <a:lnTo>
                  <a:pt x="25" y="2"/>
                </a:lnTo>
                <a:lnTo>
                  <a:pt x="16" y="2"/>
                </a:lnTo>
                <a:lnTo>
                  <a:pt x="16" y="2"/>
                </a:lnTo>
                <a:lnTo>
                  <a:pt x="13" y="3"/>
                </a:lnTo>
                <a:lnTo>
                  <a:pt x="11" y="4"/>
                </a:lnTo>
                <a:lnTo>
                  <a:pt x="10" y="7"/>
                </a:lnTo>
                <a:lnTo>
                  <a:pt x="7" y="10"/>
                </a:lnTo>
                <a:lnTo>
                  <a:pt x="7" y="10"/>
                </a:lnTo>
                <a:lnTo>
                  <a:pt x="6" y="10"/>
                </a:lnTo>
                <a:lnTo>
                  <a:pt x="6" y="10"/>
                </a:lnTo>
                <a:lnTo>
                  <a:pt x="4" y="17"/>
                </a:lnTo>
                <a:lnTo>
                  <a:pt x="3" y="23"/>
                </a:lnTo>
                <a:lnTo>
                  <a:pt x="3" y="23"/>
                </a:lnTo>
                <a:lnTo>
                  <a:pt x="1" y="26"/>
                </a:lnTo>
                <a:lnTo>
                  <a:pt x="0" y="29"/>
                </a:lnTo>
                <a:lnTo>
                  <a:pt x="1" y="36"/>
                </a:lnTo>
                <a:lnTo>
                  <a:pt x="6" y="41"/>
                </a:lnTo>
                <a:lnTo>
                  <a:pt x="8" y="46"/>
                </a:lnTo>
                <a:lnTo>
                  <a:pt x="8" y="46"/>
                </a:lnTo>
                <a:lnTo>
                  <a:pt x="10" y="48"/>
                </a:lnTo>
                <a:lnTo>
                  <a:pt x="10" y="48"/>
                </a:lnTo>
                <a:lnTo>
                  <a:pt x="20" y="48"/>
                </a:lnTo>
                <a:lnTo>
                  <a:pt x="30" y="46"/>
                </a:lnTo>
                <a:lnTo>
                  <a:pt x="30" y="46"/>
                </a:lnTo>
                <a:lnTo>
                  <a:pt x="31" y="44"/>
                </a:lnTo>
                <a:lnTo>
                  <a:pt x="34" y="44"/>
                </a:lnTo>
                <a:lnTo>
                  <a:pt x="37" y="47"/>
                </a:lnTo>
                <a:lnTo>
                  <a:pt x="40" y="50"/>
                </a:lnTo>
                <a:lnTo>
                  <a:pt x="45" y="51"/>
                </a:lnTo>
                <a:lnTo>
                  <a:pt x="45" y="51"/>
                </a:lnTo>
                <a:lnTo>
                  <a:pt x="54" y="53"/>
                </a:lnTo>
                <a:lnTo>
                  <a:pt x="54" y="53"/>
                </a:lnTo>
                <a:lnTo>
                  <a:pt x="50" y="54"/>
                </a:lnTo>
                <a:lnTo>
                  <a:pt x="47" y="56"/>
                </a:lnTo>
                <a:lnTo>
                  <a:pt x="44" y="56"/>
                </a:lnTo>
                <a:lnTo>
                  <a:pt x="44" y="56"/>
                </a:lnTo>
                <a:lnTo>
                  <a:pt x="40" y="54"/>
                </a:lnTo>
                <a:lnTo>
                  <a:pt x="37" y="53"/>
                </a:lnTo>
                <a:lnTo>
                  <a:pt x="33" y="51"/>
                </a:lnTo>
                <a:lnTo>
                  <a:pt x="30" y="53"/>
                </a:lnTo>
                <a:lnTo>
                  <a:pt x="30" y="53"/>
                </a:lnTo>
                <a:lnTo>
                  <a:pt x="27" y="54"/>
                </a:lnTo>
                <a:lnTo>
                  <a:pt x="21" y="56"/>
                </a:lnTo>
                <a:lnTo>
                  <a:pt x="11" y="57"/>
                </a:lnTo>
                <a:lnTo>
                  <a:pt x="11" y="57"/>
                </a:lnTo>
                <a:lnTo>
                  <a:pt x="7" y="58"/>
                </a:lnTo>
                <a:lnTo>
                  <a:pt x="7" y="58"/>
                </a:lnTo>
                <a:lnTo>
                  <a:pt x="7" y="63"/>
                </a:lnTo>
                <a:lnTo>
                  <a:pt x="8" y="66"/>
                </a:lnTo>
                <a:lnTo>
                  <a:pt x="8" y="66"/>
                </a:lnTo>
                <a:lnTo>
                  <a:pt x="10" y="67"/>
                </a:lnTo>
                <a:lnTo>
                  <a:pt x="10" y="67"/>
                </a:lnTo>
                <a:lnTo>
                  <a:pt x="16" y="67"/>
                </a:lnTo>
                <a:lnTo>
                  <a:pt x="17" y="68"/>
                </a:lnTo>
                <a:lnTo>
                  <a:pt x="17" y="68"/>
                </a:lnTo>
                <a:lnTo>
                  <a:pt x="18" y="70"/>
                </a:lnTo>
                <a:lnTo>
                  <a:pt x="18" y="7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9" name="Freeform 206">
            <a:extLst>
              <a:ext uri="{FF2B5EF4-FFF2-40B4-BE49-F238E27FC236}">
                <a16:creationId xmlns:a16="http://schemas.microsoft.com/office/drawing/2014/main" id="{22C620AD-6B9C-DFCD-F268-280BEEC29398}"/>
              </a:ext>
            </a:extLst>
          </p:cNvPr>
          <p:cNvSpPr>
            <a:spLocks/>
          </p:cNvSpPr>
          <p:nvPr/>
        </p:nvSpPr>
        <p:spPr bwMode="gray">
          <a:xfrm>
            <a:off x="3006659" y="7299188"/>
            <a:ext cx="43893" cy="83234"/>
          </a:xfrm>
          <a:custGeom>
            <a:avLst/>
            <a:gdLst/>
            <a:ahLst/>
            <a:cxnLst>
              <a:cxn ang="0">
                <a:pos x="24" y="26"/>
              </a:cxn>
              <a:cxn ang="0">
                <a:pos x="24" y="26"/>
              </a:cxn>
              <a:cxn ang="0">
                <a:pos x="31" y="20"/>
              </a:cxn>
              <a:cxn ang="0">
                <a:pos x="34" y="17"/>
              </a:cxn>
              <a:cxn ang="0">
                <a:pos x="37" y="17"/>
              </a:cxn>
              <a:cxn ang="0">
                <a:pos x="37" y="17"/>
              </a:cxn>
              <a:cxn ang="0">
                <a:pos x="38" y="17"/>
              </a:cxn>
              <a:cxn ang="0">
                <a:pos x="41" y="17"/>
              </a:cxn>
              <a:cxn ang="0">
                <a:pos x="43" y="14"/>
              </a:cxn>
              <a:cxn ang="0">
                <a:pos x="43" y="14"/>
              </a:cxn>
              <a:cxn ang="0">
                <a:pos x="41" y="11"/>
              </a:cxn>
              <a:cxn ang="0">
                <a:pos x="40" y="9"/>
              </a:cxn>
              <a:cxn ang="0">
                <a:pos x="41" y="7"/>
              </a:cxn>
              <a:cxn ang="0">
                <a:pos x="41" y="7"/>
              </a:cxn>
              <a:cxn ang="0">
                <a:pos x="44" y="6"/>
              </a:cxn>
              <a:cxn ang="0">
                <a:pos x="44" y="4"/>
              </a:cxn>
              <a:cxn ang="0">
                <a:pos x="45" y="2"/>
              </a:cxn>
              <a:cxn ang="0">
                <a:pos x="45" y="2"/>
              </a:cxn>
              <a:cxn ang="0">
                <a:pos x="41" y="0"/>
              </a:cxn>
              <a:cxn ang="0">
                <a:pos x="41" y="0"/>
              </a:cxn>
              <a:cxn ang="0">
                <a:pos x="18" y="2"/>
              </a:cxn>
              <a:cxn ang="0">
                <a:pos x="18" y="2"/>
              </a:cxn>
              <a:cxn ang="0">
                <a:pos x="14" y="4"/>
              </a:cxn>
              <a:cxn ang="0">
                <a:pos x="11" y="6"/>
              </a:cxn>
              <a:cxn ang="0">
                <a:pos x="8" y="6"/>
              </a:cxn>
              <a:cxn ang="0">
                <a:pos x="8" y="6"/>
              </a:cxn>
              <a:cxn ang="0">
                <a:pos x="7" y="4"/>
              </a:cxn>
              <a:cxn ang="0">
                <a:pos x="7" y="4"/>
              </a:cxn>
              <a:cxn ang="0">
                <a:pos x="6" y="3"/>
              </a:cxn>
              <a:cxn ang="0">
                <a:pos x="0" y="3"/>
              </a:cxn>
              <a:cxn ang="0">
                <a:pos x="0" y="3"/>
              </a:cxn>
              <a:cxn ang="0">
                <a:pos x="6" y="10"/>
              </a:cxn>
              <a:cxn ang="0">
                <a:pos x="8" y="11"/>
              </a:cxn>
              <a:cxn ang="0">
                <a:pos x="14" y="13"/>
              </a:cxn>
              <a:cxn ang="0">
                <a:pos x="14" y="13"/>
              </a:cxn>
              <a:cxn ang="0">
                <a:pos x="15" y="14"/>
              </a:cxn>
              <a:cxn ang="0">
                <a:pos x="17" y="16"/>
              </a:cxn>
              <a:cxn ang="0">
                <a:pos x="17" y="19"/>
              </a:cxn>
              <a:cxn ang="0">
                <a:pos x="17" y="21"/>
              </a:cxn>
              <a:cxn ang="0">
                <a:pos x="18" y="24"/>
              </a:cxn>
              <a:cxn ang="0">
                <a:pos x="20" y="26"/>
              </a:cxn>
              <a:cxn ang="0">
                <a:pos x="20" y="26"/>
              </a:cxn>
              <a:cxn ang="0">
                <a:pos x="23" y="27"/>
              </a:cxn>
              <a:cxn ang="0">
                <a:pos x="23" y="27"/>
              </a:cxn>
              <a:cxn ang="0">
                <a:pos x="24" y="26"/>
              </a:cxn>
              <a:cxn ang="0">
                <a:pos x="24" y="26"/>
              </a:cxn>
            </a:cxnLst>
            <a:rect l="0" t="0" r="r" b="b"/>
            <a:pathLst>
              <a:path w="45" h="27">
                <a:moveTo>
                  <a:pt x="24" y="26"/>
                </a:moveTo>
                <a:lnTo>
                  <a:pt x="24" y="26"/>
                </a:lnTo>
                <a:lnTo>
                  <a:pt x="31" y="20"/>
                </a:lnTo>
                <a:lnTo>
                  <a:pt x="34" y="17"/>
                </a:lnTo>
                <a:lnTo>
                  <a:pt x="37" y="17"/>
                </a:lnTo>
                <a:lnTo>
                  <a:pt x="37" y="17"/>
                </a:lnTo>
                <a:lnTo>
                  <a:pt x="38" y="17"/>
                </a:lnTo>
                <a:lnTo>
                  <a:pt x="41" y="17"/>
                </a:lnTo>
                <a:lnTo>
                  <a:pt x="43" y="14"/>
                </a:lnTo>
                <a:lnTo>
                  <a:pt x="43" y="14"/>
                </a:lnTo>
                <a:lnTo>
                  <a:pt x="41" y="11"/>
                </a:lnTo>
                <a:lnTo>
                  <a:pt x="40" y="9"/>
                </a:lnTo>
                <a:lnTo>
                  <a:pt x="41" y="7"/>
                </a:lnTo>
                <a:lnTo>
                  <a:pt x="41" y="7"/>
                </a:lnTo>
                <a:lnTo>
                  <a:pt x="44" y="6"/>
                </a:lnTo>
                <a:lnTo>
                  <a:pt x="44" y="4"/>
                </a:lnTo>
                <a:lnTo>
                  <a:pt x="45" y="2"/>
                </a:lnTo>
                <a:lnTo>
                  <a:pt x="45" y="2"/>
                </a:lnTo>
                <a:lnTo>
                  <a:pt x="41" y="0"/>
                </a:lnTo>
                <a:lnTo>
                  <a:pt x="41" y="0"/>
                </a:lnTo>
                <a:lnTo>
                  <a:pt x="18" y="2"/>
                </a:lnTo>
                <a:lnTo>
                  <a:pt x="18" y="2"/>
                </a:lnTo>
                <a:lnTo>
                  <a:pt x="14" y="4"/>
                </a:lnTo>
                <a:lnTo>
                  <a:pt x="11" y="6"/>
                </a:lnTo>
                <a:lnTo>
                  <a:pt x="8" y="6"/>
                </a:lnTo>
                <a:lnTo>
                  <a:pt x="8" y="6"/>
                </a:lnTo>
                <a:lnTo>
                  <a:pt x="7" y="4"/>
                </a:lnTo>
                <a:lnTo>
                  <a:pt x="7" y="4"/>
                </a:lnTo>
                <a:lnTo>
                  <a:pt x="6" y="3"/>
                </a:lnTo>
                <a:lnTo>
                  <a:pt x="0" y="3"/>
                </a:lnTo>
                <a:lnTo>
                  <a:pt x="0" y="3"/>
                </a:lnTo>
                <a:lnTo>
                  <a:pt x="6" y="10"/>
                </a:lnTo>
                <a:lnTo>
                  <a:pt x="8" y="11"/>
                </a:lnTo>
                <a:lnTo>
                  <a:pt x="14" y="13"/>
                </a:lnTo>
                <a:lnTo>
                  <a:pt x="14" y="13"/>
                </a:lnTo>
                <a:lnTo>
                  <a:pt x="15" y="14"/>
                </a:lnTo>
                <a:lnTo>
                  <a:pt x="17" y="16"/>
                </a:lnTo>
                <a:lnTo>
                  <a:pt x="17" y="19"/>
                </a:lnTo>
                <a:lnTo>
                  <a:pt x="17" y="21"/>
                </a:lnTo>
                <a:lnTo>
                  <a:pt x="18" y="24"/>
                </a:lnTo>
                <a:lnTo>
                  <a:pt x="20" y="26"/>
                </a:lnTo>
                <a:lnTo>
                  <a:pt x="20" y="26"/>
                </a:lnTo>
                <a:lnTo>
                  <a:pt x="23" y="27"/>
                </a:lnTo>
                <a:lnTo>
                  <a:pt x="23" y="27"/>
                </a:lnTo>
                <a:lnTo>
                  <a:pt x="24" y="26"/>
                </a:lnTo>
                <a:lnTo>
                  <a:pt x="24" y="2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0" name="Freeform 207">
            <a:extLst>
              <a:ext uri="{FF2B5EF4-FFF2-40B4-BE49-F238E27FC236}">
                <a16:creationId xmlns:a16="http://schemas.microsoft.com/office/drawing/2014/main" id="{90561C3A-0B81-7EBE-398B-C37E51231630}"/>
              </a:ext>
            </a:extLst>
          </p:cNvPr>
          <p:cNvSpPr>
            <a:spLocks/>
          </p:cNvSpPr>
          <p:nvPr/>
        </p:nvSpPr>
        <p:spPr bwMode="gray">
          <a:xfrm>
            <a:off x="3490449" y="7379341"/>
            <a:ext cx="193126" cy="425410"/>
          </a:xfrm>
          <a:custGeom>
            <a:avLst/>
            <a:gdLst/>
            <a:ahLst/>
            <a:cxnLst>
              <a:cxn ang="0">
                <a:pos x="182" y="72"/>
              </a:cxn>
              <a:cxn ang="0">
                <a:pos x="177" y="67"/>
              </a:cxn>
              <a:cxn ang="0">
                <a:pos x="167" y="58"/>
              </a:cxn>
              <a:cxn ang="0">
                <a:pos x="165" y="54"/>
              </a:cxn>
              <a:cxn ang="0">
                <a:pos x="157" y="44"/>
              </a:cxn>
              <a:cxn ang="0">
                <a:pos x="145" y="37"/>
              </a:cxn>
              <a:cxn ang="0">
                <a:pos x="137" y="34"/>
              </a:cxn>
              <a:cxn ang="0">
                <a:pos x="140" y="30"/>
              </a:cxn>
              <a:cxn ang="0">
                <a:pos x="143" y="22"/>
              </a:cxn>
              <a:cxn ang="0">
                <a:pos x="134" y="8"/>
              </a:cxn>
              <a:cxn ang="0">
                <a:pos x="125" y="0"/>
              </a:cxn>
              <a:cxn ang="0">
                <a:pos x="118" y="1"/>
              </a:cxn>
              <a:cxn ang="0">
                <a:pos x="110" y="7"/>
              </a:cxn>
              <a:cxn ang="0">
                <a:pos x="108" y="13"/>
              </a:cxn>
              <a:cxn ang="0">
                <a:pos x="93" y="30"/>
              </a:cxn>
              <a:cxn ang="0">
                <a:pos x="89" y="32"/>
              </a:cxn>
              <a:cxn ang="0">
                <a:pos x="70" y="34"/>
              </a:cxn>
              <a:cxn ang="0">
                <a:pos x="69" y="38"/>
              </a:cxn>
              <a:cxn ang="0">
                <a:pos x="70" y="42"/>
              </a:cxn>
              <a:cxn ang="0">
                <a:pos x="56" y="50"/>
              </a:cxn>
              <a:cxn ang="0">
                <a:pos x="37" y="55"/>
              </a:cxn>
              <a:cxn ang="0">
                <a:pos x="34" y="57"/>
              </a:cxn>
              <a:cxn ang="0">
                <a:pos x="29" y="54"/>
              </a:cxn>
              <a:cxn ang="0">
                <a:pos x="24" y="58"/>
              </a:cxn>
              <a:cxn ang="0">
                <a:pos x="19" y="59"/>
              </a:cxn>
              <a:cxn ang="0">
                <a:pos x="17" y="57"/>
              </a:cxn>
              <a:cxn ang="0">
                <a:pos x="9" y="67"/>
              </a:cxn>
              <a:cxn ang="0">
                <a:pos x="2" y="81"/>
              </a:cxn>
              <a:cxn ang="0">
                <a:pos x="2" y="89"/>
              </a:cxn>
              <a:cxn ang="0">
                <a:pos x="5" y="104"/>
              </a:cxn>
              <a:cxn ang="0">
                <a:pos x="9" y="112"/>
              </a:cxn>
              <a:cxn ang="0">
                <a:pos x="10" y="119"/>
              </a:cxn>
              <a:cxn ang="0">
                <a:pos x="19" y="129"/>
              </a:cxn>
              <a:cxn ang="0">
                <a:pos x="24" y="135"/>
              </a:cxn>
              <a:cxn ang="0">
                <a:pos x="27" y="138"/>
              </a:cxn>
              <a:cxn ang="0">
                <a:pos x="30" y="132"/>
              </a:cxn>
              <a:cxn ang="0">
                <a:pos x="40" y="122"/>
              </a:cxn>
              <a:cxn ang="0">
                <a:pos x="60" y="111"/>
              </a:cxn>
              <a:cxn ang="0">
                <a:pos x="71" y="99"/>
              </a:cxn>
              <a:cxn ang="0">
                <a:pos x="77" y="98"/>
              </a:cxn>
              <a:cxn ang="0">
                <a:pos x="90" y="106"/>
              </a:cxn>
              <a:cxn ang="0">
                <a:pos x="123" y="108"/>
              </a:cxn>
              <a:cxn ang="0">
                <a:pos x="125" y="102"/>
              </a:cxn>
              <a:cxn ang="0">
                <a:pos x="135" y="102"/>
              </a:cxn>
              <a:cxn ang="0">
                <a:pos x="145" y="99"/>
              </a:cxn>
              <a:cxn ang="0">
                <a:pos x="155" y="96"/>
              </a:cxn>
              <a:cxn ang="0">
                <a:pos x="168" y="95"/>
              </a:cxn>
              <a:cxn ang="0">
                <a:pos x="172" y="92"/>
              </a:cxn>
              <a:cxn ang="0">
                <a:pos x="198" y="95"/>
              </a:cxn>
              <a:cxn ang="0">
                <a:pos x="188" y="82"/>
              </a:cxn>
              <a:cxn ang="0">
                <a:pos x="182" y="77"/>
              </a:cxn>
            </a:cxnLst>
            <a:rect l="0" t="0" r="r" b="b"/>
            <a:pathLst>
              <a:path w="198" h="138">
                <a:moveTo>
                  <a:pt x="182" y="77"/>
                </a:moveTo>
                <a:lnTo>
                  <a:pt x="182" y="77"/>
                </a:lnTo>
                <a:lnTo>
                  <a:pt x="182" y="72"/>
                </a:lnTo>
                <a:lnTo>
                  <a:pt x="181" y="69"/>
                </a:lnTo>
                <a:lnTo>
                  <a:pt x="177" y="67"/>
                </a:lnTo>
                <a:lnTo>
                  <a:pt x="177" y="67"/>
                </a:lnTo>
                <a:lnTo>
                  <a:pt x="170" y="61"/>
                </a:lnTo>
                <a:lnTo>
                  <a:pt x="168" y="59"/>
                </a:lnTo>
                <a:lnTo>
                  <a:pt x="167" y="58"/>
                </a:lnTo>
                <a:lnTo>
                  <a:pt x="167" y="58"/>
                </a:lnTo>
                <a:lnTo>
                  <a:pt x="167" y="55"/>
                </a:lnTo>
                <a:lnTo>
                  <a:pt x="165" y="54"/>
                </a:lnTo>
                <a:lnTo>
                  <a:pt x="160" y="48"/>
                </a:lnTo>
                <a:lnTo>
                  <a:pt x="160" y="48"/>
                </a:lnTo>
                <a:lnTo>
                  <a:pt x="157" y="44"/>
                </a:lnTo>
                <a:lnTo>
                  <a:pt x="153" y="42"/>
                </a:lnTo>
                <a:lnTo>
                  <a:pt x="147" y="41"/>
                </a:lnTo>
                <a:lnTo>
                  <a:pt x="145" y="37"/>
                </a:lnTo>
                <a:lnTo>
                  <a:pt x="138" y="35"/>
                </a:lnTo>
                <a:lnTo>
                  <a:pt x="138" y="35"/>
                </a:lnTo>
                <a:lnTo>
                  <a:pt x="137" y="34"/>
                </a:lnTo>
                <a:lnTo>
                  <a:pt x="138" y="32"/>
                </a:lnTo>
                <a:lnTo>
                  <a:pt x="140" y="30"/>
                </a:lnTo>
                <a:lnTo>
                  <a:pt x="140" y="30"/>
                </a:lnTo>
                <a:lnTo>
                  <a:pt x="143" y="28"/>
                </a:lnTo>
                <a:lnTo>
                  <a:pt x="143" y="27"/>
                </a:lnTo>
                <a:lnTo>
                  <a:pt x="143" y="22"/>
                </a:lnTo>
                <a:lnTo>
                  <a:pt x="140" y="15"/>
                </a:lnTo>
                <a:lnTo>
                  <a:pt x="140" y="15"/>
                </a:lnTo>
                <a:lnTo>
                  <a:pt x="134" y="8"/>
                </a:lnTo>
                <a:lnTo>
                  <a:pt x="128" y="1"/>
                </a:lnTo>
                <a:lnTo>
                  <a:pt x="128" y="1"/>
                </a:lnTo>
                <a:lnTo>
                  <a:pt x="125" y="0"/>
                </a:lnTo>
                <a:lnTo>
                  <a:pt x="125" y="0"/>
                </a:lnTo>
                <a:lnTo>
                  <a:pt x="123" y="0"/>
                </a:lnTo>
                <a:lnTo>
                  <a:pt x="118" y="1"/>
                </a:lnTo>
                <a:lnTo>
                  <a:pt x="113" y="5"/>
                </a:lnTo>
                <a:lnTo>
                  <a:pt x="113" y="5"/>
                </a:lnTo>
                <a:lnTo>
                  <a:pt x="110" y="7"/>
                </a:lnTo>
                <a:lnTo>
                  <a:pt x="110" y="10"/>
                </a:lnTo>
                <a:lnTo>
                  <a:pt x="110" y="11"/>
                </a:lnTo>
                <a:lnTo>
                  <a:pt x="108" y="13"/>
                </a:lnTo>
                <a:lnTo>
                  <a:pt x="108" y="13"/>
                </a:lnTo>
                <a:lnTo>
                  <a:pt x="101" y="20"/>
                </a:lnTo>
                <a:lnTo>
                  <a:pt x="93" y="30"/>
                </a:lnTo>
                <a:lnTo>
                  <a:pt x="93" y="30"/>
                </a:lnTo>
                <a:lnTo>
                  <a:pt x="91" y="31"/>
                </a:lnTo>
                <a:lnTo>
                  <a:pt x="89" y="32"/>
                </a:lnTo>
                <a:lnTo>
                  <a:pt x="81" y="32"/>
                </a:lnTo>
                <a:lnTo>
                  <a:pt x="74" y="32"/>
                </a:lnTo>
                <a:lnTo>
                  <a:pt x="70" y="34"/>
                </a:lnTo>
                <a:lnTo>
                  <a:pt x="70" y="34"/>
                </a:lnTo>
                <a:lnTo>
                  <a:pt x="69" y="35"/>
                </a:lnTo>
                <a:lnTo>
                  <a:pt x="69" y="38"/>
                </a:lnTo>
                <a:lnTo>
                  <a:pt x="70" y="41"/>
                </a:lnTo>
                <a:lnTo>
                  <a:pt x="70" y="42"/>
                </a:lnTo>
                <a:lnTo>
                  <a:pt x="70" y="42"/>
                </a:lnTo>
                <a:lnTo>
                  <a:pt x="63" y="47"/>
                </a:lnTo>
                <a:lnTo>
                  <a:pt x="56" y="50"/>
                </a:lnTo>
                <a:lnTo>
                  <a:pt x="56" y="50"/>
                </a:lnTo>
                <a:lnTo>
                  <a:pt x="46" y="51"/>
                </a:lnTo>
                <a:lnTo>
                  <a:pt x="42" y="52"/>
                </a:lnTo>
                <a:lnTo>
                  <a:pt x="37" y="55"/>
                </a:lnTo>
                <a:lnTo>
                  <a:pt x="37" y="55"/>
                </a:lnTo>
                <a:lnTo>
                  <a:pt x="36" y="57"/>
                </a:lnTo>
                <a:lnTo>
                  <a:pt x="34" y="57"/>
                </a:lnTo>
                <a:lnTo>
                  <a:pt x="33" y="55"/>
                </a:lnTo>
                <a:lnTo>
                  <a:pt x="30" y="54"/>
                </a:lnTo>
                <a:lnTo>
                  <a:pt x="29" y="54"/>
                </a:lnTo>
                <a:lnTo>
                  <a:pt x="27" y="55"/>
                </a:lnTo>
                <a:lnTo>
                  <a:pt x="27" y="55"/>
                </a:lnTo>
                <a:lnTo>
                  <a:pt x="24" y="58"/>
                </a:lnTo>
                <a:lnTo>
                  <a:pt x="22" y="59"/>
                </a:lnTo>
                <a:lnTo>
                  <a:pt x="20" y="59"/>
                </a:lnTo>
                <a:lnTo>
                  <a:pt x="19" y="59"/>
                </a:lnTo>
                <a:lnTo>
                  <a:pt x="19" y="59"/>
                </a:lnTo>
                <a:lnTo>
                  <a:pt x="17" y="57"/>
                </a:lnTo>
                <a:lnTo>
                  <a:pt x="17" y="57"/>
                </a:lnTo>
                <a:lnTo>
                  <a:pt x="12" y="62"/>
                </a:lnTo>
                <a:lnTo>
                  <a:pt x="9" y="67"/>
                </a:lnTo>
                <a:lnTo>
                  <a:pt x="9" y="67"/>
                </a:lnTo>
                <a:lnTo>
                  <a:pt x="6" y="72"/>
                </a:lnTo>
                <a:lnTo>
                  <a:pt x="5" y="77"/>
                </a:lnTo>
                <a:lnTo>
                  <a:pt x="2" y="81"/>
                </a:lnTo>
                <a:lnTo>
                  <a:pt x="0" y="84"/>
                </a:lnTo>
                <a:lnTo>
                  <a:pt x="0" y="84"/>
                </a:lnTo>
                <a:lnTo>
                  <a:pt x="2" y="89"/>
                </a:lnTo>
                <a:lnTo>
                  <a:pt x="3" y="96"/>
                </a:lnTo>
                <a:lnTo>
                  <a:pt x="3" y="96"/>
                </a:lnTo>
                <a:lnTo>
                  <a:pt x="5" y="104"/>
                </a:lnTo>
                <a:lnTo>
                  <a:pt x="7" y="109"/>
                </a:lnTo>
                <a:lnTo>
                  <a:pt x="7" y="109"/>
                </a:lnTo>
                <a:lnTo>
                  <a:pt x="9" y="112"/>
                </a:lnTo>
                <a:lnTo>
                  <a:pt x="10" y="115"/>
                </a:lnTo>
                <a:lnTo>
                  <a:pt x="10" y="119"/>
                </a:lnTo>
                <a:lnTo>
                  <a:pt x="10" y="119"/>
                </a:lnTo>
                <a:lnTo>
                  <a:pt x="13" y="123"/>
                </a:lnTo>
                <a:lnTo>
                  <a:pt x="13" y="123"/>
                </a:lnTo>
                <a:lnTo>
                  <a:pt x="19" y="129"/>
                </a:lnTo>
                <a:lnTo>
                  <a:pt x="22" y="132"/>
                </a:lnTo>
                <a:lnTo>
                  <a:pt x="24" y="135"/>
                </a:lnTo>
                <a:lnTo>
                  <a:pt x="24" y="135"/>
                </a:lnTo>
                <a:lnTo>
                  <a:pt x="24" y="136"/>
                </a:lnTo>
                <a:lnTo>
                  <a:pt x="27" y="138"/>
                </a:lnTo>
                <a:lnTo>
                  <a:pt x="27" y="138"/>
                </a:lnTo>
                <a:lnTo>
                  <a:pt x="27" y="135"/>
                </a:lnTo>
                <a:lnTo>
                  <a:pt x="27" y="135"/>
                </a:lnTo>
                <a:lnTo>
                  <a:pt x="30" y="132"/>
                </a:lnTo>
                <a:lnTo>
                  <a:pt x="30" y="128"/>
                </a:lnTo>
                <a:lnTo>
                  <a:pt x="30" y="123"/>
                </a:lnTo>
                <a:lnTo>
                  <a:pt x="40" y="122"/>
                </a:lnTo>
                <a:lnTo>
                  <a:pt x="46" y="119"/>
                </a:lnTo>
                <a:lnTo>
                  <a:pt x="60" y="122"/>
                </a:lnTo>
                <a:lnTo>
                  <a:pt x="60" y="111"/>
                </a:lnTo>
                <a:lnTo>
                  <a:pt x="60" y="111"/>
                </a:lnTo>
                <a:lnTo>
                  <a:pt x="66" y="105"/>
                </a:lnTo>
                <a:lnTo>
                  <a:pt x="71" y="99"/>
                </a:lnTo>
                <a:lnTo>
                  <a:pt x="74" y="98"/>
                </a:lnTo>
                <a:lnTo>
                  <a:pt x="77" y="98"/>
                </a:lnTo>
                <a:lnTo>
                  <a:pt x="77" y="98"/>
                </a:lnTo>
                <a:lnTo>
                  <a:pt x="81" y="99"/>
                </a:lnTo>
                <a:lnTo>
                  <a:pt x="86" y="102"/>
                </a:lnTo>
                <a:lnTo>
                  <a:pt x="90" y="106"/>
                </a:lnTo>
                <a:lnTo>
                  <a:pt x="121" y="114"/>
                </a:lnTo>
                <a:lnTo>
                  <a:pt x="121" y="114"/>
                </a:lnTo>
                <a:lnTo>
                  <a:pt x="123" y="108"/>
                </a:lnTo>
                <a:lnTo>
                  <a:pt x="124" y="105"/>
                </a:lnTo>
                <a:lnTo>
                  <a:pt x="125" y="102"/>
                </a:lnTo>
                <a:lnTo>
                  <a:pt x="125" y="102"/>
                </a:lnTo>
                <a:lnTo>
                  <a:pt x="128" y="101"/>
                </a:lnTo>
                <a:lnTo>
                  <a:pt x="131" y="102"/>
                </a:lnTo>
                <a:lnTo>
                  <a:pt x="135" y="102"/>
                </a:lnTo>
                <a:lnTo>
                  <a:pt x="138" y="102"/>
                </a:lnTo>
                <a:lnTo>
                  <a:pt x="138" y="102"/>
                </a:lnTo>
                <a:lnTo>
                  <a:pt x="145" y="99"/>
                </a:lnTo>
                <a:lnTo>
                  <a:pt x="150" y="98"/>
                </a:lnTo>
                <a:lnTo>
                  <a:pt x="155" y="96"/>
                </a:lnTo>
                <a:lnTo>
                  <a:pt x="155" y="96"/>
                </a:lnTo>
                <a:lnTo>
                  <a:pt x="162" y="98"/>
                </a:lnTo>
                <a:lnTo>
                  <a:pt x="165" y="98"/>
                </a:lnTo>
                <a:lnTo>
                  <a:pt x="168" y="95"/>
                </a:lnTo>
                <a:lnTo>
                  <a:pt x="168" y="95"/>
                </a:lnTo>
                <a:lnTo>
                  <a:pt x="170" y="94"/>
                </a:lnTo>
                <a:lnTo>
                  <a:pt x="172" y="92"/>
                </a:lnTo>
                <a:lnTo>
                  <a:pt x="178" y="94"/>
                </a:lnTo>
                <a:lnTo>
                  <a:pt x="185" y="96"/>
                </a:lnTo>
                <a:lnTo>
                  <a:pt x="198" y="95"/>
                </a:lnTo>
                <a:lnTo>
                  <a:pt x="194" y="85"/>
                </a:lnTo>
                <a:lnTo>
                  <a:pt x="194" y="85"/>
                </a:lnTo>
                <a:lnTo>
                  <a:pt x="188" y="82"/>
                </a:lnTo>
                <a:lnTo>
                  <a:pt x="185" y="79"/>
                </a:lnTo>
                <a:lnTo>
                  <a:pt x="182" y="77"/>
                </a:lnTo>
                <a:lnTo>
                  <a:pt x="182" y="7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1" name="Freeform 208">
            <a:extLst>
              <a:ext uri="{FF2B5EF4-FFF2-40B4-BE49-F238E27FC236}">
                <a16:creationId xmlns:a16="http://schemas.microsoft.com/office/drawing/2014/main" id="{A6F4FDB2-CE79-FE60-39F5-86F1CE5316C9}"/>
              </a:ext>
            </a:extLst>
          </p:cNvPr>
          <p:cNvSpPr>
            <a:spLocks/>
          </p:cNvSpPr>
          <p:nvPr/>
        </p:nvSpPr>
        <p:spPr bwMode="gray">
          <a:xfrm>
            <a:off x="3309028" y="7243702"/>
            <a:ext cx="184347" cy="471653"/>
          </a:xfrm>
          <a:custGeom>
            <a:avLst/>
            <a:gdLst/>
            <a:ahLst/>
            <a:cxnLst>
              <a:cxn ang="0">
                <a:pos x="121" y="112"/>
              </a:cxn>
              <a:cxn ang="0">
                <a:pos x="127" y="111"/>
              </a:cxn>
              <a:cxn ang="0">
                <a:pos x="137" y="115"/>
              </a:cxn>
              <a:cxn ang="0">
                <a:pos x="139" y="121"/>
              </a:cxn>
              <a:cxn ang="0">
                <a:pos x="145" y="112"/>
              </a:cxn>
              <a:cxn ang="0">
                <a:pos x="156" y="88"/>
              </a:cxn>
              <a:cxn ang="0">
                <a:pos x="161" y="82"/>
              </a:cxn>
              <a:cxn ang="0">
                <a:pos x="164" y="78"/>
              </a:cxn>
              <a:cxn ang="0">
                <a:pos x="166" y="69"/>
              </a:cxn>
              <a:cxn ang="0">
                <a:pos x="169" y="65"/>
              </a:cxn>
              <a:cxn ang="0">
                <a:pos x="171" y="55"/>
              </a:cxn>
              <a:cxn ang="0">
                <a:pos x="179" y="41"/>
              </a:cxn>
              <a:cxn ang="0">
                <a:pos x="186" y="38"/>
              </a:cxn>
              <a:cxn ang="0">
                <a:pos x="189" y="29"/>
              </a:cxn>
              <a:cxn ang="0">
                <a:pos x="188" y="27"/>
              </a:cxn>
              <a:cxn ang="0">
                <a:pos x="181" y="20"/>
              </a:cxn>
              <a:cxn ang="0">
                <a:pos x="182" y="11"/>
              </a:cxn>
              <a:cxn ang="0">
                <a:pos x="176" y="4"/>
              </a:cxn>
              <a:cxn ang="0">
                <a:pos x="172" y="1"/>
              </a:cxn>
              <a:cxn ang="0">
                <a:pos x="168" y="2"/>
              </a:cxn>
              <a:cxn ang="0">
                <a:pos x="159" y="11"/>
              </a:cxn>
              <a:cxn ang="0">
                <a:pos x="151" y="11"/>
              </a:cxn>
              <a:cxn ang="0">
                <a:pos x="142" y="7"/>
              </a:cxn>
              <a:cxn ang="0">
                <a:pos x="125" y="8"/>
              </a:cxn>
              <a:cxn ang="0">
                <a:pos x="114" y="15"/>
              </a:cxn>
              <a:cxn ang="0">
                <a:pos x="105" y="17"/>
              </a:cxn>
              <a:cxn ang="0">
                <a:pos x="91" y="11"/>
              </a:cxn>
              <a:cxn ang="0">
                <a:pos x="85" y="8"/>
              </a:cxn>
              <a:cxn ang="0">
                <a:pos x="72" y="12"/>
              </a:cxn>
              <a:cxn ang="0">
                <a:pos x="67" y="11"/>
              </a:cxn>
              <a:cxn ang="0">
                <a:pos x="60" y="2"/>
              </a:cxn>
              <a:cxn ang="0">
                <a:pos x="50" y="0"/>
              </a:cxn>
              <a:cxn ang="0">
                <a:pos x="45" y="1"/>
              </a:cxn>
              <a:cxn ang="0">
                <a:pos x="41" y="4"/>
              </a:cxn>
              <a:cxn ang="0">
                <a:pos x="26" y="4"/>
              </a:cxn>
              <a:cxn ang="0">
                <a:pos x="23" y="10"/>
              </a:cxn>
              <a:cxn ang="0">
                <a:pos x="18" y="21"/>
              </a:cxn>
              <a:cxn ang="0">
                <a:pos x="16" y="28"/>
              </a:cxn>
              <a:cxn ang="0">
                <a:pos x="13" y="31"/>
              </a:cxn>
              <a:cxn ang="0">
                <a:pos x="16" y="52"/>
              </a:cxn>
              <a:cxn ang="0">
                <a:pos x="13" y="64"/>
              </a:cxn>
              <a:cxn ang="0">
                <a:pos x="7" y="74"/>
              </a:cxn>
              <a:cxn ang="0">
                <a:pos x="0" y="85"/>
              </a:cxn>
              <a:cxn ang="0">
                <a:pos x="1" y="103"/>
              </a:cxn>
              <a:cxn ang="0">
                <a:pos x="3" y="111"/>
              </a:cxn>
              <a:cxn ang="0">
                <a:pos x="6" y="116"/>
              </a:cxn>
              <a:cxn ang="0">
                <a:pos x="16" y="121"/>
              </a:cxn>
              <a:cxn ang="0">
                <a:pos x="36" y="126"/>
              </a:cxn>
              <a:cxn ang="0">
                <a:pos x="45" y="139"/>
              </a:cxn>
              <a:cxn ang="0">
                <a:pos x="48" y="148"/>
              </a:cxn>
              <a:cxn ang="0">
                <a:pos x="54" y="153"/>
              </a:cxn>
              <a:cxn ang="0">
                <a:pos x="67" y="150"/>
              </a:cxn>
              <a:cxn ang="0">
                <a:pos x="81" y="149"/>
              </a:cxn>
              <a:cxn ang="0">
                <a:pos x="91" y="148"/>
              </a:cxn>
              <a:cxn ang="0">
                <a:pos x="94" y="148"/>
              </a:cxn>
              <a:cxn ang="0">
                <a:pos x="98" y="131"/>
              </a:cxn>
              <a:cxn ang="0">
                <a:pos x="117" y="112"/>
              </a:cxn>
            </a:cxnLst>
            <a:rect l="0" t="0" r="r" b="b"/>
            <a:pathLst>
              <a:path w="189" h="153">
                <a:moveTo>
                  <a:pt x="117" y="112"/>
                </a:moveTo>
                <a:lnTo>
                  <a:pt x="117" y="112"/>
                </a:lnTo>
                <a:lnTo>
                  <a:pt x="121" y="112"/>
                </a:lnTo>
                <a:lnTo>
                  <a:pt x="124" y="112"/>
                </a:lnTo>
                <a:lnTo>
                  <a:pt x="127" y="111"/>
                </a:lnTo>
                <a:lnTo>
                  <a:pt x="127" y="111"/>
                </a:lnTo>
                <a:lnTo>
                  <a:pt x="129" y="111"/>
                </a:lnTo>
                <a:lnTo>
                  <a:pt x="132" y="112"/>
                </a:lnTo>
                <a:lnTo>
                  <a:pt x="137" y="115"/>
                </a:lnTo>
                <a:lnTo>
                  <a:pt x="138" y="119"/>
                </a:lnTo>
                <a:lnTo>
                  <a:pt x="138" y="119"/>
                </a:lnTo>
                <a:lnTo>
                  <a:pt x="139" y="121"/>
                </a:lnTo>
                <a:lnTo>
                  <a:pt x="141" y="119"/>
                </a:lnTo>
                <a:lnTo>
                  <a:pt x="145" y="112"/>
                </a:lnTo>
                <a:lnTo>
                  <a:pt x="145" y="112"/>
                </a:lnTo>
                <a:lnTo>
                  <a:pt x="151" y="99"/>
                </a:lnTo>
                <a:lnTo>
                  <a:pt x="155" y="92"/>
                </a:lnTo>
                <a:lnTo>
                  <a:pt x="156" y="88"/>
                </a:lnTo>
                <a:lnTo>
                  <a:pt x="156" y="88"/>
                </a:lnTo>
                <a:lnTo>
                  <a:pt x="158" y="85"/>
                </a:lnTo>
                <a:lnTo>
                  <a:pt x="161" y="82"/>
                </a:lnTo>
                <a:lnTo>
                  <a:pt x="162" y="79"/>
                </a:lnTo>
                <a:lnTo>
                  <a:pt x="164" y="78"/>
                </a:lnTo>
                <a:lnTo>
                  <a:pt x="164" y="78"/>
                </a:lnTo>
                <a:lnTo>
                  <a:pt x="164" y="74"/>
                </a:lnTo>
                <a:lnTo>
                  <a:pt x="165" y="71"/>
                </a:lnTo>
                <a:lnTo>
                  <a:pt x="166" y="69"/>
                </a:lnTo>
                <a:lnTo>
                  <a:pt x="166" y="69"/>
                </a:lnTo>
                <a:lnTo>
                  <a:pt x="168" y="68"/>
                </a:lnTo>
                <a:lnTo>
                  <a:pt x="169" y="65"/>
                </a:lnTo>
                <a:lnTo>
                  <a:pt x="169" y="59"/>
                </a:lnTo>
                <a:lnTo>
                  <a:pt x="169" y="59"/>
                </a:lnTo>
                <a:lnTo>
                  <a:pt x="171" y="55"/>
                </a:lnTo>
                <a:lnTo>
                  <a:pt x="174" y="49"/>
                </a:lnTo>
                <a:lnTo>
                  <a:pt x="179" y="41"/>
                </a:lnTo>
                <a:lnTo>
                  <a:pt x="179" y="41"/>
                </a:lnTo>
                <a:lnTo>
                  <a:pt x="181" y="41"/>
                </a:lnTo>
                <a:lnTo>
                  <a:pt x="183" y="39"/>
                </a:lnTo>
                <a:lnTo>
                  <a:pt x="186" y="38"/>
                </a:lnTo>
                <a:lnTo>
                  <a:pt x="189" y="37"/>
                </a:lnTo>
                <a:lnTo>
                  <a:pt x="189" y="37"/>
                </a:lnTo>
                <a:lnTo>
                  <a:pt x="189" y="29"/>
                </a:lnTo>
                <a:lnTo>
                  <a:pt x="189" y="28"/>
                </a:lnTo>
                <a:lnTo>
                  <a:pt x="188" y="27"/>
                </a:lnTo>
                <a:lnTo>
                  <a:pt x="188" y="27"/>
                </a:lnTo>
                <a:lnTo>
                  <a:pt x="183" y="24"/>
                </a:lnTo>
                <a:lnTo>
                  <a:pt x="182" y="21"/>
                </a:lnTo>
                <a:lnTo>
                  <a:pt x="181" y="20"/>
                </a:lnTo>
                <a:lnTo>
                  <a:pt x="181" y="20"/>
                </a:lnTo>
                <a:lnTo>
                  <a:pt x="182" y="11"/>
                </a:lnTo>
                <a:lnTo>
                  <a:pt x="182" y="11"/>
                </a:lnTo>
                <a:lnTo>
                  <a:pt x="179" y="10"/>
                </a:lnTo>
                <a:lnTo>
                  <a:pt x="178" y="8"/>
                </a:lnTo>
                <a:lnTo>
                  <a:pt x="176" y="4"/>
                </a:lnTo>
                <a:lnTo>
                  <a:pt x="176" y="4"/>
                </a:lnTo>
                <a:lnTo>
                  <a:pt x="174" y="1"/>
                </a:lnTo>
                <a:lnTo>
                  <a:pt x="172" y="1"/>
                </a:lnTo>
                <a:lnTo>
                  <a:pt x="171" y="1"/>
                </a:lnTo>
                <a:lnTo>
                  <a:pt x="171" y="1"/>
                </a:lnTo>
                <a:lnTo>
                  <a:pt x="168" y="2"/>
                </a:lnTo>
                <a:lnTo>
                  <a:pt x="165" y="5"/>
                </a:lnTo>
                <a:lnTo>
                  <a:pt x="162" y="10"/>
                </a:lnTo>
                <a:lnTo>
                  <a:pt x="159" y="11"/>
                </a:lnTo>
                <a:lnTo>
                  <a:pt x="159" y="11"/>
                </a:lnTo>
                <a:lnTo>
                  <a:pt x="155" y="11"/>
                </a:lnTo>
                <a:lnTo>
                  <a:pt x="151" y="11"/>
                </a:lnTo>
                <a:lnTo>
                  <a:pt x="145" y="8"/>
                </a:lnTo>
                <a:lnTo>
                  <a:pt x="145" y="8"/>
                </a:lnTo>
                <a:lnTo>
                  <a:pt x="142" y="7"/>
                </a:lnTo>
                <a:lnTo>
                  <a:pt x="135" y="7"/>
                </a:lnTo>
                <a:lnTo>
                  <a:pt x="125" y="8"/>
                </a:lnTo>
                <a:lnTo>
                  <a:pt x="125" y="8"/>
                </a:lnTo>
                <a:lnTo>
                  <a:pt x="122" y="8"/>
                </a:lnTo>
                <a:lnTo>
                  <a:pt x="118" y="11"/>
                </a:lnTo>
                <a:lnTo>
                  <a:pt x="114" y="15"/>
                </a:lnTo>
                <a:lnTo>
                  <a:pt x="114" y="15"/>
                </a:lnTo>
                <a:lnTo>
                  <a:pt x="109" y="17"/>
                </a:lnTo>
                <a:lnTo>
                  <a:pt x="105" y="17"/>
                </a:lnTo>
                <a:lnTo>
                  <a:pt x="98" y="15"/>
                </a:lnTo>
                <a:lnTo>
                  <a:pt x="98" y="15"/>
                </a:lnTo>
                <a:lnTo>
                  <a:pt x="91" y="11"/>
                </a:lnTo>
                <a:lnTo>
                  <a:pt x="88" y="10"/>
                </a:lnTo>
                <a:lnTo>
                  <a:pt x="85" y="8"/>
                </a:lnTo>
                <a:lnTo>
                  <a:pt x="85" y="8"/>
                </a:lnTo>
                <a:lnTo>
                  <a:pt x="80" y="10"/>
                </a:lnTo>
                <a:lnTo>
                  <a:pt x="72" y="12"/>
                </a:lnTo>
                <a:lnTo>
                  <a:pt x="72" y="12"/>
                </a:lnTo>
                <a:lnTo>
                  <a:pt x="70" y="12"/>
                </a:lnTo>
                <a:lnTo>
                  <a:pt x="68" y="12"/>
                </a:lnTo>
                <a:lnTo>
                  <a:pt x="67" y="11"/>
                </a:lnTo>
                <a:lnTo>
                  <a:pt x="63" y="4"/>
                </a:lnTo>
                <a:lnTo>
                  <a:pt x="63" y="4"/>
                </a:lnTo>
                <a:lnTo>
                  <a:pt x="60" y="2"/>
                </a:lnTo>
                <a:lnTo>
                  <a:pt x="57" y="2"/>
                </a:lnTo>
                <a:lnTo>
                  <a:pt x="53" y="1"/>
                </a:lnTo>
                <a:lnTo>
                  <a:pt x="50" y="0"/>
                </a:lnTo>
                <a:lnTo>
                  <a:pt x="50" y="0"/>
                </a:lnTo>
                <a:lnTo>
                  <a:pt x="47" y="0"/>
                </a:lnTo>
                <a:lnTo>
                  <a:pt x="45" y="1"/>
                </a:lnTo>
                <a:lnTo>
                  <a:pt x="43" y="2"/>
                </a:lnTo>
                <a:lnTo>
                  <a:pt x="41" y="4"/>
                </a:lnTo>
                <a:lnTo>
                  <a:pt x="41" y="4"/>
                </a:lnTo>
                <a:lnTo>
                  <a:pt x="33" y="2"/>
                </a:lnTo>
                <a:lnTo>
                  <a:pt x="28" y="2"/>
                </a:lnTo>
                <a:lnTo>
                  <a:pt x="26" y="4"/>
                </a:lnTo>
                <a:lnTo>
                  <a:pt x="26" y="4"/>
                </a:lnTo>
                <a:lnTo>
                  <a:pt x="24" y="7"/>
                </a:lnTo>
                <a:lnTo>
                  <a:pt x="23" y="10"/>
                </a:lnTo>
                <a:lnTo>
                  <a:pt x="23" y="17"/>
                </a:lnTo>
                <a:lnTo>
                  <a:pt x="23" y="17"/>
                </a:lnTo>
                <a:lnTo>
                  <a:pt x="18" y="21"/>
                </a:lnTo>
                <a:lnTo>
                  <a:pt x="16" y="24"/>
                </a:lnTo>
                <a:lnTo>
                  <a:pt x="16" y="28"/>
                </a:lnTo>
                <a:lnTo>
                  <a:pt x="16" y="28"/>
                </a:lnTo>
                <a:lnTo>
                  <a:pt x="14" y="29"/>
                </a:lnTo>
                <a:lnTo>
                  <a:pt x="13" y="31"/>
                </a:lnTo>
                <a:lnTo>
                  <a:pt x="13" y="31"/>
                </a:lnTo>
                <a:lnTo>
                  <a:pt x="16" y="41"/>
                </a:lnTo>
                <a:lnTo>
                  <a:pt x="16" y="41"/>
                </a:lnTo>
                <a:lnTo>
                  <a:pt x="16" y="52"/>
                </a:lnTo>
                <a:lnTo>
                  <a:pt x="16" y="59"/>
                </a:lnTo>
                <a:lnTo>
                  <a:pt x="13" y="64"/>
                </a:lnTo>
                <a:lnTo>
                  <a:pt x="13" y="64"/>
                </a:lnTo>
                <a:lnTo>
                  <a:pt x="8" y="71"/>
                </a:lnTo>
                <a:lnTo>
                  <a:pt x="7" y="74"/>
                </a:lnTo>
                <a:lnTo>
                  <a:pt x="7" y="74"/>
                </a:lnTo>
                <a:lnTo>
                  <a:pt x="4" y="76"/>
                </a:lnTo>
                <a:lnTo>
                  <a:pt x="1" y="81"/>
                </a:lnTo>
                <a:lnTo>
                  <a:pt x="0" y="85"/>
                </a:lnTo>
                <a:lnTo>
                  <a:pt x="0" y="85"/>
                </a:lnTo>
                <a:lnTo>
                  <a:pt x="0" y="95"/>
                </a:lnTo>
                <a:lnTo>
                  <a:pt x="1" y="103"/>
                </a:lnTo>
                <a:lnTo>
                  <a:pt x="1" y="103"/>
                </a:lnTo>
                <a:lnTo>
                  <a:pt x="1" y="108"/>
                </a:lnTo>
                <a:lnTo>
                  <a:pt x="3" y="111"/>
                </a:lnTo>
                <a:lnTo>
                  <a:pt x="6" y="116"/>
                </a:lnTo>
                <a:lnTo>
                  <a:pt x="6" y="116"/>
                </a:lnTo>
                <a:lnTo>
                  <a:pt x="6" y="116"/>
                </a:lnTo>
                <a:lnTo>
                  <a:pt x="6" y="116"/>
                </a:lnTo>
                <a:lnTo>
                  <a:pt x="10" y="119"/>
                </a:lnTo>
                <a:lnTo>
                  <a:pt x="16" y="121"/>
                </a:lnTo>
                <a:lnTo>
                  <a:pt x="30" y="123"/>
                </a:lnTo>
                <a:lnTo>
                  <a:pt x="30" y="123"/>
                </a:lnTo>
                <a:lnTo>
                  <a:pt x="36" y="126"/>
                </a:lnTo>
                <a:lnTo>
                  <a:pt x="40" y="131"/>
                </a:lnTo>
                <a:lnTo>
                  <a:pt x="44" y="135"/>
                </a:lnTo>
                <a:lnTo>
                  <a:pt x="45" y="139"/>
                </a:lnTo>
                <a:lnTo>
                  <a:pt x="45" y="139"/>
                </a:lnTo>
                <a:lnTo>
                  <a:pt x="45" y="143"/>
                </a:lnTo>
                <a:lnTo>
                  <a:pt x="48" y="148"/>
                </a:lnTo>
                <a:lnTo>
                  <a:pt x="51" y="150"/>
                </a:lnTo>
                <a:lnTo>
                  <a:pt x="54" y="153"/>
                </a:lnTo>
                <a:lnTo>
                  <a:pt x="54" y="153"/>
                </a:lnTo>
                <a:lnTo>
                  <a:pt x="57" y="153"/>
                </a:lnTo>
                <a:lnTo>
                  <a:pt x="61" y="152"/>
                </a:lnTo>
                <a:lnTo>
                  <a:pt x="67" y="150"/>
                </a:lnTo>
                <a:lnTo>
                  <a:pt x="70" y="149"/>
                </a:lnTo>
                <a:lnTo>
                  <a:pt x="70" y="149"/>
                </a:lnTo>
                <a:lnTo>
                  <a:pt x="81" y="149"/>
                </a:lnTo>
                <a:lnTo>
                  <a:pt x="87" y="149"/>
                </a:lnTo>
                <a:lnTo>
                  <a:pt x="91" y="148"/>
                </a:lnTo>
                <a:lnTo>
                  <a:pt x="91" y="148"/>
                </a:lnTo>
                <a:lnTo>
                  <a:pt x="92" y="146"/>
                </a:lnTo>
                <a:lnTo>
                  <a:pt x="94" y="148"/>
                </a:lnTo>
                <a:lnTo>
                  <a:pt x="94" y="148"/>
                </a:lnTo>
                <a:lnTo>
                  <a:pt x="98" y="135"/>
                </a:lnTo>
                <a:lnTo>
                  <a:pt x="98" y="131"/>
                </a:lnTo>
                <a:lnTo>
                  <a:pt x="98" y="131"/>
                </a:lnTo>
                <a:lnTo>
                  <a:pt x="107" y="122"/>
                </a:lnTo>
                <a:lnTo>
                  <a:pt x="117" y="112"/>
                </a:lnTo>
                <a:lnTo>
                  <a:pt x="117" y="11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2" name="Freeform 209">
            <a:extLst>
              <a:ext uri="{FF2B5EF4-FFF2-40B4-BE49-F238E27FC236}">
                <a16:creationId xmlns:a16="http://schemas.microsoft.com/office/drawing/2014/main" id="{EBF6489E-FB53-3AF8-127F-3FD771BD2A89}"/>
              </a:ext>
            </a:extLst>
          </p:cNvPr>
          <p:cNvSpPr>
            <a:spLocks/>
          </p:cNvSpPr>
          <p:nvPr/>
        </p:nvSpPr>
        <p:spPr bwMode="gray">
          <a:xfrm>
            <a:off x="3278791" y="7311520"/>
            <a:ext cx="45843" cy="305188"/>
          </a:xfrm>
          <a:custGeom>
            <a:avLst/>
            <a:gdLst/>
            <a:ahLst/>
            <a:cxnLst>
              <a:cxn ang="0">
                <a:pos x="31" y="63"/>
              </a:cxn>
              <a:cxn ang="0">
                <a:pos x="35" y="54"/>
              </a:cxn>
              <a:cxn ang="0">
                <a:pos x="38" y="52"/>
              </a:cxn>
              <a:cxn ang="0">
                <a:pos x="44" y="42"/>
              </a:cxn>
              <a:cxn ang="0">
                <a:pos x="47" y="37"/>
              </a:cxn>
              <a:cxn ang="0">
                <a:pos x="47" y="19"/>
              </a:cxn>
              <a:cxn ang="0">
                <a:pos x="44" y="9"/>
              </a:cxn>
              <a:cxn ang="0">
                <a:pos x="42" y="9"/>
              </a:cxn>
              <a:cxn ang="0">
                <a:pos x="39" y="9"/>
              </a:cxn>
              <a:cxn ang="0">
                <a:pos x="37" y="5"/>
              </a:cxn>
              <a:cxn ang="0">
                <a:pos x="34" y="0"/>
              </a:cxn>
              <a:cxn ang="0">
                <a:pos x="31" y="0"/>
              </a:cxn>
              <a:cxn ang="0">
                <a:pos x="28" y="5"/>
              </a:cxn>
              <a:cxn ang="0">
                <a:pos x="28" y="9"/>
              </a:cxn>
              <a:cxn ang="0">
                <a:pos x="27" y="12"/>
              </a:cxn>
              <a:cxn ang="0">
                <a:pos x="24" y="15"/>
              </a:cxn>
              <a:cxn ang="0">
                <a:pos x="18" y="17"/>
              </a:cxn>
              <a:cxn ang="0">
                <a:pos x="11" y="17"/>
              </a:cxn>
              <a:cxn ang="0">
                <a:pos x="7" y="20"/>
              </a:cxn>
              <a:cxn ang="0">
                <a:pos x="2" y="23"/>
              </a:cxn>
              <a:cxn ang="0">
                <a:pos x="0" y="23"/>
              </a:cxn>
              <a:cxn ang="0">
                <a:pos x="1" y="35"/>
              </a:cxn>
              <a:cxn ang="0">
                <a:pos x="8" y="39"/>
              </a:cxn>
              <a:cxn ang="0">
                <a:pos x="11" y="42"/>
              </a:cxn>
              <a:cxn ang="0">
                <a:pos x="11" y="49"/>
              </a:cxn>
              <a:cxn ang="0">
                <a:pos x="11" y="50"/>
              </a:cxn>
              <a:cxn ang="0">
                <a:pos x="14" y="57"/>
              </a:cxn>
              <a:cxn ang="0">
                <a:pos x="14" y="70"/>
              </a:cxn>
              <a:cxn ang="0">
                <a:pos x="15" y="99"/>
              </a:cxn>
              <a:cxn ang="0">
                <a:pos x="25" y="99"/>
              </a:cxn>
              <a:cxn ang="0">
                <a:pos x="32" y="96"/>
              </a:cxn>
              <a:cxn ang="0">
                <a:pos x="37" y="94"/>
              </a:cxn>
              <a:cxn ang="0">
                <a:pos x="34" y="89"/>
              </a:cxn>
              <a:cxn ang="0">
                <a:pos x="32" y="81"/>
              </a:cxn>
              <a:cxn ang="0">
                <a:pos x="31" y="73"/>
              </a:cxn>
              <a:cxn ang="0">
                <a:pos x="31" y="63"/>
              </a:cxn>
            </a:cxnLst>
            <a:rect l="0" t="0" r="r" b="b"/>
            <a:pathLst>
              <a:path w="47" h="99">
                <a:moveTo>
                  <a:pt x="31" y="63"/>
                </a:moveTo>
                <a:lnTo>
                  <a:pt x="31" y="63"/>
                </a:lnTo>
                <a:lnTo>
                  <a:pt x="32" y="59"/>
                </a:lnTo>
                <a:lnTo>
                  <a:pt x="35" y="54"/>
                </a:lnTo>
                <a:lnTo>
                  <a:pt x="38" y="52"/>
                </a:lnTo>
                <a:lnTo>
                  <a:pt x="38" y="52"/>
                </a:lnTo>
                <a:lnTo>
                  <a:pt x="39" y="49"/>
                </a:lnTo>
                <a:lnTo>
                  <a:pt x="44" y="42"/>
                </a:lnTo>
                <a:lnTo>
                  <a:pt x="44" y="42"/>
                </a:lnTo>
                <a:lnTo>
                  <a:pt x="47" y="37"/>
                </a:lnTo>
                <a:lnTo>
                  <a:pt x="47" y="30"/>
                </a:lnTo>
                <a:lnTo>
                  <a:pt x="47" y="19"/>
                </a:lnTo>
                <a:lnTo>
                  <a:pt x="47" y="19"/>
                </a:lnTo>
                <a:lnTo>
                  <a:pt x="44" y="9"/>
                </a:lnTo>
                <a:lnTo>
                  <a:pt x="44" y="9"/>
                </a:lnTo>
                <a:lnTo>
                  <a:pt x="42" y="9"/>
                </a:lnTo>
                <a:lnTo>
                  <a:pt x="39" y="9"/>
                </a:lnTo>
                <a:lnTo>
                  <a:pt x="39" y="9"/>
                </a:lnTo>
                <a:lnTo>
                  <a:pt x="37" y="6"/>
                </a:lnTo>
                <a:lnTo>
                  <a:pt x="37" y="5"/>
                </a:lnTo>
                <a:lnTo>
                  <a:pt x="37" y="2"/>
                </a:lnTo>
                <a:lnTo>
                  <a:pt x="34" y="0"/>
                </a:lnTo>
                <a:lnTo>
                  <a:pt x="34" y="0"/>
                </a:lnTo>
                <a:lnTo>
                  <a:pt x="31" y="0"/>
                </a:lnTo>
                <a:lnTo>
                  <a:pt x="30" y="3"/>
                </a:lnTo>
                <a:lnTo>
                  <a:pt x="28" y="5"/>
                </a:lnTo>
                <a:lnTo>
                  <a:pt x="28" y="9"/>
                </a:lnTo>
                <a:lnTo>
                  <a:pt x="28" y="9"/>
                </a:lnTo>
                <a:lnTo>
                  <a:pt x="28" y="10"/>
                </a:lnTo>
                <a:lnTo>
                  <a:pt x="27" y="12"/>
                </a:lnTo>
                <a:lnTo>
                  <a:pt x="24" y="15"/>
                </a:lnTo>
                <a:lnTo>
                  <a:pt x="24" y="15"/>
                </a:lnTo>
                <a:lnTo>
                  <a:pt x="21" y="16"/>
                </a:lnTo>
                <a:lnTo>
                  <a:pt x="18" y="17"/>
                </a:lnTo>
                <a:lnTo>
                  <a:pt x="11" y="17"/>
                </a:lnTo>
                <a:lnTo>
                  <a:pt x="11" y="17"/>
                </a:lnTo>
                <a:lnTo>
                  <a:pt x="8" y="17"/>
                </a:lnTo>
                <a:lnTo>
                  <a:pt x="7" y="20"/>
                </a:lnTo>
                <a:lnTo>
                  <a:pt x="2" y="23"/>
                </a:lnTo>
                <a:lnTo>
                  <a:pt x="2" y="23"/>
                </a:lnTo>
                <a:lnTo>
                  <a:pt x="0" y="23"/>
                </a:lnTo>
                <a:lnTo>
                  <a:pt x="0" y="23"/>
                </a:lnTo>
                <a:lnTo>
                  <a:pt x="0" y="30"/>
                </a:lnTo>
                <a:lnTo>
                  <a:pt x="1" y="35"/>
                </a:lnTo>
                <a:lnTo>
                  <a:pt x="4" y="36"/>
                </a:lnTo>
                <a:lnTo>
                  <a:pt x="8" y="39"/>
                </a:lnTo>
                <a:lnTo>
                  <a:pt x="8" y="39"/>
                </a:lnTo>
                <a:lnTo>
                  <a:pt x="11" y="42"/>
                </a:lnTo>
                <a:lnTo>
                  <a:pt x="11" y="44"/>
                </a:lnTo>
                <a:lnTo>
                  <a:pt x="11" y="49"/>
                </a:lnTo>
                <a:lnTo>
                  <a:pt x="11" y="50"/>
                </a:lnTo>
                <a:lnTo>
                  <a:pt x="11" y="50"/>
                </a:lnTo>
                <a:lnTo>
                  <a:pt x="12" y="53"/>
                </a:lnTo>
                <a:lnTo>
                  <a:pt x="14" y="57"/>
                </a:lnTo>
                <a:lnTo>
                  <a:pt x="14" y="70"/>
                </a:lnTo>
                <a:lnTo>
                  <a:pt x="14" y="70"/>
                </a:lnTo>
                <a:lnTo>
                  <a:pt x="15" y="99"/>
                </a:lnTo>
                <a:lnTo>
                  <a:pt x="15" y="99"/>
                </a:lnTo>
                <a:lnTo>
                  <a:pt x="25" y="99"/>
                </a:lnTo>
                <a:lnTo>
                  <a:pt x="25" y="99"/>
                </a:lnTo>
                <a:lnTo>
                  <a:pt x="30" y="97"/>
                </a:lnTo>
                <a:lnTo>
                  <a:pt x="32" y="96"/>
                </a:lnTo>
                <a:lnTo>
                  <a:pt x="35" y="94"/>
                </a:lnTo>
                <a:lnTo>
                  <a:pt x="37" y="94"/>
                </a:lnTo>
                <a:lnTo>
                  <a:pt x="37" y="94"/>
                </a:lnTo>
                <a:lnTo>
                  <a:pt x="34" y="89"/>
                </a:lnTo>
                <a:lnTo>
                  <a:pt x="32" y="86"/>
                </a:lnTo>
                <a:lnTo>
                  <a:pt x="32" y="81"/>
                </a:lnTo>
                <a:lnTo>
                  <a:pt x="32" y="81"/>
                </a:lnTo>
                <a:lnTo>
                  <a:pt x="31" y="73"/>
                </a:lnTo>
                <a:lnTo>
                  <a:pt x="31" y="63"/>
                </a:lnTo>
                <a:lnTo>
                  <a:pt x="31" y="6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3" name="Freeform 210">
            <a:extLst>
              <a:ext uri="{FF2B5EF4-FFF2-40B4-BE49-F238E27FC236}">
                <a16:creationId xmlns:a16="http://schemas.microsoft.com/office/drawing/2014/main" id="{2F6E59FE-3EAC-93D0-AAFF-B14D898F27D5}"/>
              </a:ext>
            </a:extLst>
          </p:cNvPr>
          <p:cNvSpPr>
            <a:spLocks/>
          </p:cNvSpPr>
          <p:nvPr/>
        </p:nvSpPr>
        <p:spPr bwMode="gray">
          <a:xfrm>
            <a:off x="3264160" y="7379342"/>
            <a:ext cx="29261" cy="252780"/>
          </a:xfrm>
          <a:custGeom>
            <a:avLst/>
            <a:gdLst/>
            <a:ahLst/>
            <a:cxnLst>
              <a:cxn ang="0">
                <a:pos x="26" y="28"/>
              </a:cxn>
              <a:cxn ang="0">
                <a:pos x="26" y="28"/>
              </a:cxn>
              <a:cxn ang="0">
                <a:pos x="26" y="27"/>
              </a:cxn>
              <a:cxn ang="0">
                <a:pos x="26" y="22"/>
              </a:cxn>
              <a:cxn ang="0">
                <a:pos x="26" y="20"/>
              </a:cxn>
              <a:cxn ang="0">
                <a:pos x="23" y="17"/>
              </a:cxn>
              <a:cxn ang="0">
                <a:pos x="23" y="17"/>
              </a:cxn>
              <a:cxn ang="0">
                <a:pos x="19" y="14"/>
              </a:cxn>
              <a:cxn ang="0">
                <a:pos x="16" y="13"/>
              </a:cxn>
              <a:cxn ang="0">
                <a:pos x="15" y="8"/>
              </a:cxn>
              <a:cxn ang="0">
                <a:pos x="15" y="1"/>
              </a:cxn>
              <a:cxn ang="0">
                <a:pos x="15" y="1"/>
              </a:cxn>
              <a:cxn ang="0">
                <a:pos x="2" y="0"/>
              </a:cxn>
              <a:cxn ang="0">
                <a:pos x="2" y="0"/>
              </a:cxn>
              <a:cxn ang="0">
                <a:pos x="0" y="0"/>
              </a:cxn>
              <a:cxn ang="0">
                <a:pos x="0" y="0"/>
              </a:cxn>
              <a:cxn ang="0">
                <a:pos x="2" y="7"/>
              </a:cxn>
              <a:cxn ang="0">
                <a:pos x="3" y="10"/>
              </a:cxn>
              <a:cxn ang="0">
                <a:pos x="3" y="10"/>
              </a:cxn>
              <a:cxn ang="0">
                <a:pos x="6" y="14"/>
              </a:cxn>
              <a:cxn ang="0">
                <a:pos x="8" y="20"/>
              </a:cxn>
              <a:cxn ang="0">
                <a:pos x="8" y="20"/>
              </a:cxn>
              <a:cxn ang="0">
                <a:pos x="6" y="31"/>
              </a:cxn>
              <a:cxn ang="0">
                <a:pos x="6" y="37"/>
              </a:cxn>
              <a:cxn ang="0">
                <a:pos x="8" y="42"/>
              </a:cxn>
              <a:cxn ang="0">
                <a:pos x="8" y="42"/>
              </a:cxn>
              <a:cxn ang="0">
                <a:pos x="10" y="52"/>
              </a:cxn>
              <a:cxn ang="0">
                <a:pos x="12" y="64"/>
              </a:cxn>
              <a:cxn ang="0">
                <a:pos x="12" y="64"/>
              </a:cxn>
              <a:cxn ang="0">
                <a:pos x="13" y="74"/>
              </a:cxn>
              <a:cxn ang="0">
                <a:pos x="17" y="82"/>
              </a:cxn>
              <a:cxn ang="0">
                <a:pos x="17" y="82"/>
              </a:cxn>
              <a:cxn ang="0">
                <a:pos x="22" y="81"/>
              </a:cxn>
              <a:cxn ang="0">
                <a:pos x="22" y="81"/>
              </a:cxn>
              <a:cxn ang="0">
                <a:pos x="25" y="78"/>
              </a:cxn>
              <a:cxn ang="0">
                <a:pos x="30" y="77"/>
              </a:cxn>
              <a:cxn ang="0">
                <a:pos x="30" y="77"/>
              </a:cxn>
              <a:cxn ang="0">
                <a:pos x="29" y="48"/>
              </a:cxn>
              <a:cxn ang="0">
                <a:pos x="29" y="48"/>
              </a:cxn>
              <a:cxn ang="0">
                <a:pos x="29" y="35"/>
              </a:cxn>
              <a:cxn ang="0">
                <a:pos x="27" y="31"/>
              </a:cxn>
              <a:cxn ang="0">
                <a:pos x="26" y="28"/>
              </a:cxn>
              <a:cxn ang="0">
                <a:pos x="26" y="28"/>
              </a:cxn>
            </a:cxnLst>
            <a:rect l="0" t="0" r="r" b="b"/>
            <a:pathLst>
              <a:path w="30" h="82">
                <a:moveTo>
                  <a:pt x="26" y="28"/>
                </a:moveTo>
                <a:lnTo>
                  <a:pt x="26" y="28"/>
                </a:lnTo>
                <a:lnTo>
                  <a:pt x="26" y="27"/>
                </a:lnTo>
                <a:lnTo>
                  <a:pt x="26" y="22"/>
                </a:lnTo>
                <a:lnTo>
                  <a:pt x="26" y="20"/>
                </a:lnTo>
                <a:lnTo>
                  <a:pt x="23" y="17"/>
                </a:lnTo>
                <a:lnTo>
                  <a:pt x="23" y="17"/>
                </a:lnTo>
                <a:lnTo>
                  <a:pt x="19" y="14"/>
                </a:lnTo>
                <a:lnTo>
                  <a:pt x="16" y="13"/>
                </a:lnTo>
                <a:lnTo>
                  <a:pt x="15" y="8"/>
                </a:lnTo>
                <a:lnTo>
                  <a:pt x="15" y="1"/>
                </a:lnTo>
                <a:lnTo>
                  <a:pt x="15" y="1"/>
                </a:lnTo>
                <a:lnTo>
                  <a:pt x="2" y="0"/>
                </a:lnTo>
                <a:lnTo>
                  <a:pt x="2" y="0"/>
                </a:lnTo>
                <a:lnTo>
                  <a:pt x="0" y="0"/>
                </a:lnTo>
                <a:lnTo>
                  <a:pt x="0" y="0"/>
                </a:lnTo>
                <a:lnTo>
                  <a:pt x="2" y="7"/>
                </a:lnTo>
                <a:lnTo>
                  <a:pt x="3" y="10"/>
                </a:lnTo>
                <a:lnTo>
                  <a:pt x="3" y="10"/>
                </a:lnTo>
                <a:lnTo>
                  <a:pt x="6" y="14"/>
                </a:lnTo>
                <a:lnTo>
                  <a:pt x="8" y="20"/>
                </a:lnTo>
                <a:lnTo>
                  <a:pt x="8" y="20"/>
                </a:lnTo>
                <a:lnTo>
                  <a:pt x="6" y="31"/>
                </a:lnTo>
                <a:lnTo>
                  <a:pt x="6" y="37"/>
                </a:lnTo>
                <a:lnTo>
                  <a:pt x="8" y="42"/>
                </a:lnTo>
                <a:lnTo>
                  <a:pt x="8" y="42"/>
                </a:lnTo>
                <a:lnTo>
                  <a:pt x="10" y="52"/>
                </a:lnTo>
                <a:lnTo>
                  <a:pt x="12" y="64"/>
                </a:lnTo>
                <a:lnTo>
                  <a:pt x="12" y="64"/>
                </a:lnTo>
                <a:lnTo>
                  <a:pt x="13" y="74"/>
                </a:lnTo>
                <a:lnTo>
                  <a:pt x="17" y="82"/>
                </a:lnTo>
                <a:lnTo>
                  <a:pt x="17" y="82"/>
                </a:lnTo>
                <a:lnTo>
                  <a:pt x="22" y="81"/>
                </a:lnTo>
                <a:lnTo>
                  <a:pt x="22" y="81"/>
                </a:lnTo>
                <a:lnTo>
                  <a:pt x="25" y="78"/>
                </a:lnTo>
                <a:lnTo>
                  <a:pt x="30" y="77"/>
                </a:lnTo>
                <a:lnTo>
                  <a:pt x="30" y="77"/>
                </a:lnTo>
                <a:lnTo>
                  <a:pt x="29" y="48"/>
                </a:lnTo>
                <a:lnTo>
                  <a:pt x="29" y="48"/>
                </a:lnTo>
                <a:lnTo>
                  <a:pt x="29" y="35"/>
                </a:lnTo>
                <a:lnTo>
                  <a:pt x="27" y="31"/>
                </a:lnTo>
                <a:lnTo>
                  <a:pt x="26" y="28"/>
                </a:lnTo>
                <a:lnTo>
                  <a:pt x="26" y="2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4" name="Freeform 211">
            <a:extLst>
              <a:ext uri="{FF2B5EF4-FFF2-40B4-BE49-F238E27FC236}">
                <a16:creationId xmlns:a16="http://schemas.microsoft.com/office/drawing/2014/main" id="{373A1218-FBA9-53E0-527E-884CD232AB93}"/>
              </a:ext>
            </a:extLst>
          </p:cNvPr>
          <p:cNvSpPr>
            <a:spLocks/>
          </p:cNvSpPr>
          <p:nvPr/>
        </p:nvSpPr>
        <p:spPr bwMode="gray">
          <a:xfrm>
            <a:off x="3400714" y="7277613"/>
            <a:ext cx="116071" cy="570299"/>
          </a:xfrm>
          <a:custGeom>
            <a:avLst/>
            <a:gdLst/>
            <a:ahLst/>
            <a:cxnLst>
              <a:cxn ang="0">
                <a:pos x="70" y="176"/>
              </a:cxn>
              <a:cxn ang="0">
                <a:pos x="98" y="178"/>
              </a:cxn>
              <a:cxn ang="0">
                <a:pos x="115" y="185"/>
              </a:cxn>
              <a:cxn ang="0">
                <a:pos x="119" y="171"/>
              </a:cxn>
              <a:cxn ang="0">
                <a:pos x="116" y="168"/>
              </a:cxn>
              <a:cxn ang="0">
                <a:pos x="111" y="162"/>
              </a:cxn>
              <a:cxn ang="0">
                <a:pos x="102" y="152"/>
              </a:cxn>
              <a:cxn ang="0">
                <a:pos x="101" y="145"/>
              </a:cxn>
              <a:cxn ang="0">
                <a:pos x="97" y="137"/>
              </a:cxn>
              <a:cxn ang="0">
                <a:pos x="94" y="122"/>
              </a:cxn>
              <a:cxn ang="0">
                <a:pos x="94" y="114"/>
              </a:cxn>
              <a:cxn ang="0">
                <a:pos x="101" y="100"/>
              </a:cxn>
              <a:cxn ang="0">
                <a:pos x="109" y="90"/>
              </a:cxn>
              <a:cxn ang="0">
                <a:pos x="104" y="78"/>
              </a:cxn>
              <a:cxn ang="0">
                <a:pos x="91" y="65"/>
              </a:cxn>
              <a:cxn ang="0">
                <a:pos x="87" y="58"/>
              </a:cxn>
              <a:cxn ang="0">
                <a:pos x="88" y="53"/>
              </a:cxn>
              <a:cxn ang="0">
                <a:pos x="101" y="51"/>
              </a:cxn>
              <a:cxn ang="0">
                <a:pos x="108" y="50"/>
              </a:cxn>
              <a:cxn ang="0">
                <a:pos x="102" y="41"/>
              </a:cxn>
              <a:cxn ang="0">
                <a:pos x="101" y="30"/>
              </a:cxn>
              <a:cxn ang="0">
                <a:pos x="99" y="18"/>
              </a:cxn>
              <a:cxn ang="0">
                <a:pos x="98" y="11"/>
              </a:cxn>
              <a:cxn ang="0">
                <a:pos x="89" y="0"/>
              </a:cxn>
              <a:cxn ang="0">
                <a:pos x="88" y="0"/>
              </a:cxn>
              <a:cxn ang="0">
                <a:pos x="88" y="10"/>
              </a:cxn>
              <a:cxn ang="0">
                <a:pos x="94" y="16"/>
              </a:cxn>
              <a:cxn ang="0">
                <a:pos x="95" y="26"/>
              </a:cxn>
              <a:cxn ang="0">
                <a:pos x="89" y="28"/>
              </a:cxn>
              <a:cxn ang="0">
                <a:pos x="85" y="30"/>
              </a:cxn>
              <a:cxn ang="0">
                <a:pos x="75" y="48"/>
              </a:cxn>
              <a:cxn ang="0">
                <a:pos x="74" y="57"/>
              </a:cxn>
              <a:cxn ang="0">
                <a:pos x="71" y="60"/>
              </a:cxn>
              <a:cxn ang="0">
                <a:pos x="70" y="67"/>
              </a:cxn>
              <a:cxn ang="0">
                <a:pos x="64" y="74"/>
              </a:cxn>
              <a:cxn ang="0">
                <a:pos x="61" y="81"/>
              </a:cxn>
              <a:cxn ang="0">
                <a:pos x="51" y="101"/>
              </a:cxn>
              <a:cxn ang="0">
                <a:pos x="44" y="108"/>
              </a:cxn>
              <a:cxn ang="0">
                <a:pos x="38" y="101"/>
              </a:cxn>
              <a:cxn ang="0">
                <a:pos x="33" y="100"/>
              </a:cxn>
              <a:cxn ang="0">
                <a:pos x="23" y="101"/>
              </a:cxn>
              <a:cxn ang="0">
                <a:pos x="4" y="120"/>
              </a:cxn>
              <a:cxn ang="0">
                <a:pos x="0" y="137"/>
              </a:cxn>
              <a:cxn ang="0">
                <a:pos x="7" y="145"/>
              </a:cxn>
              <a:cxn ang="0">
                <a:pos x="13" y="148"/>
              </a:cxn>
              <a:cxn ang="0">
                <a:pos x="18" y="148"/>
              </a:cxn>
              <a:cxn ang="0">
                <a:pos x="24" y="159"/>
              </a:cxn>
              <a:cxn ang="0">
                <a:pos x="21" y="171"/>
              </a:cxn>
              <a:cxn ang="0">
                <a:pos x="43" y="178"/>
              </a:cxn>
            </a:cxnLst>
            <a:rect l="0" t="0" r="r" b="b"/>
            <a:pathLst>
              <a:path w="119" h="185">
                <a:moveTo>
                  <a:pt x="50" y="175"/>
                </a:moveTo>
                <a:lnTo>
                  <a:pt x="50" y="175"/>
                </a:lnTo>
                <a:lnTo>
                  <a:pt x="70" y="176"/>
                </a:lnTo>
                <a:lnTo>
                  <a:pt x="92" y="176"/>
                </a:lnTo>
                <a:lnTo>
                  <a:pt x="92" y="176"/>
                </a:lnTo>
                <a:lnTo>
                  <a:pt x="98" y="178"/>
                </a:lnTo>
                <a:lnTo>
                  <a:pt x="105" y="181"/>
                </a:lnTo>
                <a:lnTo>
                  <a:pt x="115" y="185"/>
                </a:lnTo>
                <a:lnTo>
                  <a:pt x="115" y="185"/>
                </a:lnTo>
                <a:lnTo>
                  <a:pt x="115" y="179"/>
                </a:lnTo>
                <a:lnTo>
                  <a:pt x="116" y="175"/>
                </a:lnTo>
                <a:lnTo>
                  <a:pt x="119" y="171"/>
                </a:lnTo>
                <a:lnTo>
                  <a:pt x="119" y="171"/>
                </a:lnTo>
                <a:lnTo>
                  <a:pt x="116" y="169"/>
                </a:lnTo>
                <a:lnTo>
                  <a:pt x="116" y="168"/>
                </a:lnTo>
                <a:lnTo>
                  <a:pt x="116" y="168"/>
                </a:lnTo>
                <a:lnTo>
                  <a:pt x="114" y="165"/>
                </a:lnTo>
                <a:lnTo>
                  <a:pt x="111" y="162"/>
                </a:lnTo>
                <a:lnTo>
                  <a:pt x="105" y="156"/>
                </a:lnTo>
                <a:lnTo>
                  <a:pt x="105" y="156"/>
                </a:lnTo>
                <a:lnTo>
                  <a:pt x="102" y="152"/>
                </a:lnTo>
                <a:lnTo>
                  <a:pt x="102" y="152"/>
                </a:lnTo>
                <a:lnTo>
                  <a:pt x="102" y="148"/>
                </a:lnTo>
                <a:lnTo>
                  <a:pt x="101" y="145"/>
                </a:lnTo>
                <a:lnTo>
                  <a:pt x="99" y="142"/>
                </a:lnTo>
                <a:lnTo>
                  <a:pt x="99" y="142"/>
                </a:lnTo>
                <a:lnTo>
                  <a:pt x="97" y="137"/>
                </a:lnTo>
                <a:lnTo>
                  <a:pt x="95" y="129"/>
                </a:lnTo>
                <a:lnTo>
                  <a:pt x="95" y="129"/>
                </a:lnTo>
                <a:lnTo>
                  <a:pt x="94" y="122"/>
                </a:lnTo>
                <a:lnTo>
                  <a:pt x="92" y="117"/>
                </a:lnTo>
                <a:lnTo>
                  <a:pt x="92" y="117"/>
                </a:lnTo>
                <a:lnTo>
                  <a:pt x="94" y="114"/>
                </a:lnTo>
                <a:lnTo>
                  <a:pt x="97" y="110"/>
                </a:lnTo>
                <a:lnTo>
                  <a:pt x="98" y="105"/>
                </a:lnTo>
                <a:lnTo>
                  <a:pt x="101" y="100"/>
                </a:lnTo>
                <a:lnTo>
                  <a:pt x="101" y="100"/>
                </a:lnTo>
                <a:lnTo>
                  <a:pt x="104" y="95"/>
                </a:lnTo>
                <a:lnTo>
                  <a:pt x="109" y="90"/>
                </a:lnTo>
                <a:lnTo>
                  <a:pt x="109" y="90"/>
                </a:lnTo>
                <a:lnTo>
                  <a:pt x="104" y="78"/>
                </a:lnTo>
                <a:lnTo>
                  <a:pt x="104" y="78"/>
                </a:lnTo>
                <a:lnTo>
                  <a:pt x="102" y="74"/>
                </a:lnTo>
                <a:lnTo>
                  <a:pt x="99" y="71"/>
                </a:lnTo>
                <a:lnTo>
                  <a:pt x="91" y="65"/>
                </a:lnTo>
                <a:lnTo>
                  <a:pt x="91" y="65"/>
                </a:lnTo>
                <a:lnTo>
                  <a:pt x="88" y="61"/>
                </a:lnTo>
                <a:lnTo>
                  <a:pt x="87" y="58"/>
                </a:lnTo>
                <a:lnTo>
                  <a:pt x="87" y="54"/>
                </a:lnTo>
                <a:lnTo>
                  <a:pt x="87" y="54"/>
                </a:lnTo>
                <a:lnTo>
                  <a:pt x="88" y="53"/>
                </a:lnTo>
                <a:lnTo>
                  <a:pt x="92" y="51"/>
                </a:lnTo>
                <a:lnTo>
                  <a:pt x="101" y="51"/>
                </a:lnTo>
                <a:lnTo>
                  <a:pt x="101" y="51"/>
                </a:lnTo>
                <a:lnTo>
                  <a:pt x="107" y="51"/>
                </a:lnTo>
                <a:lnTo>
                  <a:pt x="108" y="50"/>
                </a:lnTo>
                <a:lnTo>
                  <a:pt x="108" y="50"/>
                </a:lnTo>
                <a:lnTo>
                  <a:pt x="108" y="50"/>
                </a:lnTo>
                <a:lnTo>
                  <a:pt x="105" y="47"/>
                </a:lnTo>
                <a:lnTo>
                  <a:pt x="102" y="41"/>
                </a:lnTo>
                <a:lnTo>
                  <a:pt x="101" y="36"/>
                </a:lnTo>
                <a:lnTo>
                  <a:pt x="101" y="30"/>
                </a:lnTo>
                <a:lnTo>
                  <a:pt x="101" y="30"/>
                </a:lnTo>
                <a:lnTo>
                  <a:pt x="101" y="24"/>
                </a:lnTo>
                <a:lnTo>
                  <a:pt x="99" y="21"/>
                </a:lnTo>
                <a:lnTo>
                  <a:pt x="99" y="18"/>
                </a:lnTo>
                <a:lnTo>
                  <a:pt x="99" y="16"/>
                </a:lnTo>
                <a:lnTo>
                  <a:pt x="99" y="16"/>
                </a:lnTo>
                <a:lnTo>
                  <a:pt x="98" y="11"/>
                </a:lnTo>
                <a:lnTo>
                  <a:pt x="95" y="6"/>
                </a:lnTo>
                <a:lnTo>
                  <a:pt x="92" y="1"/>
                </a:lnTo>
                <a:lnTo>
                  <a:pt x="89" y="0"/>
                </a:lnTo>
                <a:lnTo>
                  <a:pt x="89" y="0"/>
                </a:lnTo>
                <a:lnTo>
                  <a:pt x="88" y="0"/>
                </a:lnTo>
                <a:lnTo>
                  <a:pt x="88" y="0"/>
                </a:lnTo>
                <a:lnTo>
                  <a:pt x="87" y="9"/>
                </a:lnTo>
                <a:lnTo>
                  <a:pt x="87" y="9"/>
                </a:lnTo>
                <a:lnTo>
                  <a:pt x="88" y="10"/>
                </a:lnTo>
                <a:lnTo>
                  <a:pt x="89" y="13"/>
                </a:lnTo>
                <a:lnTo>
                  <a:pt x="94" y="16"/>
                </a:lnTo>
                <a:lnTo>
                  <a:pt x="94" y="16"/>
                </a:lnTo>
                <a:lnTo>
                  <a:pt x="95" y="17"/>
                </a:lnTo>
                <a:lnTo>
                  <a:pt x="95" y="18"/>
                </a:lnTo>
                <a:lnTo>
                  <a:pt x="95" y="26"/>
                </a:lnTo>
                <a:lnTo>
                  <a:pt x="95" y="26"/>
                </a:lnTo>
                <a:lnTo>
                  <a:pt x="92" y="27"/>
                </a:lnTo>
                <a:lnTo>
                  <a:pt x="89" y="28"/>
                </a:lnTo>
                <a:lnTo>
                  <a:pt x="87" y="30"/>
                </a:lnTo>
                <a:lnTo>
                  <a:pt x="85" y="30"/>
                </a:lnTo>
                <a:lnTo>
                  <a:pt x="85" y="30"/>
                </a:lnTo>
                <a:lnTo>
                  <a:pt x="80" y="38"/>
                </a:lnTo>
                <a:lnTo>
                  <a:pt x="77" y="44"/>
                </a:lnTo>
                <a:lnTo>
                  <a:pt x="75" y="48"/>
                </a:lnTo>
                <a:lnTo>
                  <a:pt x="75" y="48"/>
                </a:lnTo>
                <a:lnTo>
                  <a:pt x="75" y="54"/>
                </a:lnTo>
                <a:lnTo>
                  <a:pt x="74" y="57"/>
                </a:lnTo>
                <a:lnTo>
                  <a:pt x="72" y="58"/>
                </a:lnTo>
                <a:lnTo>
                  <a:pt x="72" y="58"/>
                </a:lnTo>
                <a:lnTo>
                  <a:pt x="71" y="60"/>
                </a:lnTo>
                <a:lnTo>
                  <a:pt x="70" y="63"/>
                </a:lnTo>
                <a:lnTo>
                  <a:pt x="70" y="67"/>
                </a:lnTo>
                <a:lnTo>
                  <a:pt x="70" y="67"/>
                </a:lnTo>
                <a:lnTo>
                  <a:pt x="68" y="68"/>
                </a:lnTo>
                <a:lnTo>
                  <a:pt x="67" y="71"/>
                </a:lnTo>
                <a:lnTo>
                  <a:pt x="64" y="74"/>
                </a:lnTo>
                <a:lnTo>
                  <a:pt x="62" y="77"/>
                </a:lnTo>
                <a:lnTo>
                  <a:pt x="62" y="77"/>
                </a:lnTo>
                <a:lnTo>
                  <a:pt x="61" y="81"/>
                </a:lnTo>
                <a:lnTo>
                  <a:pt x="57" y="88"/>
                </a:lnTo>
                <a:lnTo>
                  <a:pt x="51" y="101"/>
                </a:lnTo>
                <a:lnTo>
                  <a:pt x="51" y="101"/>
                </a:lnTo>
                <a:lnTo>
                  <a:pt x="47" y="108"/>
                </a:lnTo>
                <a:lnTo>
                  <a:pt x="45" y="110"/>
                </a:lnTo>
                <a:lnTo>
                  <a:pt x="44" y="108"/>
                </a:lnTo>
                <a:lnTo>
                  <a:pt x="44" y="108"/>
                </a:lnTo>
                <a:lnTo>
                  <a:pt x="43" y="104"/>
                </a:lnTo>
                <a:lnTo>
                  <a:pt x="38" y="101"/>
                </a:lnTo>
                <a:lnTo>
                  <a:pt x="35" y="100"/>
                </a:lnTo>
                <a:lnTo>
                  <a:pt x="33" y="100"/>
                </a:lnTo>
                <a:lnTo>
                  <a:pt x="33" y="100"/>
                </a:lnTo>
                <a:lnTo>
                  <a:pt x="30" y="101"/>
                </a:lnTo>
                <a:lnTo>
                  <a:pt x="27" y="101"/>
                </a:lnTo>
                <a:lnTo>
                  <a:pt x="23" y="101"/>
                </a:lnTo>
                <a:lnTo>
                  <a:pt x="23" y="101"/>
                </a:lnTo>
                <a:lnTo>
                  <a:pt x="13" y="111"/>
                </a:lnTo>
                <a:lnTo>
                  <a:pt x="4" y="120"/>
                </a:lnTo>
                <a:lnTo>
                  <a:pt x="4" y="120"/>
                </a:lnTo>
                <a:lnTo>
                  <a:pt x="4" y="124"/>
                </a:lnTo>
                <a:lnTo>
                  <a:pt x="0" y="137"/>
                </a:lnTo>
                <a:lnTo>
                  <a:pt x="0" y="137"/>
                </a:lnTo>
                <a:lnTo>
                  <a:pt x="3" y="139"/>
                </a:lnTo>
                <a:lnTo>
                  <a:pt x="7" y="145"/>
                </a:lnTo>
                <a:lnTo>
                  <a:pt x="7" y="145"/>
                </a:lnTo>
                <a:lnTo>
                  <a:pt x="10" y="147"/>
                </a:lnTo>
                <a:lnTo>
                  <a:pt x="13" y="148"/>
                </a:lnTo>
                <a:lnTo>
                  <a:pt x="17" y="148"/>
                </a:lnTo>
                <a:lnTo>
                  <a:pt x="18" y="148"/>
                </a:lnTo>
                <a:lnTo>
                  <a:pt x="18" y="148"/>
                </a:lnTo>
                <a:lnTo>
                  <a:pt x="21" y="151"/>
                </a:lnTo>
                <a:lnTo>
                  <a:pt x="23" y="155"/>
                </a:lnTo>
                <a:lnTo>
                  <a:pt x="24" y="159"/>
                </a:lnTo>
                <a:lnTo>
                  <a:pt x="24" y="164"/>
                </a:lnTo>
                <a:lnTo>
                  <a:pt x="24" y="164"/>
                </a:lnTo>
                <a:lnTo>
                  <a:pt x="21" y="171"/>
                </a:lnTo>
                <a:lnTo>
                  <a:pt x="20" y="174"/>
                </a:lnTo>
                <a:lnTo>
                  <a:pt x="20" y="178"/>
                </a:lnTo>
                <a:lnTo>
                  <a:pt x="43" y="178"/>
                </a:lnTo>
                <a:lnTo>
                  <a:pt x="50" y="17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5" name="Freeform 212">
            <a:extLst>
              <a:ext uri="{FF2B5EF4-FFF2-40B4-BE49-F238E27FC236}">
                <a16:creationId xmlns:a16="http://schemas.microsoft.com/office/drawing/2014/main" id="{1F23DF1D-6723-666C-A076-7AC5D5217416}"/>
              </a:ext>
            </a:extLst>
          </p:cNvPr>
          <p:cNvSpPr>
            <a:spLocks/>
          </p:cNvSpPr>
          <p:nvPr/>
        </p:nvSpPr>
        <p:spPr bwMode="gray">
          <a:xfrm>
            <a:off x="3131509" y="7400917"/>
            <a:ext cx="95587" cy="311353"/>
          </a:xfrm>
          <a:custGeom>
            <a:avLst/>
            <a:gdLst/>
            <a:ahLst/>
            <a:cxnLst>
              <a:cxn ang="0">
                <a:pos x="92" y="84"/>
              </a:cxn>
              <a:cxn ang="0">
                <a:pos x="85" y="67"/>
              </a:cxn>
              <a:cxn ang="0">
                <a:pos x="89" y="60"/>
              </a:cxn>
              <a:cxn ang="0">
                <a:pos x="92" y="51"/>
              </a:cxn>
              <a:cxn ang="0">
                <a:pos x="92" y="48"/>
              </a:cxn>
              <a:cxn ang="0">
                <a:pos x="97" y="43"/>
              </a:cxn>
              <a:cxn ang="0">
                <a:pos x="98" y="40"/>
              </a:cxn>
              <a:cxn ang="0">
                <a:pos x="95" y="23"/>
              </a:cxn>
              <a:cxn ang="0">
                <a:pos x="92" y="15"/>
              </a:cxn>
              <a:cxn ang="0">
                <a:pos x="89" y="14"/>
              </a:cxn>
              <a:cxn ang="0">
                <a:pos x="81" y="11"/>
              </a:cxn>
              <a:cxn ang="0">
                <a:pos x="71" y="15"/>
              </a:cxn>
              <a:cxn ang="0">
                <a:pos x="68" y="17"/>
              </a:cxn>
              <a:cxn ang="0">
                <a:pos x="62" y="15"/>
              </a:cxn>
              <a:cxn ang="0">
                <a:pos x="57" y="10"/>
              </a:cxn>
              <a:cxn ang="0">
                <a:pos x="54" y="7"/>
              </a:cxn>
              <a:cxn ang="0">
                <a:pos x="47" y="4"/>
              </a:cxn>
              <a:cxn ang="0">
                <a:pos x="44" y="6"/>
              </a:cxn>
              <a:cxn ang="0">
                <a:pos x="38" y="7"/>
              </a:cxn>
              <a:cxn ang="0">
                <a:pos x="38" y="3"/>
              </a:cxn>
              <a:cxn ang="0">
                <a:pos x="37" y="1"/>
              </a:cxn>
              <a:cxn ang="0">
                <a:pos x="31" y="1"/>
              </a:cxn>
              <a:cxn ang="0">
                <a:pos x="30" y="4"/>
              </a:cxn>
              <a:cxn ang="0">
                <a:pos x="25" y="8"/>
              </a:cxn>
              <a:cxn ang="0">
                <a:pos x="21" y="8"/>
              </a:cxn>
              <a:cxn ang="0">
                <a:pos x="17" y="4"/>
              </a:cxn>
              <a:cxn ang="0">
                <a:pos x="13" y="6"/>
              </a:cxn>
              <a:cxn ang="0">
                <a:pos x="11" y="7"/>
              </a:cxn>
              <a:cxn ang="0">
                <a:pos x="7" y="7"/>
              </a:cxn>
              <a:cxn ang="0">
                <a:pos x="6" y="15"/>
              </a:cxn>
              <a:cxn ang="0">
                <a:pos x="7" y="20"/>
              </a:cxn>
              <a:cxn ang="0">
                <a:pos x="10" y="21"/>
              </a:cxn>
              <a:cxn ang="0">
                <a:pos x="10" y="27"/>
              </a:cxn>
              <a:cxn ang="0">
                <a:pos x="11" y="30"/>
              </a:cxn>
              <a:cxn ang="0">
                <a:pos x="14" y="35"/>
              </a:cxn>
              <a:cxn ang="0">
                <a:pos x="13" y="37"/>
              </a:cxn>
              <a:cxn ang="0">
                <a:pos x="10" y="38"/>
              </a:cxn>
              <a:cxn ang="0">
                <a:pos x="6" y="38"/>
              </a:cxn>
              <a:cxn ang="0">
                <a:pos x="6" y="41"/>
              </a:cxn>
              <a:cxn ang="0">
                <a:pos x="7" y="45"/>
              </a:cxn>
              <a:cxn ang="0">
                <a:pos x="7" y="48"/>
              </a:cxn>
              <a:cxn ang="0">
                <a:pos x="3" y="54"/>
              </a:cxn>
              <a:cxn ang="0">
                <a:pos x="3" y="57"/>
              </a:cxn>
              <a:cxn ang="0">
                <a:pos x="1" y="67"/>
              </a:cxn>
              <a:cxn ang="0">
                <a:pos x="1" y="68"/>
              </a:cxn>
              <a:cxn ang="0">
                <a:pos x="1" y="71"/>
              </a:cxn>
              <a:cxn ang="0">
                <a:pos x="6" y="74"/>
              </a:cxn>
              <a:cxn ang="0">
                <a:pos x="17" y="82"/>
              </a:cxn>
              <a:cxn ang="0">
                <a:pos x="18" y="85"/>
              </a:cxn>
              <a:cxn ang="0">
                <a:pos x="14" y="101"/>
              </a:cxn>
              <a:cxn ang="0">
                <a:pos x="23" y="99"/>
              </a:cxn>
              <a:cxn ang="0">
                <a:pos x="47" y="94"/>
              </a:cxn>
              <a:cxn ang="0">
                <a:pos x="61" y="89"/>
              </a:cxn>
              <a:cxn ang="0">
                <a:pos x="78" y="89"/>
              </a:cxn>
              <a:cxn ang="0">
                <a:pos x="92" y="92"/>
              </a:cxn>
              <a:cxn ang="0">
                <a:pos x="92" y="84"/>
              </a:cxn>
            </a:cxnLst>
            <a:rect l="0" t="0" r="r" b="b"/>
            <a:pathLst>
              <a:path w="98" h="101">
                <a:moveTo>
                  <a:pt x="92" y="84"/>
                </a:moveTo>
                <a:lnTo>
                  <a:pt x="92" y="84"/>
                </a:lnTo>
                <a:lnTo>
                  <a:pt x="88" y="75"/>
                </a:lnTo>
                <a:lnTo>
                  <a:pt x="85" y="67"/>
                </a:lnTo>
                <a:lnTo>
                  <a:pt x="85" y="67"/>
                </a:lnTo>
                <a:lnTo>
                  <a:pt x="89" y="60"/>
                </a:lnTo>
                <a:lnTo>
                  <a:pt x="91" y="54"/>
                </a:lnTo>
                <a:lnTo>
                  <a:pt x="92" y="51"/>
                </a:lnTo>
                <a:lnTo>
                  <a:pt x="92" y="51"/>
                </a:lnTo>
                <a:lnTo>
                  <a:pt x="92" y="48"/>
                </a:lnTo>
                <a:lnTo>
                  <a:pt x="95" y="45"/>
                </a:lnTo>
                <a:lnTo>
                  <a:pt x="97" y="43"/>
                </a:lnTo>
                <a:lnTo>
                  <a:pt x="98" y="40"/>
                </a:lnTo>
                <a:lnTo>
                  <a:pt x="98" y="40"/>
                </a:lnTo>
                <a:lnTo>
                  <a:pt x="97" y="30"/>
                </a:lnTo>
                <a:lnTo>
                  <a:pt x="95" y="23"/>
                </a:lnTo>
                <a:lnTo>
                  <a:pt x="92" y="15"/>
                </a:lnTo>
                <a:lnTo>
                  <a:pt x="92" y="15"/>
                </a:lnTo>
                <a:lnTo>
                  <a:pt x="89" y="14"/>
                </a:lnTo>
                <a:lnTo>
                  <a:pt x="89" y="14"/>
                </a:lnTo>
                <a:lnTo>
                  <a:pt x="85" y="13"/>
                </a:lnTo>
                <a:lnTo>
                  <a:pt x="81" y="11"/>
                </a:lnTo>
                <a:lnTo>
                  <a:pt x="75" y="13"/>
                </a:lnTo>
                <a:lnTo>
                  <a:pt x="71" y="15"/>
                </a:lnTo>
                <a:lnTo>
                  <a:pt x="71" y="15"/>
                </a:lnTo>
                <a:lnTo>
                  <a:pt x="68" y="17"/>
                </a:lnTo>
                <a:lnTo>
                  <a:pt x="67" y="17"/>
                </a:lnTo>
                <a:lnTo>
                  <a:pt x="62" y="15"/>
                </a:lnTo>
                <a:lnTo>
                  <a:pt x="58" y="11"/>
                </a:lnTo>
                <a:lnTo>
                  <a:pt x="57" y="10"/>
                </a:lnTo>
                <a:lnTo>
                  <a:pt x="57" y="10"/>
                </a:lnTo>
                <a:lnTo>
                  <a:pt x="54" y="7"/>
                </a:lnTo>
                <a:lnTo>
                  <a:pt x="51" y="6"/>
                </a:lnTo>
                <a:lnTo>
                  <a:pt x="47" y="4"/>
                </a:lnTo>
                <a:lnTo>
                  <a:pt x="44" y="6"/>
                </a:lnTo>
                <a:lnTo>
                  <a:pt x="44" y="6"/>
                </a:lnTo>
                <a:lnTo>
                  <a:pt x="41" y="7"/>
                </a:lnTo>
                <a:lnTo>
                  <a:pt x="38" y="7"/>
                </a:lnTo>
                <a:lnTo>
                  <a:pt x="38" y="6"/>
                </a:lnTo>
                <a:lnTo>
                  <a:pt x="38" y="3"/>
                </a:lnTo>
                <a:lnTo>
                  <a:pt x="38" y="3"/>
                </a:lnTo>
                <a:lnTo>
                  <a:pt x="37" y="1"/>
                </a:lnTo>
                <a:lnTo>
                  <a:pt x="34" y="0"/>
                </a:lnTo>
                <a:lnTo>
                  <a:pt x="31" y="1"/>
                </a:lnTo>
                <a:lnTo>
                  <a:pt x="30" y="4"/>
                </a:lnTo>
                <a:lnTo>
                  <a:pt x="30" y="4"/>
                </a:lnTo>
                <a:lnTo>
                  <a:pt x="28" y="7"/>
                </a:lnTo>
                <a:lnTo>
                  <a:pt x="25" y="8"/>
                </a:lnTo>
                <a:lnTo>
                  <a:pt x="23" y="10"/>
                </a:lnTo>
                <a:lnTo>
                  <a:pt x="21" y="8"/>
                </a:lnTo>
                <a:lnTo>
                  <a:pt x="21" y="8"/>
                </a:lnTo>
                <a:lnTo>
                  <a:pt x="17" y="4"/>
                </a:lnTo>
                <a:lnTo>
                  <a:pt x="14" y="4"/>
                </a:lnTo>
                <a:lnTo>
                  <a:pt x="13" y="6"/>
                </a:lnTo>
                <a:lnTo>
                  <a:pt x="13" y="6"/>
                </a:lnTo>
                <a:lnTo>
                  <a:pt x="11" y="7"/>
                </a:lnTo>
                <a:lnTo>
                  <a:pt x="10" y="8"/>
                </a:lnTo>
                <a:lnTo>
                  <a:pt x="7" y="7"/>
                </a:lnTo>
                <a:lnTo>
                  <a:pt x="7" y="7"/>
                </a:lnTo>
                <a:lnTo>
                  <a:pt x="6" y="15"/>
                </a:lnTo>
                <a:lnTo>
                  <a:pt x="6" y="18"/>
                </a:lnTo>
                <a:lnTo>
                  <a:pt x="7" y="20"/>
                </a:lnTo>
                <a:lnTo>
                  <a:pt x="7" y="20"/>
                </a:lnTo>
                <a:lnTo>
                  <a:pt x="10" y="21"/>
                </a:lnTo>
                <a:lnTo>
                  <a:pt x="10" y="24"/>
                </a:lnTo>
                <a:lnTo>
                  <a:pt x="10" y="27"/>
                </a:lnTo>
                <a:lnTo>
                  <a:pt x="10" y="27"/>
                </a:lnTo>
                <a:lnTo>
                  <a:pt x="11" y="30"/>
                </a:lnTo>
                <a:lnTo>
                  <a:pt x="13" y="33"/>
                </a:lnTo>
                <a:lnTo>
                  <a:pt x="14" y="35"/>
                </a:lnTo>
                <a:lnTo>
                  <a:pt x="13" y="37"/>
                </a:lnTo>
                <a:lnTo>
                  <a:pt x="13" y="37"/>
                </a:lnTo>
                <a:lnTo>
                  <a:pt x="11" y="38"/>
                </a:lnTo>
                <a:lnTo>
                  <a:pt x="10" y="38"/>
                </a:lnTo>
                <a:lnTo>
                  <a:pt x="7" y="37"/>
                </a:lnTo>
                <a:lnTo>
                  <a:pt x="6" y="38"/>
                </a:lnTo>
                <a:lnTo>
                  <a:pt x="6" y="38"/>
                </a:lnTo>
                <a:lnTo>
                  <a:pt x="6" y="41"/>
                </a:lnTo>
                <a:lnTo>
                  <a:pt x="7" y="44"/>
                </a:lnTo>
                <a:lnTo>
                  <a:pt x="7" y="45"/>
                </a:lnTo>
                <a:lnTo>
                  <a:pt x="7" y="48"/>
                </a:lnTo>
                <a:lnTo>
                  <a:pt x="7" y="48"/>
                </a:lnTo>
                <a:lnTo>
                  <a:pt x="4" y="51"/>
                </a:lnTo>
                <a:lnTo>
                  <a:pt x="3" y="54"/>
                </a:lnTo>
                <a:lnTo>
                  <a:pt x="3" y="57"/>
                </a:lnTo>
                <a:lnTo>
                  <a:pt x="3" y="57"/>
                </a:lnTo>
                <a:lnTo>
                  <a:pt x="3" y="64"/>
                </a:lnTo>
                <a:lnTo>
                  <a:pt x="1" y="67"/>
                </a:lnTo>
                <a:lnTo>
                  <a:pt x="1" y="68"/>
                </a:lnTo>
                <a:lnTo>
                  <a:pt x="1" y="68"/>
                </a:lnTo>
                <a:lnTo>
                  <a:pt x="0" y="70"/>
                </a:lnTo>
                <a:lnTo>
                  <a:pt x="1" y="71"/>
                </a:lnTo>
                <a:lnTo>
                  <a:pt x="6" y="74"/>
                </a:lnTo>
                <a:lnTo>
                  <a:pt x="6" y="74"/>
                </a:lnTo>
                <a:lnTo>
                  <a:pt x="14" y="78"/>
                </a:lnTo>
                <a:lnTo>
                  <a:pt x="17" y="82"/>
                </a:lnTo>
                <a:lnTo>
                  <a:pt x="18" y="85"/>
                </a:lnTo>
                <a:lnTo>
                  <a:pt x="18" y="85"/>
                </a:lnTo>
                <a:lnTo>
                  <a:pt x="17" y="91"/>
                </a:lnTo>
                <a:lnTo>
                  <a:pt x="14" y="101"/>
                </a:lnTo>
                <a:lnTo>
                  <a:pt x="14" y="101"/>
                </a:lnTo>
                <a:lnTo>
                  <a:pt x="23" y="99"/>
                </a:lnTo>
                <a:lnTo>
                  <a:pt x="34" y="97"/>
                </a:lnTo>
                <a:lnTo>
                  <a:pt x="47" y="94"/>
                </a:lnTo>
                <a:lnTo>
                  <a:pt x="61" y="89"/>
                </a:lnTo>
                <a:lnTo>
                  <a:pt x="61" y="89"/>
                </a:lnTo>
                <a:lnTo>
                  <a:pt x="70" y="89"/>
                </a:lnTo>
                <a:lnTo>
                  <a:pt x="78" y="89"/>
                </a:lnTo>
                <a:lnTo>
                  <a:pt x="92" y="92"/>
                </a:lnTo>
                <a:lnTo>
                  <a:pt x="92" y="92"/>
                </a:lnTo>
                <a:lnTo>
                  <a:pt x="92" y="88"/>
                </a:lnTo>
                <a:lnTo>
                  <a:pt x="92" y="84"/>
                </a:lnTo>
                <a:lnTo>
                  <a:pt x="92" y="8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6" name="Freeform 213">
            <a:extLst>
              <a:ext uri="{FF2B5EF4-FFF2-40B4-BE49-F238E27FC236}">
                <a16:creationId xmlns:a16="http://schemas.microsoft.com/office/drawing/2014/main" id="{99AECD91-74BB-D5A1-0BB0-89C04E61CD74}"/>
              </a:ext>
            </a:extLst>
          </p:cNvPr>
          <p:cNvSpPr>
            <a:spLocks/>
          </p:cNvSpPr>
          <p:nvPr/>
        </p:nvSpPr>
        <p:spPr bwMode="gray">
          <a:xfrm>
            <a:off x="3214416" y="7379343"/>
            <a:ext cx="66326" cy="320599"/>
          </a:xfrm>
          <a:custGeom>
            <a:avLst/>
            <a:gdLst/>
            <a:ahLst/>
            <a:cxnLst>
              <a:cxn ang="0">
                <a:pos x="59" y="42"/>
              </a:cxn>
              <a:cxn ang="0">
                <a:pos x="59" y="42"/>
              </a:cxn>
              <a:cxn ang="0">
                <a:pos x="57" y="37"/>
              </a:cxn>
              <a:cxn ang="0">
                <a:pos x="57" y="31"/>
              </a:cxn>
              <a:cxn ang="0">
                <a:pos x="59" y="20"/>
              </a:cxn>
              <a:cxn ang="0">
                <a:pos x="59" y="20"/>
              </a:cxn>
              <a:cxn ang="0">
                <a:pos x="57" y="14"/>
              </a:cxn>
              <a:cxn ang="0">
                <a:pos x="54" y="10"/>
              </a:cxn>
              <a:cxn ang="0">
                <a:pos x="54" y="10"/>
              </a:cxn>
              <a:cxn ang="0">
                <a:pos x="53" y="7"/>
              </a:cxn>
              <a:cxn ang="0">
                <a:pos x="51" y="0"/>
              </a:cxn>
              <a:cxn ang="0">
                <a:pos x="51" y="0"/>
              </a:cxn>
              <a:cxn ang="0">
                <a:pos x="50" y="1"/>
              </a:cxn>
              <a:cxn ang="0">
                <a:pos x="49" y="3"/>
              </a:cxn>
              <a:cxn ang="0">
                <a:pos x="47" y="4"/>
              </a:cxn>
              <a:cxn ang="0">
                <a:pos x="47" y="4"/>
              </a:cxn>
              <a:cxn ang="0">
                <a:pos x="47" y="4"/>
              </a:cxn>
              <a:cxn ang="0">
                <a:pos x="40" y="3"/>
              </a:cxn>
              <a:cxn ang="0">
                <a:pos x="27" y="1"/>
              </a:cxn>
              <a:cxn ang="0">
                <a:pos x="13" y="1"/>
              </a:cxn>
              <a:cxn ang="0">
                <a:pos x="9" y="3"/>
              </a:cxn>
              <a:cxn ang="0">
                <a:pos x="7" y="3"/>
              </a:cxn>
              <a:cxn ang="0">
                <a:pos x="7" y="3"/>
              </a:cxn>
              <a:cxn ang="0">
                <a:pos x="6" y="7"/>
              </a:cxn>
              <a:cxn ang="0">
                <a:pos x="7" y="11"/>
              </a:cxn>
              <a:cxn ang="0">
                <a:pos x="10" y="20"/>
              </a:cxn>
              <a:cxn ang="0">
                <a:pos x="10" y="20"/>
              </a:cxn>
              <a:cxn ang="0">
                <a:pos x="9" y="21"/>
              </a:cxn>
              <a:cxn ang="0">
                <a:pos x="7" y="22"/>
              </a:cxn>
              <a:cxn ang="0">
                <a:pos x="7" y="22"/>
              </a:cxn>
              <a:cxn ang="0">
                <a:pos x="10" y="30"/>
              </a:cxn>
              <a:cxn ang="0">
                <a:pos x="12" y="37"/>
              </a:cxn>
              <a:cxn ang="0">
                <a:pos x="13" y="47"/>
              </a:cxn>
              <a:cxn ang="0">
                <a:pos x="13" y="47"/>
              </a:cxn>
              <a:cxn ang="0">
                <a:pos x="12" y="50"/>
              </a:cxn>
              <a:cxn ang="0">
                <a:pos x="10" y="52"/>
              </a:cxn>
              <a:cxn ang="0">
                <a:pos x="7" y="55"/>
              </a:cxn>
              <a:cxn ang="0">
                <a:pos x="7" y="58"/>
              </a:cxn>
              <a:cxn ang="0">
                <a:pos x="7" y="58"/>
              </a:cxn>
              <a:cxn ang="0">
                <a:pos x="6" y="61"/>
              </a:cxn>
              <a:cxn ang="0">
                <a:pos x="4" y="67"/>
              </a:cxn>
              <a:cxn ang="0">
                <a:pos x="0" y="74"/>
              </a:cxn>
              <a:cxn ang="0">
                <a:pos x="0" y="74"/>
              </a:cxn>
              <a:cxn ang="0">
                <a:pos x="3" y="82"/>
              </a:cxn>
              <a:cxn ang="0">
                <a:pos x="7" y="91"/>
              </a:cxn>
              <a:cxn ang="0">
                <a:pos x="7" y="91"/>
              </a:cxn>
              <a:cxn ang="0">
                <a:pos x="7" y="95"/>
              </a:cxn>
              <a:cxn ang="0">
                <a:pos x="7" y="99"/>
              </a:cxn>
              <a:cxn ang="0">
                <a:pos x="7" y="99"/>
              </a:cxn>
              <a:cxn ang="0">
                <a:pos x="19" y="104"/>
              </a:cxn>
              <a:cxn ang="0">
                <a:pos x="19" y="104"/>
              </a:cxn>
              <a:cxn ang="0">
                <a:pos x="24" y="102"/>
              </a:cxn>
              <a:cxn ang="0">
                <a:pos x="33" y="99"/>
              </a:cxn>
              <a:cxn ang="0">
                <a:pos x="50" y="91"/>
              </a:cxn>
              <a:cxn ang="0">
                <a:pos x="50" y="91"/>
              </a:cxn>
              <a:cxn ang="0">
                <a:pos x="68" y="82"/>
              </a:cxn>
              <a:cxn ang="0">
                <a:pos x="68" y="82"/>
              </a:cxn>
              <a:cxn ang="0">
                <a:pos x="64" y="74"/>
              </a:cxn>
              <a:cxn ang="0">
                <a:pos x="63" y="64"/>
              </a:cxn>
              <a:cxn ang="0">
                <a:pos x="63" y="64"/>
              </a:cxn>
              <a:cxn ang="0">
                <a:pos x="61" y="52"/>
              </a:cxn>
              <a:cxn ang="0">
                <a:pos x="59" y="42"/>
              </a:cxn>
              <a:cxn ang="0">
                <a:pos x="59" y="42"/>
              </a:cxn>
            </a:cxnLst>
            <a:rect l="0" t="0" r="r" b="b"/>
            <a:pathLst>
              <a:path w="68" h="104">
                <a:moveTo>
                  <a:pt x="59" y="42"/>
                </a:moveTo>
                <a:lnTo>
                  <a:pt x="59" y="42"/>
                </a:lnTo>
                <a:lnTo>
                  <a:pt x="57" y="37"/>
                </a:lnTo>
                <a:lnTo>
                  <a:pt x="57" y="31"/>
                </a:lnTo>
                <a:lnTo>
                  <a:pt x="59" y="20"/>
                </a:lnTo>
                <a:lnTo>
                  <a:pt x="59" y="20"/>
                </a:lnTo>
                <a:lnTo>
                  <a:pt x="57" y="14"/>
                </a:lnTo>
                <a:lnTo>
                  <a:pt x="54" y="10"/>
                </a:lnTo>
                <a:lnTo>
                  <a:pt x="54" y="10"/>
                </a:lnTo>
                <a:lnTo>
                  <a:pt x="53" y="7"/>
                </a:lnTo>
                <a:lnTo>
                  <a:pt x="51" y="0"/>
                </a:lnTo>
                <a:lnTo>
                  <a:pt x="51" y="0"/>
                </a:lnTo>
                <a:lnTo>
                  <a:pt x="50" y="1"/>
                </a:lnTo>
                <a:lnTo>
                  <a:pt x="49" y="3"/>
                </a:lnTo>
                <a:lnTo>
                  <a:pt x="47" y="4"/>
                </a:lnTo>
                <a:lnTo>
                  <a:pt x="47" y="4"/>
                </a:lnTo>
                <a:lnTo>
                  <a:pt x="47" y="4"/>
                </a:lnTo>
                <a:lnTo>
                  <a:pt x="40" y="3"/>
                </a:lnTo>
                <a:lnTo>
                  <a:pt x="27" y="1"/>
                </a:lnTo>
                <a:lnTo>
                  <a:pt x="13" y="1"/>
                </a:lnTo>
                <a:lnTo>
                  <a:pt x="9" y="3"/>
                </a:lnTo>
                <a:lnTo>
                  <a:pt x="7" y="3"/>
                </a:lnTo>
                <a:lnTo>
                  <a:pt x="7" y="3"/>
                </a:lnTo>
                <a:lnTo>
                  <a:pt x="6" y="7"/>
                </a:lnTo>
                <a:lnTo>
                  <a:pt x="7" y="11"/>
                </a:lnTo>
                <a:lnTo>
                  <a:pt x="10" y="20"/>
                </a:lnTo>
                <a:lnTo>
                  <a:pt x="10" y="20"/>
                </a:lnTo>
                <a:lnTo>
                  <a:pt x="9" y="21"/>
                </a:lnTo>
                <a:lnTo>
                  <a:pt x="7" y="22"/>
                </a:lnTo>
                <a:lnTo>
                  <a:pt x="7" y="22"/>
                </a:lnTo>
                <a:lnTo>
                  <a:pt x="10" y="30"/>
                </a:lnTo>
                <a:lnTo>
                  <a:pt x="12" y="37"/>
                </a:lnTo>
                <a:lnTo>
                  <a:pt x="13" y="47"/>
                </a:lnTo>
                <a:lnTo>
                  <a:pt x="13" y="47"/>
                </a:lnTo>
                <a:lnTo>
                  <a:pt x="12" y="50"/>
                </a:lnTo>
                <a:lnTo>
                  <a:pt x="10" y="52"/>
                </a:lnTo>
                <a:lnTo>
                  <a:pt x="7" y="55"/>
                </a:lnTo>
                <a:lnTo>
                  <a:pt x="7" y="58"/>
                </a:lnTo>
                <a:lnTo>
                  <a:pt x="7" y="58"/>
                </a:lnTo>
                <a:lnTo>
                  <a:pt x="6" y="61"/>
                </a:lnTo>
                <a:lnTo>
                  <a:pt x="4" y="67"/>
                </a:lnTo>
                <a:lnTo>
                  <a:pt x="0" y="74"/>
                </a:lnTo>
                <a:lnTo>
                  <a:pt x="0" y="74"/>
                </a:lnTo>
                <a:lnTo>
                  <a:pt x="3" y="82"/>
                </a:lnTo>
                <a:lnTo>
                  <a:pt x="7" y="91"/>
                </a:lnTo>
                <a:lnTo>
                  <a:pt x="7" y="91"/>
                </a:lnTo>
                <a:lnTo>
                  <a:pt x="7" y="95"/>
                </a:lnTo>
                <a:lnTo>
                  <a:pt x="7" y="99"/>
                </a:lnTo>
                <a:lnTo>
                  <a:pt x="7" y="99"/>
                </a:lnTo>
                <a:lnTo>
                  <a:pt x="19" y="104"/>
                </a:lnTo>
                <a:lnTo>
                  <a:pt x="19" y="104"/>
                </a:lnTo>
                <a:lnTo>
                  <a:pt x="24" y="102"/>
                </a:lnTo>
                <a:lnTo>
                  <a:pt x="33" y="99"/>
                </a:lnTo>
                <a:lnTo>
                  <a:pt x="50" y="91"/>
                </a:lnTo>
                <a:lnTo>
                  <a:pt x="50" y="91"/>
                </a:lnTo>
                <a:lnTo>
                  <a:pt x="68" y="82"/>
                </a:lnTo>
                <a:lnTo>
                  <a:pt x="68" y="82"/>
                </a:lnTo>
                <a:lnTo>
                  <a:pt x="64" y="74"/>
                </a:lnTo>
                <a:lnTo>
                  <a:pt x="63" y="64"/>
                </a:lnTo>
                <a:lnTo>
                  <a:pt x="63" y="64"/>
                </a:lnTo>
                <a:lnTo>
                  <a:pt x="61" y="52"/>
                </a:lnTo>
                <a:lnTo>
                  <a:pt x="59" y="42"/>
                </a:lnTo>
                <a:lnTo>
                  <a:pt x="59" y="4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7" name="Freeform 214">
            <a:extLst>
              <a:ext uri="{FF2B5EF4-FFF2-40B4-BE49-F238E27FC236}">
                <a16:creationId xmlns:a16="http://schemas.microsoft.com/office/drawing/2014/main" id="{F1EC472E-F6A7-8CDE-605E-C883A1191D07}"/>
              </a:ext>
            </a:extLst>
          </p:cNvPr>
          <p:cNvSpPr>
            <a:spLocks/>
          </p:cNvSpPr>
          <p:nvPr/>
        </p:nvSpPr>
        <p:spPr bwMode="gray">
          <a:xfrm>
            <a:off x="3029093" y="7299190"/>
            <a:ext cx="116071" cy="277442"/>
          </a:xfrm>
          <a:custGeom>
            <a:avLst/>
            <a:gdLst/>
            <a:ahLst/>
            <a:cxnLst>
              <a:cxn ang="0">
                <a:pos x="41" y="47"/>
              </a:cxn>
              <a:cxn ang="0">
                <a:pos x="47" y="47"/>
              </a:cxn>
              <a:cxn ang="0">
                <a:pos x="59" y="44"/>
              </a:cxn>
              <a:cxn ang="0">
                <a:pos x="66" y="51"/>
              </a:cxn>
              <a:cxn ang="0">
                <a:pos x="72" y="60"/>
              </a:cxn>
              <a:cxn ang="0">
                <a:pos x="74" y="70"/>
              </a:cxn>
              <a:cxn ang="0">
                <a:pos x="86" y="70"/>
              </a:cxn>
              <a:cxn ang="0">
                <a:pos x="89" y="74"/>
              </a:cxn>
              <a:cxn ang="0">
                <a:pos x="91" y="83"/>
              </a:cxn>
              <a:cxn ang="0">
                <a:pos x="96" y="90"/>
              </a:cxn>
              <a:cxn ang="0">
                <a:pos x="102" y="84"/>
              </a:cxn>
              <a:cxn ang="0">
                <a:pos x="105" y="84"/>
              </a:cxn>
              <a:cxn ang="0">
                <a:pos x="108" y="85"/>
              </a:cxn>
              <a:cxn ang="0">
                <a:pos x="112" y="81"/>
              </a:cxn>
              <a:cxn ang="0">
                <a:pos x="111" y="74"/>
              </a:cxn>
              <a:cxn ang="0">
                <a:pos x="112" y="70"/>
              </a:cxn>
              <a:cxn ang="0">
                <a:pos x="118" y="70"/>
              </a:cxn>
              <a:cxn ang="0">
                <a:pos x="118" y="66"/>
              </a:cxn>
              <a:cxn ang="0">
                <a:pos x="115" y="60"/>
              </a:cxn>
              <a:cxn ang="0">
                <a:pos x="112" y="53"/>
              </a:cxn>
              <a:cxn ang="0">
                <a:pos x="111" y="48"/>
              </a:cxn>
              <a:cxn ang="0">
                <a:pos x="111" y="39"/>
              </a:cxn>
              <a:cxn ang="0">
                <a:pos x="109" y="33"/>
              </a:cxn>
              <a:cxn ang="0">
                <a:pos x="106" y="29"/>
              </a:cxn>
              <a:cxn ang="0">
                <a:pos x="105" y="24"/>
              </a:cxn>
              <a:cxn ang="0">
                <a:pos x="108" y="23"/>
              </a:cxn>
              <a:cxn ang="0">
                <a:pos x="102" y="19"/>
              </a:cxn>
              <a:cxn ang="0">
                <a:pos x="99" y="9"/>
              </a:cxn>
              <a:cxn ang="0">
                <a:pos x="95" y="4"/>
              </a:cxn>
              <a:cxn ang="0">
                <a:pos x="86" y="10"/>
              </a:cxn>
              <a:cxn ang="0">
                <a:pos x="78" y="10"/>
              </a:cxn>
              <a:cxn ang="0">
                <a:pos x="72" y="11"/>
              </a:cxn>
              <a:cxn ang="0">
                <a:pos x="68" y="11"/>
              </a:cxn>
              <a:cxn ang="0">
                <a:pos x="64" y="13"/>
              </a:cxn>
              <a:cxn ang="0">
                <a:pos x="59" y="9"/>
              </a:cxn>
              <a:cxn ang="0">
                <a:pos x="59" y="6"/>
              </a:cxn>
              <a:cxn ang="0">
                <a:pos x="49" y="7"/>
              </a:cxn>
              <a:cxn ang="0">
                <a:pos x="34" y="4"/>
              </a:cxn>
              <a:cxn ang="0">
                <a:pos x="28" y="2"/>
              </a:cxn>
              <a:cxn ang="0">
                <a:pos x="22" y="3"/>
              </a:cxn>
              <a:cxn ang="0">
                <a:pos x="18" y="7"/>
              </a:cxn>
              <a:cxn ang="0">
                <a:pos x="20" y="14"/>
              </a:cxn>
              <a:cxn ang="0">
                <a:pos x="15" y="17"/>
              </a:cxn>
              <a:cxn ang="0">
                <a:pos x="11" y="17"/>
              </a:cxn>
              <a:cxn ang="0">
                <a:pos x="1" y="26"/>
              </a:cxn>
              <a:cxn ang="0">
                <a:pos x="2" y="30"/>
              </a:cxn>
              <a:cxn ang="0">
                <a:pos x="11" y="41"/>
              </a:cxn>
              <a:cxn ang="0">
                <a:pos x="25" y="54"/>
              </a:cxn>
              <a:cxn ang="0">
                <a:pos x="35" y="54"/>
              </a:cxn>
              <a:cxn ang="0">
                <a:pos x="39" y="48"/>
              </a:cxn>
            </a:cxnLst>
            <a:rect l="0" t="0" r="r" b="b"/>
            <a:pathLst>
              <a:path w="119" h="90">
                <a:moveTo>
                  <a:pt x="39" y="48"/>
                </a:moveTo>
                <a:lnTo>
                  <a:pt x="39" y="48"/>
                </a:lnTo>
                <a:lnTo>
                  <a:pt x="41" y="47"/>
                </a:lnTo>
                <a:lnTo>
                  <a:pt x="42" y="46"/>
                </a:lnTo>
                <a:lnTo>
                  <a:pt x="47" y="47"/>
                </a:lnTo>
                <a:lnTo>
                  <a:pt x="47" y="47"/>
                </a:lnTo>
                <a:lnTo>
                  <a:pt x="49" y="47"/>
                </a:lnTo>
                <a:lnTo>
                  <a:pt x="54" y="46"/>
                </a:lnTo>
                <a:lnTo>
                  <a:pt x="59" y="44"/>
                </a:lnTo>
                <a:lnTo>
                  <a:pt x="59" y="44"/>
                </a:lnTo>
                <a:lnTo>
                  <a:pt x="62" y="47"/>
                </a:lnTo>
                <a:lnTo>
                  <a:pt x="66" y="51"/>
                </a:lnTo>
                <a:lnTo>
                  <a:pt x="71" y="57"/>
                </a:lnTo>
                <a:lnTo>
                  <a:pt x="72" y="60"/>
                </a:lnTo>
                <a:lnTo>
                  <a:pt x="72" y="60"/>
                </a:lnTo>
                <a:lnTo>
                  <a:pt x="72" y="66"/>
                </a:lnTo>
                <a:lnTo>
                  <a:pt x="74" y="70"/>
                </a:lnTo>
                <a:lnTo>
                  <a:pt x="74" y="70"/>
                </a:lnTo>
                <a:lnTo>
                  <a:pt x="75" y="71"/>
                </a:lnTo>
                <a:lnTo>
                  <a:pt x="75" y="71"/>
                </a:lnTo>
                <a:lnTo>
                  <a:pt x="86" y="70"/>
                </a:lnTo>
                <a:lnTo>
                  <a:pt x="86" y="70"/>
                </a:lnTo>
                <a:lnTo>
                  <a:pt x="88" y="71"/>
                </a:lnTo>
                <a:lnTo>
                  <a:pt x="89" y="74"/>
                </a:lnTo>
                <a:lnTo>
                  <a:pt x="91" y="78"/>
                </a:lnTo>
                <a:lnTo>
                  <a:pt x="91" y="83"/>
                </a:lnTo>
                <a:lnTo>
                  <a:pt x="91" y="83"/>
                </a:lnTo>
                <a:lnTo>
                  <a:pt x="91" y="87"/>
                </a:lnTo>
                <a:lnTo>
                  <a:pt x="93" y="88"/>
                </a:lnTo>
                <a:lnTo>
                  <a:pt x="96" y="90"/>
                </a:lnTo>
                <a:lnTo>
                  <a:pt x="98" y="88"/>
                </a:lnTo>
                <a:lnTo>
                  <a:pt x="98" y="88"/>
                </a:lnTo>
                <a:lnTo>
                  <a:pt x="102" y="84"/>
                </a:lnTo>
                <a:lnTo>
                  <a:pt x="103" y="83"/>
                </a:lnTo>
                <a:lnTo>
                  <a:pt x="105" y="84"/>
                </a:lnTo>
                <a:lnTo>
                  <a:pt x="105" y="84"/>
                </a:lnTo>
                <a:lnTo>
                  <a:pt x="106" y="85"/>
                </a:lnTo>
                <a:lnTo>
                  <a:pt x="108" y="85"/>
                </a:lnTo>
                <a:lnTo>
                  <a:pt x="108" y="85"/>
                </a:lnTo>
                <a:lnTo>
                  <a:pt x="109" y="84"/>
                </a:lnTo>
                <a:lnTo>
                  <a:pt x="112" y="81"/>
                </a:lnTo>
                <a:lnTo>
                  <a:pt x="112" y="81"/>
                </a:lnTo>
                <a:lnTo>
                  <a:pt x="112" y="78"/>
                </a:lnTo>
                <a:lnTo>
                  <a:pt x="112" y="77"/>
                </a:lnTo>
                <a:lnTo>
                  <a:pt x="111" y="74"/>
                </a:lnTo>
                <a:lnTo>
                  <a:pt x="111" y="71"/>
                </a:lnTo>
                <a:lnTo>
                  <a:pt x="111" y="71"/>
                </a:lnTo>
                <a:lnTo>
                  <a:pt x="112" y="70"/>
                </a:lnTo>
                <a:lnTo>
                  <a:pt x="115" y="71"/>
                </a:lnTo>
                <a:lnTo>
                  <a:pt x="116" y="71"/>
                </a:lnTo>
                <a:lnTo>
                  <a:pt x="118" y="70"/>
                </a:lnTo>
                <a:lnTo>
                  <a:pt x="118" y="70"/>
                </a:lnTo>
                <a:lnTo>
                  <a:pt x="119" y="68"/>
                </a:lnTo>
                <a:lnTo>
                  <a:pt x="118" y="66"/>
                </a:lnTo>
                <a:lnTo>
                  <a:pt x="116" y="63"/>
                </a:lnTo>
                <a:lnTo>
                  <a:pt x="115" y="60"/>
                </a:lnTo>
                <a:lnTo>
                  <a:pt x="115" y="60"/>
                </a:lnTo>
                <a:lnTo>
                  <a:pt x="115" y="57"/>
                </a:lnTo>
                <a:lnTo>
                  <a:pt x="115" y="54"/>
                </a:lnTo>
                <a:lnTo>
                  <a:pt x="112" y="53"/>
                </a:lnTo>
                <a:lnTo>
                  <a:pt x="112" y="53"/>
                </a:lnTo>
                <a:lnTo>
                  <a:pt x="111" y="51"/>
                </a:lnTo>
                <a:lnTo>
                  <a:pt x="111" y="48"/>
                </a:lnTo>
                <a:lnTo>
                  <a:pt x="112" y="40"/>
                </a:lnTo>
                <a:lnTo>
                  <a:pt x="112" y="40"/>
                </a:lnTo>
                <a:lnTo>
                  <a:pt x="111" y="39"/>
                </a:lnTo>
                <a:lnTo>
                  <a:pt x="111" y="39"/>
                </a:lnTo>
                <a:lnTo>
                  <a:pt x="109" y="36"/>
                </a:lnTo>
                <a:lnTo>
                  <a:pt x="109" y="33"/>
                </a:lnTo>
                <a:lnTo>
                  <a:pt x="108" y="30"/>
                </a:lnTo>
                <a:lnTo>
                  <a:pt x="106" y="29"/>
                </a:lnTo>
                <a:lnTo>
                  <a:pt x="106" y="29"/>
                </a:lnTo>
                <a:lnTo>
                  <a:pt x="105" y="29"/>
                </a:lnTo>
                <a:lnTo>
                  <a:pt x="105" y="26"/>
                </a:lnTo>
                <a:lnTo>
                  <a:pt x="105" y="24"/>
                </a:lnTo>
                <a:lnTo>
                  <a:pt x="106" y="23"/>
                </a:lnTo>
                <a:lnTo>
                  <a:pt x="106" y="23"/>
                </a:lnTo>
                <a:lnTo>
                  <a:pt x="108" y="23"/>
                </a:lnTo>
                <a:lnTo>
                  <a:pt x="106" y="21"/>
                </a:lnTo>
                <a:lnTo>
                  <a:pt x="105" y="20"/>
                </a:lnTo>
                <a:lnTo>
                  <a:pt x="102" y="19"/>
                </a:lnTo>
                <a:lnTo>
                  <a:pt x="101" y="16"/>
                </a:lnTo>
                <a:lnTo>
                  <a:pt x="101" y="16"/>
                </a:lnTo>
                <a:lnTo>
                  <a:pt x="99" y="9"/>
                </a:lnTo>
                <a:lnTo>
                  <a:pt x="96" y="6"/>
                </a:lnTo>
                <a:lnTo>
                  <a:pt x="95" y="4"/>
                </a:lnTo>
                <a:lnTo>
                  <a:pt x="95" y="4"/>
                </a:lnTo>
                <a:lnTo>
                  <a:pt x="92" y="4"/>
                </a:lnTo>
                <a:lnTo>
                  <a:pt x="89" y="7"/>
                </a:lnTo>
                <a:lnTo>
                  <a:pt x="86" y="10"/>
                </a:lnTo>
                <a:lnTo>
                  <a:pt x="84" y="11"/>
                </a:lnTo>
                <a:lnTo>
                  <a:pt x="84" y="11"/>
                </a:lnTo>
                <a:lnTo>
                  <a:pt x="78" y="10"/>
                </a:lnTo>
                <a:lnTo>
                  <a:pt x="75" y="9"/>
                </a:lnTo>
                <a:lnTo>
                  <a:pt x="74" y="10"/>
                </a:lnTo>
                <a:lnTo>
                  <a:pt x="72" y="11"/>
                </a:lnTo>
                <a:lnTo>
                  <a:pt x="72" y="11"/>
                </a:lnTo>
                <a:lnTo>
                  <a:pt x="71" y="13"/>
                </a:lnTo>
                <a:lnTo>
                  <a:pt x="68" y="11"/>
                </a:lnTo>
                <a:lnTo>
                  <a:pt x="65" y="11"/>
                </a:lnTo>
                <a:lnTo>
                  <a:pt x="64" y="13"/>
                </a:lnTo>
                <a:lnTo>
                  <a:pt x="64" y="13"/>
                </a:lnTo>
                <a:lnTo>
                  <a:pt x="61" y="13"/>
                </a:lnTo>
                <a:lnTo>
                  <a:pt x="59" y="11"/>
                </a:lnTo>
                <a:lnTo>
                  <a:pt x="59" y="9"/>
                </a:lnTo>
                <a:lnTo>
                  <a:pt x="59" y="9"/>
                </a:lnTo>
                <a:lnTo>
                  <a:pt x="59" y="6"/>
                </a:lnTo>
                <a:lnTo>
                  <a:pt x="59" y="6"/>
                </a:lnTo>
                <a:lnTo>
                  <a:pt x="56" y="6"/>
                </a:lnTo>
                <a:lnTo>
                  <a:pt x="56" y="6"/>
                </a:lnTo>
                <a:lnTo>
                  <a:pt x="49" y="7"/>
                </a:lnTo>
                <a:lnTo>
                  <a:pt x="42" y="7"/>
                </a:lnTo>
                <a:lnTo>
                  <a:pt x="37" y="6"/>
                </a:lnTo>
                <a:lnTo>
                  <a:pt x="34" y="4"/>
                </a:lnTo>
                <a:lnTo>
                  <a:pt x="34" y="4"/>
                </a:lnTo>
                <a:lnTo>
                  <a:pt x="31" y="3"/>
                </a:lnTo>
                <a:lnTo>
                  <a:pt x="28" y="2"/>
                </a:lnTo>
                <a:lnTo>
                  <a:pt x="22" y="0"/>
                </a:lnTo>
                <a:lnTo>
                  <a:pt x="22" y="0"/>
                </a:lnTo>
                <a:lnTo>
                  <a:pt x="22" y="3"/>
                </a:lnTo>
                <a:lnTo>
                  <a:pt x="21" y="6"/>
                </a:lnTo>
                <a:lnTo>
                  <a:pt x="18" y="7"/>
                </a:lnTo>
                <a:lnTo>
                  <a:pt x="18" y="7"/>
                </a:lnTo>
                <a:lnTo>
                  <a:pt x="17" y="9"/>
                </a:lnTo>
                <a:lnTo>
                  <a:pt x="18" y="11"/>
                </a:lnTo>
                <a:lnTo>
                  <a:pt x="20" y="14"/>
                </a:lnTo>
                <a:lnTo>
                  <a:pt x="20" y="14"/>
                </a:lnTo>
                <a:lnTo>
                  <a:pt x="18" y="17"/>
                </a:lnTo>
                <a:lnTo>
                  <a:pt x="15" y="17"/>
                </a:lnTo>
                <a:lnTo>
                  <a:pt x="14" y="17"/>
                </a:lnTo>
                <a:lnTo>
                  <a:pt x="14" y="17"/>
                </a:lnTo>
                <a:lnTo>
                  <a:pt x="11" y="17"/>
                </a:lnTo>
                <a:lnTo>
                  <a:pt x="8" y="20"/>
                </a:lnTo>
                <a:lnTo>
                  <a:pt x="1" y="26"/>
                </a:lnTo>
                <a:lnTo>
                  <a:pt x="1" y="26"/>
                </a:lnTo>
                <a:lnTo>
                  <a:pt x="0" y="27"/>
                </a:lnTo>
                <a:lnTo>
                  <a:pt x="0" y="27"/>
                </a:lnTo>
                <a:lnTo>
                  <a:pt x="2" y="30"/>
                </a:lnTo>
                <a:lnTo>
                  <a:pt x="4" y="34"/>
                </a:lnTo>
                <a:lnTo>
                  <a:pt x="7" y="37"/>
                </a:lnTo>
                <a:lnTo>
                  <a:pt x="11" y="41"/>
                </a:lnTo>
                <a:lnTo>
                  <a:pt x="11" y="41"/>
                </a:lnTo>
                <a:lnTo>
                  <a:pt x="20" y="48"/>
                </a:lnTo>
                <a:lnTo>
                  <a:pt x="25" y="54"/>
                </a:lnTo>
                <a:lnTo>
                  <a:pt x="28" y="61"/>
                </a:lnTo>
                <a:lnTo>
                  <a:pt x="28" y="61"/>
                </a:lnTo>
                <a:lnTo>
                  <a:pt x="35" y="54"/>
                </a:lnTo>
                <a:lnTo>
                  <a:pt x="38" y="51"/>
                </a:lnTo>
                <a:lnTo>
                  <a:pt x="39" y="48"/>
                </a:lnTo>
                <a:lnTo>
                  <a:pt x="39" y="4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8" name="Freeform 215">
            <a:extLst>
              <a:ext uri="{FF2B5EF4-FFF2-40B4-BE49-F238E27FC236}">
                <a16:creationId xmlns:a16="http://schemas.microsoft.com/office/drawing/2014/main" id="{8B44F839-7348-5202-A38B-DB2C209336F9}"/>
              </a:ext>
            </a:extLst>
          </p:cNvPr>
          <p:cNvSpPr>
            <a:spLocks/>
          </p:cNvSpPr>
          <p:nvPr/>
        </p:nvSpPr>
        <p:spPr bwMode="gray">
          <a:xfrm>
            <a:off x="3083715" y="7514978"/>
            <a:ext cx="65351" cy="197291"/>
          </a:xfrm>
          <a:custGeom>
            <a:avLst/>
            <a:gdLst/>
            <a:ahLst/>
            <a:cxnLst>
              <a:cxn ang="0">
                <a:pos x="55" y="37"/>
              </a:cxn>
              <a:cxn ang="0">
                <a:pos x="55" y="37"/>
              </a:cxn>
              <a:cxn ang="0">
                <a:pos x="50" y="34"/>
              </a:cxn>
              <a:cxn ang="0">
                <a:pos x="49" y="33"/>
              </a:cxn>
              <a:cxn ang="0">
                <a:pos x="50" y="31"/>
              </a:cxn>
              <a:cxn ang="0">
                <a:pos x="50" y="31"/>
              </a:cxn>
              <a:cxn ang="0">
                <a:pos x="50" y="30"/>
              </a:cxn>
              <a:cxn ang="0">
                <a:pos x="52" y="27"/>
              </a:cxn>
              <a:cxn ang="0">
                <a:pos x="52" y="20"/>
              </a:cxn>
              <a:cxn ang="0">
                <a:pos x="52" y="20"/>
              </a:cxn>
              <a:cxn ang="0">
                <a:pos x="52" y="15"/>
              </a:cxn>
              <a:cxn ang="0">
                <a:pos x="52" y="15"/>
              </a:cxn>
              <a:cxn ang="0">
                <a:pos x="50" y="15"/>
              </a:cxn>
              <a:cxn ang="0">
                <a:pos x="49" y="14"/>
              </a:cxn>
              <a:cxn ang="0">
                <a:pos x="49" y="14"/>
              </a:cxn>
              <a:cxn ang="0">
                <a:pos x="47" y="13"/>
              </a:cxn>
              <a:cxn ang="0">
                <a:pos x="46" y="14"/>
              </a:cxn>
              <a:cxn ang="0">
                <a:pos x="42" y="18"/>
              </a:cxn>
              <a:cxn ang="0">
                <a:pos x="42" y="18"/>
              </a:cxn>
              <a:cxn ang="0">
                <a:pos x="40" y="20"/>
              </a:cxn>
              <a:cxn ang="0">
                <a:pos x="37" y="18"/>
              </a:cxn>
              <a:cxn ang="0">
                <a:pos x="35" y="17"/>
              </a:cxn>
              <a:cxn ang="0">
                <a:pos x="35" y="13"/>
              </a:cxn>
              <a:cxn ang="0">
                <a:pos x="35" y="13"/>
              </a:cxn>
              <a:cxn ang="0">
                <a:pos x="35" y="8"/>
              </a:cxn>
              <a:cxn ang="0">
                <a:pos x="33" y="4"/>
              </a:cxn>
              <a:cxn ang="0">
                <a:pos x="32" y="1"/>
              </a:cxn>
              <a:cxn ang="0">
                <a:pos x="30" y="0"/>
              </a:cxn>
              <a:cxn ang="0">
                <a:pos x="30" y="0"/>
              </a:cxn>
              <a:cxn ang="0">
                <a:pos x="19" y="1"/>
              </a:cxn>
              <a:cxn ang="0">
                <a:pos x="19" y="1"/>
              </a:cxn>
              <a:cxn ang="0">
                <a:pos x="19" y="6"/>
              </a:cxn>
              <a:cxn ang="0">
                <a:pos x="18" y="10"/>
              </a:cxn>
              <a:cxn ang="0">
                <a:pos x="18" y="10"/>
              </a:cxn>
              <a:cxn ang="0">
                <a:pos x="15" y="13"/>
              </a:cxn>
              <a:cxn ang="0">
                <a:pos x="12" y="15"/>
              </a:cxn>
              <a:cxn ang="0">
                <a:pos x="5" y="20"/>
              </a:cxn>
              <a:cxn ang="0">
                <a:pos x="5" y="20"/>
              </a:cxn>
              <a:cxn ang="0">
                <a:pos x="0" y="25"/>
              </a:cxn>
              <a:cxn ang="0">
                <a:pos x="0" y="25"/>
              </a:cxn>
              <a:cxn ang="0">
                <a:pos x="22" y="40"/>
              </a:cxn>
              <a:cxn ang="0">
                <a:pos x="22" y="40"/>
              </a:cxn>
              <a:cxn ang="0">
                <a:pos x="42" y="54"/>
              </a:cxn>
              <a:cxn ang="0">
                <a:pos x="52" y="60"/>
              </a:cxn>
              <a:cxn ang="0">
                <a:pos x="59" y="62"/>
              </a:cxn>
              <a:cxn ang="0">
                <a:pos x="59" y="62"/>
              </a:cxn>
              <a:cxn ang="0">
                <a:pos x="63" y="64"/>
              </a:cxn>
              <a:cxn ang="0">
                <a:pos x="63" y="64"/>
              </a:cxn>
              <a:cxn ang="0">
                <a:pos x="66" y="54"/>
              </a:cxn>
              <a:cxn ang="0">
                <a:pos x="67" y="48"/>
              </a:cxn>
              <a:cxn ang="0">
                <a:pos x="67" y="48"/>
              </a:cxn>
              <a:cxn ang="0">
                <a:pos x="66" y="45"/>
              </a:cxn>
              <a:cxn ang="0">
                <a:pos x="63" y="41"/>
              </a:cxn>
              <a:cxn ang="0">
                <a:pos x="55" y="37"/>
              </a:cxn>
              <a:cxn ang="0">
                <a:pos x="55" y="37"/>
              </a:cxn>
            </a:cxnLst>
            <a:rect l="0" t="0" r="r" b="b"/>
            <a:pathLst>
              <a:path w="67" h="64">
                <a:moveTo>
                  <a:pt x="55" y="37"/>
                </a:moveTo>
                <a:lnTo>
                  <a:pt x="55" y="37"/>
                </a:lnTo>
                <a:lnTo>
                  <a:pt x="50" y="34"/>
                </a:lnTo>
                <a:lnTo>
                  <a:pt x="49" y="33"/>
                </a:lnTo>
                <a:lnTo>
                  <a:pt x="50" y="31"/>
                </a:lnTo>
                <a:lnTo>
                  <a:pt x="50" y="31"/>
                </a:lnTo>
                <a:lnTo>
                  <a:pt x="50" y="30"/>
                </a:lnTo>
                <a:lnTo>
                  <a:pt x="52" y="27"/>
                </a:lnTo>
                <a:lnTo>
                  <a:pt x="52" y="20"/>
                </a:lnTo>
                <a:lnTo>
                  <a:pt x="52" y="20"/>
                </a:lnTo>
                <a:lnTo>
                  <a:pt x="52" y="15"/>
                </a:lnTo>
                <a:lnTo>
                  <a:pt x="52" y="15"/>
                </a:lnTo>
                <a:lnTo>
                  <a:pt x="50" y="15"/>
                </a:lnTo>
                <a:lnTo>
                  <a:pt x="49" y="14"/>
                </a:lnTo>
                <a:lnTo>
                  <a:pt x="49" y="14"/>
                </a:lnTo>
                <a:lnTo>
                  <a:pt x="47" y="13"/>
                </a:lnTo>
                <a:lnTo>
                  <a:pt x="46" y="14"/>
                </a:lnTo>
                <a:lnTo>
                  <a:pt x="42" y="18"/>
                </a:lnTo>
                <a:lnTo>
                  <a:pt x="42" y="18"/>
                </a:lnTo>
                <a:lnTo>
                  <a:pt x="40" y="20"/>
                </a:lnTo>
                <a:lnTo>
                  <a:pt x="37" y="18"/>
                </a:lnTo>
                <a:lnTo>
                  <a:pt x="35" y="17"/>
                </a:lnTo>
                <a:lnTo>
                  <a:pt x="35" y="13"/>
                </a:lnTo>
                <a:lnTo>
                  <a:pt x="35" y="13"/>
                </a:lnTo>
                <a:lnTo>
                  <a:pt x="35" y="8"/>
                </a:lnTo>
                <a:lnTo>
                  <a:pt x="33" y="4"/>
                </a:lnTo>
                <a:lnTo>
                  <a:pt x="32" y="1"/>
                </a:lnTo>
                <a:lnTo>
                  <a:pt x="30" y="0"/>
                </a:lnTo>
                <a:lnTo>
                  <a:pt x="30" y="0"/>
                </a:lnTo>
                <a:lnTo>
                  <a:pt x="19" y="1"/>
                </a:lnTo>
                <a:lnTo>
                  <a:pt x="19" y="1"/>
                </a:lnTo>
                <a:lnTo>
                  <a:pt x="19" y="6"/>
                </a:lnTo>
                <a:lnTo>
                  <a:pt x="18" y="10"/>
                </a:lnTo>
                <a:lnTo>
                  <a:pt x="18" y="10"/>
                </a:lnTo>
                <a:lnTo>
                  <a:pt x="15" y="13"/>
                </a:lnTo>
                <a:lnTo>
                  <a:pt x="12" y="15"/>
                </a:lnTo>
                <a:lnTo>
                  <a:pt x="5" y="20"/>
                </a:lnTo>
                <a:lnTo>
                  <a:pt x="5" y="20"/>
                </a:lnTo>
                <a:lnTo>
                  <a:pt x="0" y="25"/>
                </a:lnTo>
                <a:lnTo>
                  <a:pt x="0" y="25"/>
                </a:lnTo>
                <a:lnTo>
                  <a:pt x="22" y="40"/>
                </a:lnTo>
                <a:lnTo>
                  <a:pt x="22" y="40"/>
                </a:lnTo>
                <a:lnTo>
                  <a:pt x="42" y="54"/>
                </a:lnTo>
                <a:lnTo>
                  <a:pt x="52" y="60"/>
                </a:lnTo>
                <a:lnTo>
                  <a:pt x="59" y="62"/>
                </a:lnTo>
                <a:lnTo>
                  <a:pt x="59" y="62"/>
                </a:lnTo>
                <a:lnTo>
                  <a:pt x="63" y="64"/>
                </a:lnTo>
                <a:lnTo>
                  <a:pt x="63" y="64"/>
                </a:lnTo>
                <a:lnTo>
                  <a:pt x="66" y="54"/>
                </a:lnTo>
                <a:lnTo>
                  <a:pt x="67" y="48"/>
                </a:lnTo>
                <a:lnTo>
                  <a:pt x="67" y="48"/>
                </a:lnTo>
                <a:lnTo>
                  <a:pt x="66" y="45"/>
                </a:lnTo>
                <a:lnTo>
                  <a:pt x="63" y="41"/>
                </a:lnTo>
                <a:lnTo>
                  <a:pt x="55" y="37"/>
                </a:lnTo>
                <a:lnTo>
                  <a:pt x="55" y="3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29" name="Freeform 216">
            <a:extLst>
              <a:ext uri="{FF2B5EF4-FFF2-40B4-BE49-F238E27FC236}">
                <a16:creationId xmlns:a16="http://schemas.microsoft.com/office/drawing/2014/main" id="{C5671006-C446-6302-0FD3-1FD69536A1D7}"/>
              </a:ext>
            </a:extLst>
          </p:cNvPr>
          <p:cNvSpPr>
            <a:spLocks/>
          </p:cNvSpPr>
          <p:nvPr/>
        </p:nvSpPr>
        <p:spPr bwMode="gray">
          <a:xfrm>
            <a:off x="3056404" y="7434828"/>
            <a:ext cx="45843" cy="157220"/>
          </a:xfrm>
          <a:custGeom>
            <a:avLst/>
            <a:gdLst/>
            <a:ahLst/>
            <a:cxnLst>
              <a:cxn ang="0">
                <a:pos x="46" y="36"/>
              </a:cxn>
              <a:cxn ang="0">
                <a:pos x="46" y="36"/>
              </a:cxn>
              <a:cxn ang="0">
                <a:pos x="47" y="30"/>
              </a:cxn>
              <a:cxn ang="0">
                <a:pos x="47" y="29"/>
              </a:cxn>
              <a:cxn ang="0">
                <a:pos x="46" y="26"/>
              </a:cxn>
              <a:cxn ang="0">
                <a:pos x="46" y="26"/>
              </a:cxn>
              <a:cxn ang="0">
                <a:pos x="44" y="22"/>
              </a:cxn>
              <a:cxn ang="0">
                <a:pos x="44" y="16"/>
              </a:cxn>
              <a:cxn ang="0">
                <a:pos x="44" y="16"/>
              </a:cxn>
              <a:cxn ang="0">
                <a:pos x="43" y="13"/>
              </a:cxn>
              <a:cxn ang="0">
                <a:pos x="38" y="7"/>
              </a:cxn>
              <a:cxn ang="0">
                <a:pos x="34" y="3"/>
              </a:cxn>
              <a:cxn ang="0">
                <a:pos x="31" y="0"/>
              </a:cxn>
              <a:cxn ang="0">
                <a:pos x="31" y="0"/>
              </a:cxn>
              <a:cxn ang="0">
                <a:pos x="26" y="2"/>
              </a:cxn>
              <a:cxn ang="0">
                <a:pos x="21" y="3"/>
              </a:cxn>
              <a:cxn ang="0">
                <a:pos x="19" y="3"/>
              </a:cxn>
              <a:cxn ang="0">
                <a:pos x="19" y="3"/>
              </a:cxn>
              <a:cxn ang="0">
                <a:pos x="14" y="2"/>
              </a:cxn>
              <a:cxn ang="0">
                <a:pos x="13" y="3"/>
              </a:cxn>
              <a:cxn ang="0">
                <a:pos x="11" y="4"/>
              </a:cxn>
              <a:cxn ang="0">
                <a:pos x="11" y="4"/>
              </a:cxn>
              <a:cxn ang="0">
                <a:pos x="10" y="7"/>
              </a:cxn>
              <a:cxn ang="0">
                <a:pos x="7" y="10"/>
              </a:cxn>
              <a:cxn ang="0">
                <a:pos x="0" y="17"/>
              </a:cxn>
              <a:cxn ang="0">
                <a:pos x="0" y="17"/>
              </a:cxn>
              <a:cxn ang="0">
                <a:pos x="3" y="23"/>
              </a:cxn>
              <a:cxn ang="0">
                <a:pos x="3" y="23"/>
              </a:cxn>
              <a:cxn ang="0">
                <a:pos x="6" y="30"/>
              </a:cxn>
              <a:cxn ang="0">
                <a:pos x="9" y="36"/>
              </a:cxn>
              <a:cxn ang="0">
                <a:pos x="11" y="40"/>
              </a:cxn>
              <a:cxn ang="0">
                <a:pos x="16" y="43"/>
              </a:cxn>
              <a:cxn ang="0">
                <a:pos x="16" y="43"/>
              </a:cxn>
              <a:cxn ang="0">
                <a:pos x="28" y="51"/>
              </a:cxn>
              <a:cxn ang="0">
                <a:pos x="28" y="51"/>
              </a:cxn>
              <a:cxn ang="0">
                <a:pos x="33" y="46"/>
              </a:cxn>
              <a:cxn ang="0">
                <a:pos x="33" y="46"/>
              </a:cxn>
              <a:cxn ang="0">
                <a:pos x="40" y="41"/>
              </a:cxn>
              <a:cxn ang="0">
                <a:pos x="43" y="39"/>
              </a:cxn>
              <a:cxn ang="0">
                <a:pos x="46" y="36"/>
              </a:cxn>
              <a:cxn ang="0">
                <a:pos x="46" y="36"/>
              </a:cxn>
            </a:cxnLst>
            <a:rect l="0" t="0" r="r" b="b"/>
            <a:pathLst>
              <a:path w="47" h="51">
                <a:moveTo>
                  <a:pt x="46" y="36"/>
                </a:moveTo>
                <a:lnTo>
                  <a:pt x="46" y="36"/>
                </a:lnTo>
                <a:lnTo>
                  <a:pt x="47" y="30"/>
                </a:lnTo>
                <a:lnTo>
                  <a:pt x="47" y="29"/>
                </a:lnTo>
                <a:lnTo>
                  <a:pt x="46" y="26"/>
                </a:lnTo>
                <a:lnTo>
                  <a:pt x="46" y="26"/>
                </a:lnTo>
                <a:lnTo>
                  <a:pt x="44" y="22"/>
                </a:lnTo>
                <a:lnTo>
                  <a:pt x="44" y="16"/>
                </a:lnTo>
                <a:lnTo>
                  <a:pt x="44" y="16"/>
                </a:lnTo>
                <a:lnTo>
                  <a:pt x="43" y="13"/>
                </a:lnTo>
                <a:lnTo>
                  <a:pt x="38" y="7"/>
                </a:lnTo>
                <a:lnTo>
                  <a:pt x="34" y="3"/>
                </a:lnTo>
                <a:lnTo>
                  <a:pt x="31" y="0"/>
                </a:lnTo>
                <a:lnTo>
                  <a:pt x="31" y="0"/>
                </a:lnTo>
                <a:lnTo>
                  <a:pt x="26" y="2"/>
                </a:lnTo>
                <a:lnTo>
                  <a:pt x="21" y="3"/>
                </a:lnTo>
                <a:lnTo>
                  <a:pt x="19" y="3"/>
                </a:lnTo>
                <a:lnTo>
                  <a:pt x="19" y="3"/>
                </a:lnTo>
                <a:lnTo>
                  <a:pt x="14" y="2"/>
                </a:lnTo>
                <a:lnTo>
                  <a:pt x="13" y="3"/>
                </a:lnTo>
                <a:lnTo>
                  <a:pt x="11" y="4"/>
                </a:lnTo>
                <a:lnTo>
                  <a:pt x="11" y="4"/>
                </a:lnTo>
                <a:lnTo>
                  <a:pt x="10" y="7"/>
                </a:lnTo>
                <a:lnTo>
                  <a:pt x="7" y="10"/>
                </a:lnTo>
                <a:lnTo>
                  <a:pt x="0" y="17"/>
                </a:lnTo>
                <a:lnTo>
                  <a:pt x="0" y="17"/>
                </a:lnTo>
                <a:lnTo>
                  <a:pt x="3" y="23"/>
                </a:lnTo>
                <a:lnTo>
                  <a:pt x="3" y="23"/>
                </a:lnTo>
                <a:lnTo>
                  <a:pt x="6" y="30"/>
                </a:lnTo>
                <a:lnTo>
                  <a:pt x="9" y="36"/>
                </a:lnTo>
                <a:lnTo>
                  <a:pt x="11" y="40"/>
                </a:lnTo>
                <a:lnTo>
                  <a:pt x="16" y="43"/>
                </a:lnTo>
                <a:lnTo>
                  <a:pt x="16" y="43"/>
                </a:lnTo>
                <a:lnTo>
                  <a:pt x="28" y="51"/>
                </a:lnTo>
                <a:lnTo>
                  <a:pt x="28" y="51"/>
                </a:lnTo>
                <a:lnTo>
                  <a:pt x="33" y="46"/>
                </a:lnTo>
                <a:lnTo>
                  <a:pt x="33" y="46"/>
                </a:lnTo>
                <a:lnTo>
                  <a:pt x="40" y="41"/>
                </a:lnTo>
                <a:lnTo>
                  <a:pt x="43" y="39"/>
                </a:lnTo>
                <a:lnTo>
                  <a:pt x="46" y="36"/>
                </a:lnTo>
                <a:lnTo>
                  <a:pt x="46" y="3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0" name="Freeform 217">
            <a:extLst>
              <a:ext uri="{FF2B5EF4-FFF2-40B4-BE49-F238E27FC236}">
                <a16:creationId xmlns:a16="http://schemas.microsoft.com/office/drawing/2014/main" id="{A59A6B86-9D10-79E7-C5A4-EC137408C61D}"/>
              </a:ext>
            </a:extLst>
          </p:cNvPr>
          <p:cNvSpPr>
            <a:spLocks/>
          </p:cNvSpPr>
          <p:nvPr/>
        </p:nvSpPr>
        <p:spPr bwMode="gray">
          <a:xfrm>
            <a:off x="2997881" y="6519268"/>
            <a:ext cx="131677" cy="336014"/>
          </a:xfrm>
          <a:custGeom>
            <a:avLst/>
            <a:gdLst/>
            <a:ahLst/>
            <a:cxnLst>
              <a:cxn ang="0">
                <a:pos x="63" y="84"/>
              </a:cxn>
              <a:cxn ang="0">
                <a:pos x="63" y="84"/>
              </a:cxn>
              <a:cxn ang="0">
                <a:pos x="64" y="82"/>
              </a:cxn>
              <a:cxn ang="0">
                <a:pos x="66" y="81"/>
              </a:cxn>
              <a:cxn ang="0">
                <a:pos x="71" y="78"/>
              </a:cxn>
              <a:cxn ang="0">
                <a:pos x="77" y="75"/>
              </a:cxn>
              <a:cxn ang="0">
                <a:pos x="80" y="74"/>
              </a:cxn>
              <a:cxn ang="0">
                <a:pos x="80" y="72"/>
              </a:cxn>
              <a:cxn ang="0">
                <a:pos x="80" y="72"/>
              </a:cxn>
              <a:cxn ang="0">
                <a:pos x="80" y="30"/>
              </a:cxn>
              <a:cxn ang="0">
                <a:pos x="80" y="30"/>
              </a:cxn>
              <a:cxn ang="0">
                <a:pos x="107" y="30"/>
              </a:cxn>
              <a:cxn ang="0">
                <a:pos x="134" y="30"/>
              </a:cxn>
              <a:cxn ang="0">
                <a:pos x="134" y="30"/>
              </a:cxn>
              <a:cxn ang="0">
                <a:pos x="135" y="21"/>
              </a:cxn>
              <a:cxn ang="0">
                <a:pos x="134" y="7"/>
              </a:cxn>
              <a:cxn ang="0">
                <a:pos x="134" y="7"/>
              </a:cxn>
              <a:cxn ang="0">
                <a:pos x="133" y="3"/>
              </a:cxn>
              <a:cxn ang="0">
                <a:pos x="130" y="1"/>
              </a:cxn>
              <a:cxn ang="0">
                <a:pos x="123" y="0"/>
              </a:cxn>
              <a:cxn ang="0">
                <a:pos x="123" y="0"/>
              </a:cxn>
              <a:cxn ang="0">
                <a:pos x="63" y="0"/>
              </a:cxn>
              <a:cxn ang="0">
                <a:pos x="63" y="0"/>
              </a:cxn>
              <a:cxn ang="0">
                <a:pos x="59" y="7"/>
              </a:cxn>
              <a:cxn ang="0">
                <a:pos x="54" y="16"/>
              </a:cxn>
              <a:cxn ang="0">
                <a:pos x="54" y="16"/>
              </a:cxn>
              <a:cxn ang="0">
                <a:pos x="50" y="21"/>
              </a:cxn>
              <a:cxn ang="0">
                <a:pos x="43" y="28"/>
              </a:cxn>
              <a:cxn ang="0">
                <a:pos x="36" y="37"/>
              </a:cxn>
              <a:cxn ang="0">
                <a:pos x="34" y="40"/>
              </a:cxn>
              <a:cxn ang="0">
                <a:pos x="33" y="44"/>
              </a:cxn>
              <a:cxn ang="0">
                <a:pos x="33" y="44"/>
              </a:cxn>
              <a:cxn ang="0">
                <a:pos x="33" y="48"/>
              </a:cxn>
              <a:cxn ang="0">
                <a:pos x="30" y="54"/>
              </a:cxn>
              <a:cxn ang="0">
                <a:pos x="23" y="65"/>
              </a:cxn>
              <a:cxn ang="0">
                <a:pos x="15" y="78"/>
              </a:cxn>
              <a:cxn ang="0">
                <a:pos x="5" y="94"/>
              </a:cxn>
              <a:cxn ang="0">
                <a:pos x="5" y="94"/>
              </a:cxn>
              <a:cxn ang="0">
                <a:pos x="2" y="102"/>
              </a:cxn>
              <a:cxn ang="0">
                <a:pos x="0" y="109"/>
              </a:cxn>
              <a:cxn ang="0">
                <a:pos x="63" y="109"/>
              </a:cxn>
              <a:cxn ang="0">
                <a:pos x="63" y="109"/>
              </a:cxn>
              <a:cxn ang="0">
                <a:pos x="63" y="84"/>
              </a:cxn>
              <a:cxn ang="0">
                <a:pos x="63" y="84"/>
              </a:cxn>
            </a:cxnLst>
            <a:rect l="0" t="0" r="r" b="b"/>
            <a:pathLst>
              <a:path w="135" h="109">
                <a:moveTo>
                  <a:pt x="63" y="84"/>
                </a:moveTo>
                <a:lnTo>
                  <a:pt x="63" y="84"/>
                </a:lnTo>
                <a:lnTo>
                  <a:pt x="64" y="82"/>
                </a:lnTo>
                <a:lnTo>
                  <a:pt x="66" y="81"/>
                </a:lnTo>
                <a:lnTo>
                  <a:pt x="71" y="78"/>
                </a:lnTo>
                <a:lnTo>
                  <a:pt x="77" y="75"/>
                </a:lnTo>
                <a:lnTo>
                  <a:pt x="80" y="74"/>
                </a:lnTo>
                <a:lnTo>
                  <a:pt x="80" y="72"/>
                </a:lnTo>
                <a:lnTo>
                  <a:pt x="80" y="72"/>
                </a:lnTo>
                <a:lnTo>
                  <a:pt x="80" y="30"/>
                </a:lnTo>
                <a:lnTo>
                  <a:pt x="80" y="30"/>
                </a:lnTo>
                <a:lnTo>
                  <a:pt x="107" y="30"/>
                </a:lnTo>
                <a:lnTo>
                  <a:pt x="134" y="30"/>
                </a:lnTo>
                <a:lnTo>
                  <a:pt x="134" y="30"/>
                </a:lnTo>
                <a:lnTo>
                  <a:pt x="135" y="21"/>
                </a:lnTo>
                <a:lnTo>
                  <a:pt x="134" y="7"/>
                </a:lnTo>
                <a:lnTo>
                  <a:pt x="134" y="7"/>
                </a:lnTo>
                <a:lnTo>
                  <a:pt x="133" y="3"/>
                </a:lnTo>
                <a:lnTo>
                  <a:pt x="130" y="1"/>
                </a:lnTo>
                <a:lnTo>
                  <a:pt x="123" y="0"/>
                </a:lnTo>
                <a:lnTo>
                  <a:pt x="123" y="0"/>
                </a:lnTo>
                <a:lnTo>
                  <a:pt x="63" y="0"/>
                </a:lnTo>
                <a:lnTo>
                  <a:pt x="63" y="0"/>
                </a:lnTo>
                <a:lnTo>
                  <a:pt x="59" y="7"/>
                </a:lnTo>
                <a:lnTo>
                  <a:pt x="54" y="16"/>
                </a:lnTo>
                <a:lnTo>
                  <a:pt x="54" y="16"/>
                </a:lnTo>
                <a:lnTo>
                  <a:pt x="50" y="21"/>
                </a:lnTo>
                <a:lnTo>
                  <a:pt x="43" y="28"/>
                </a:lnTo>
                <a:lnTo>
                  <a:pt x="36" y="37"/>
                </a:lnTo>
                <a:lnTo>
                  <a:pt x="34" y="40"/>
                </a:lnTo>
                <a:lnTo>
                  <a:pt x="33" y="44"/>
                </a:lnTo>
                <a:lnTo>
                  <a:pt x="33" y="44"/>
                </a:lnTo>
                <a:lnTo>
                  <a:pt x="33" y="48"/>
                </a:lnTo>
                <a:lnTo>
                  <a:pt x="30" y="54"/>
                </a:lnTo>
                <a:lnTo>
                  <a:pt x="23" y="65"/>
                </a:lnTo>
                <a:lnTo>
                  <a:pt x="15" y="78"/>
                </a:lnTo>
                <a:lnTo>
                  <a:pt x="5" y="94"/>
                </a:lnTo>
                <a:lnTo>
                  <a:pt x="5" y="94"/>
                </a:lnTo>
                <a:lnTo>
                  <a:pt x="2" y="102"/>
                </a:lnTo>
                <a:lnTo>
                  <a:pt x="0" y="109"/>
                </a:lnTo>
                <a:lnTo>
                  <a:pt x="63" y="109"/>
                </a:lnTo>
                <a:lnTo>
                  <a:pt x="63" y="109"/>
                </a:lnTo>
                <a:lnTo>
                  <a:pt x="63" y="84"/>
                </a:lnTo>
                <a:lnTo>
                  <a:pt x="63" y="8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1" name="Freeform 218">
            <a:extLst>
              <a:ext uri="{FF2B5EF4-FFF2-40B4-BE49-F238E27FC236}">
                <a16:creationId xmlns:a16="http://schemas.microsoft.com/office/drawing/2014/main" id="{ECC5361B-3ADE-3FA7-0044-7A529D8E5D8B}"/>
              </a:ext>
            </a:extLst>
          </p:cNvPr>
          <p:cNvSpPr>
            <a:spLocks/>
          </p:cNvSpPr>
          <p:nvPr/>
        </p:nvSpPr>
        <p:spPr bwMode="gray">
          <a:xfrm>
            <a:off x="2997881" y="6540848"/>
            <a:ext cx="189224" cy="656612"/>
          </a:xfrm>
          <a:custGeom>
            <a:avLst/>
            <a:gdLst/>
            <a:ahLst/>
            <a:cxnLst>
              <a:cxn ang="0">
                <a:pos x="15" y="184"/>
              </a:cxn>
              <a:cxn ang="0">
                <a:pos x="29" y="184"/>
              </a:cxn>
              <a:cxn ang="0">
                <a:pos x="34" y="182"/>
              </a:cxn>
              <a:cxn ang="0">
                <a:pos x="42" y="182"/>
              </a:cxn>
              <a:cxn ang="0">
                <a:pos x="49" y="188"/>
              </a:cxn>
              <a:cxn ang="0">
                <a:pos x="57" y="191"/>
              </a:cxn>
              <a:cxn ang="0">
                <a:pos x="60" y="198"/>
              </a:cxn>
              <a:cxn ang="0">
                <a:pos x="67" y="205"/>
              </a:cxn>
              <a:cxn ang="0">
                <a:pos x="73" y="209"/>
              </a:cxn>
              <a:cxn ang="0">
                <a:pos x="76" y="213"/>
              </a:cxn>
              <a:cxn ang="0">
                <a:pos x="83" y="211"/>
              </a:cxn>
              <a:cxn ang="0">
                <a:pos x="84" y="208"/>
              </a:cxn>
              <a:cxn ang="0">
                <a:pos x="86" y="202"/>
              </a:cxn>
              <a:cxn ang="0">
                <a:pos x="93" y="203"/>
              </a:cxn>
              <a:cxn ang="0">
                <a:pos x="97" y="206"/>
              </a:cxn>
              <a:cxn ang="0">
                <a:pos x="101" y="202"/>
              </a:cxn>
              <a:cxn ang="0">
                <a:pos x="104" y="202"/>
              </a:cxn>
              <a:cxn ang="0">
                <a:pos x="113" y="203"/>
              </a:cxn>
              <a:cxn ang="0">
                <a:pos x="120" y="202"/>
              </a:cxn>
              <a:cxn ang="0">
                <a:pos x="123" y="201"/>
              </a:cxn>
              <a:cxn ang="0">
                <a:pos x="174" y="201"/>
              </a:cxn>
              <a:cxn ang="0">
                <a:pos x="185" y="199"/>
              </a:cxn>
              <a:cxn ang="0">
                <a:pos x="188" y="192"/>
              </a:cxn>
              <a:cxn ang="0">
                <a:pos x="182" y="181"/>
              </a:cxn>
              <a:cxn ang="0">
                <a:pos x="194" y="40"/>
              </a:cxn>
              <a:cxn ang="0">
                <a:pos x="138" y="3"/>
              </a:cxn>
              <a:cxn ang="0">
                <a:pos x="134" y="0"/>
              </a:cxn>
              <a:cxn ang="0">
                <a:pos x="135" y="14"/>
              </a:cxn>
              <a:cxn ang="0">
                <a:pos x="134" y="23"/>
              </a:cxn>
              <a:cxn ang="0">
                <a:pos x="80" y="23"/>
              </a:cxn>
              <a:cxn ang="0">
                <a:pos x="80" y="65"/>
              </a:cxn>
              <a:cxn ang="0">
                <a:pos x="80" y="67"/>
              </a:cxn>
              <a:cxn ang="0">
                <a:pos x="71" y="71"/>
              </a:cxn>
              <a:cxn ang="0">
                <a:pos x="64" y="75"/>
              </a:cxn>
              <a:cxn ang="0">
                <a:pos x="63" y="77"/>
              </a:cxn>
              <a:cxn ang="0">
                <a:pos x="0" y="102"/>
              </a:cxn>
              <a:cxn ang="0">
                <a:pos x="0" y="110"/>
              </a:cxn>
              <a:cxn ang="0">
                <a:pos x="9" y="121"/>
              </a:cxn>
              <a:cxn ang="0">
                <a:pos x="10" y="122"/>
              </a:cxn>
              <a:cxn ang="0">
                <a:pos x="10" y="132"/>
              </a:cxn>
              <a:cxn ang="0">
                <a:pos x="10" y="142"/>
              </a:cxn>
              <a:cxn ang="0">
                <a:pos x="13" y="147"/>
              </a:cxn>
              <a:cxn ang="0">
                <a:pos x="16" y="155"/>
              </a:cxn>
              <a:cxn ang="0">
                <a:pos x="12" y="172"/>
              </a:cxn>
              <a:cxn ang="0">
                <a:pos x="7" y="178"/>
              </a:cxn>
              <a:cxn ang="0">
                <a:pos x="5" y="192"/>
              </a:cxn>
              <a:cxn ang="0">
                <a:pos x="6" y="192"/>
              </a:cxn>
              <a:cxn ang="0">
                <a:pos x="9" y="189"/>
              </a:cxn>
              <a:cxn ang="0">
                <a:pos x="12" y="185"/>
              </a:cxn>
              <a:cxn ang="0">
                <a:pos x="15" y="184"/>
              </a:cxn>
            </a:cxnLst>
            <a:rect l="0" t="0" r="r" b="b"/>
            <a:pathLst>
              <a:path w="194" h="213">
                <a:moveTo>
                  <a:pt x="15" y="184"/>
                </a:moveTo>
                <a:lnTo>
                  <a:pt x="15" y="184"/>
                </a:lnTo>
                <a:lnTo>
                  <a:pt x="24" y="184"/>
                </a:lnTo>
                <a:lnTo>
                  <a:pt x="29" y="184"/>
                </a:lnTo>
                <a:lnTo>
                  <a:pt x="29" y="184"/>
                </a:lnTo>
                <a:lnTo>
                  <a:pt x="34" y="182"/>
                </a:lnTo>
                <a:lnTo>
                  <a:pt x="39" y="182"/>
                </a:lnTo>
                <a:lnTo>
                  <a:pt x="42" y="182"/>
                </a:lnTo>
                <a:lnTo>
                  <a:pt x="42" y="182"/>
                </a:lnTo>
                <a:lnTo>
                  <a:pt x="49" y="188"/>
                </a:lnTo>
                <a:lnTo>
                  <a:pt x="52" y="191"/>
                </a:lnTo>
                <a:lnTo>
                  <a:pt x="57" y="191"/>
                </a:lnTo>
                <a:lnTo>
                  <a:pt x="57" y="191"/>
                </a:lnTo>
                <a:lnTo>
                  <a:pt x="60" y="198"/>
                </a:lnTo>
                <a:lnTo>
                  <a:pt x="63" y="202"/>
                </a:lnTo>
                <a:lnTo>
                  <a:pt x="67" y="205"/>
                </a:lnTo>
                <a:lnTo>
                  <a:pt x="67" y="205"/>
                </a:lnTo>
                <a:lnTo>
                  <a:pt x="73" y="209"/>
                </a:lnTo>
                <a:lnTo>
                  <a:pt x="76" y="213"/>
                </a:lnTo>
                <a:lnTo>
                  <a:pt x="76" y="213"/>
                </a:lnTo>
                <a:lnTo>
                  <a:pt x="81" y="212"/>
                </a:lnTo>
                <a:lnTo>
                  <a:pt x="83" y="211"/>
                </a:lnTo>
                <a:lnTo>
                  <a:pt x="84" y="208"/>
                </a:lnTo>
                <a:lnTo>
                  <a:pt x="84" y="208"/>
                </a:lnTo>
                <a:lnTo>
                  <a:pt x="84" y="205"/>
                </a:lnTo>
                <a:lnTo>
                  <a:pt x="86" y="202"/>
                </a:lnTo>
                <a:lnTo>
                  <a:pt x="88" y="201"/>
                </a:lnTo>
                <a:lnTo>
                  <a:pt x="93" y="203"/>
                </a:lnTo>
                <a:lnTo>
                  <a:pt x="93" y="203"/>
                </a:lnTo>
                <a:lnTo>
                  <a:pt x="97" y="206"/>
                </a:lnTo>
                <a:lnTo>
                  <a:pt x="100" y="206"/>
                </a:lnTo>
                <a:lnTo>
                  <a:pt x="101" y="202"/>
                </a:lnTo>
                <a:lnTo>
                  <a:pt x="101" y="202"/>
                </a:lnTo>
                <a:lnTo>
                  <a:pt x="104" y="202"/>
                </a:lnTo>
                <a:lnTo>
                  <a:pt x="106" y="202"/>
                </a:lnTo>
                <a:lnTo>
                  <a:pt x="113" y="203"/>
                </a:lnTo>
                <a:lnTo>
                  <a:pt x="113" y="203"/>
                </a:lnTo>
                <a:lnTo>
                  <a:pt x="120" y="202"/>
                </a:lnTo>
                <a:lnTo>
                  <a:pt x="123" y="201"/>
                </a:lnTo>
                <a:lnTo>
                  <a:pt x="123" y="201"/>
                </a:lnTo>
                <a:lnTo>
                  <a:pt x="153" y="201"/>
                </a:lnTo>
                <a:lnTo>
                  <a:pt x="174" y="201"/>
                </a:lnTo>
                <a:lnTo>
                  <a:pt x="185" y="199"/>
                </a:lnTo>
                <a:lnTo>
                  <a:pt x="185" y="199"/>
                </a:lnTo>
                <a:lnTo>
                  <a:pt x="187" y="196"/>
                </a:lnTo>
                <a:lnTo>
                  <a:pt x="188" y="192"/>
                </a:lnTo>
                <a:lnTo>
                  <a:pt x="188" y="186"/>
                </a:lnTo>
                <a:lnTo>
                  <a:pt x="182" y="181"/>
                </a:lnTo>
                <a:lnTo>
                  <a:pt x="167" y="40"/>
                </a:lnTo>
                <a:lnTo>
                  <a:pt x="194" y="40"/>
                </a:lnTo>
                <a:lnTo>
                  <a:pt x="194" y="40"/>
                </a:lnTo>
                <a:lnTo>
                  <a:pt x="138" y="3"/>
                </a:lnTo>
                <a:lnTo>
                  <a:pt x="138" y="3"/>
                </a:lnTo>
                <a:lnTo>
                  <a:pt x="134" y="0"/>
                </a:lnTo>
                <a:lnTo>
                  <a:pt x="134" y="0"/>
                </a:lnTo>
                <a:lnTo>
                  <a:pt x="135" y="14"/>
                </a:lnTo>
                <a:lnTo>
                  <a:pt x="134" y="23"/>
                </a:lnTo>
                <a:lnTo>
                  <a:pt x="134" y="23"/>
                </a:lnTo>
                <a:lnTo>
                  <a:pt x="107" y="23"/>
                </a:lnTo>
                <a:lnTo>
                  <a:pt x="80" y="23"/>
                </a:lnTo>
                <a:lnTo>
                  <a:pt x="80" y="23"/>
                </a:lnTo>
                <a:lnTo>
                  <a:pt x="80" y="65"/>
                </a:lnTo>
                <a:lnTo>
                  <a:pt x="80" y="65"/>
                </a:lnTo>
                <a:lnTo>
                  <a:pt x="80" y="67"/>
                </a:lnTo>
                <a:lnTo>
                  <a:pt x="77" y="68"/>
                </a:lnTo>
                <a:lnTo>
                  <a:pt x="71" y="71"/>
                </a:lnTo>
                <a:lnTo>
                  <a:pt x="66" y="74"/>
                </a:lnTo>
                <a:lnTo>
                  <a:pt x="64" y="75"/>
                </a:lnTo>
                <a:lnTo>
                  <a:pt x="63" y="77"/>
                </a:lnTo>
                <a:lnTo>
                  <a:pt x="63" y="77"/>
                </a:lnTo>
                <a:lnTo>
                  <a:pt x="63" y="102"/>
                </a:lnTo>
                <a:lnTo>
                  <a:pt x="0" y="102"/>
                </a:lnTo>
                <a:lnTo>
                  <a:pt x="0" y="102"/>
                </a:lnTo>
                <a:lnTo>
                  <a:pt x="0" y="110"/>
                </a:lnTo>
                <a:lnTo>
                  <a:pt x="3" y="114"/>
                </a:lnTo>
                <a:lnTo>
                  <a:pt x="9" y="121"/>
                </a:lnTo>
                <a:lnTo>
                  <a:pt x="9" y="121"/>
                </a:lnTo>
                <a:lnTo>
                  <a:pt x="10" y="122"/>
                </a:lnTo>
                <a:lnTo>
                  <a:pt x="10" y="125"/>
                </a:lnTo>
                <a:lnTo>
                  <a:pt x="10" y="132"/>
                </a:lnTo>
                <a:lnTo>
                  <a:pt x="10" y="139"/>
                </a:lnTo>
                <a:lnTo>
                  <a:pt x="10" y="142"/>
                </a:lnTo>
                <a:lnTo>
                  <a:pt x="13" y="147"/>
                </a:lnTo>
                <a:lnTo>
                  <a:pt x="13" y="147"/>
                </a:lnTo>
                <a:lnTo>
                  <a:pt x="15" y="151"/>
                </a:lnTo>
                <a:lnTo>
                  <a:pt x="16" y="155"/>
                </a:lnTo>
                <a:lnTo>
                  <a:pt x="15" y="164"/>
                </a:lnTo>
                <a:lnTo>
                  <a:pt x="12" y="172"/>
                </a:lnTo>
                <a:lnTo>
                  <a:pt x="7" y="178"/>
                </a:lnTo>
                <a:lnTo>
                  <a:pt x="7" y="178"/>
                </a:lnTo>
                <a:lnTo>
                  <a:pt x="6" y="184"/>
                </a:lnTo>
                <a:lnTo>
                  <a:pt x="5" y="192"/>
                </a:lnTo>
                <a:lnTo>
                  <a:pt x="5" y="192"/>
                </a:lnTo>
                <a:lnTo>
                  <a:pt x="6" y="192"/>
                </a:lnTo>
                <a:lnTo>
                  <a:pt x="6" y="192"/>
                </a:lnTo>
                <a:lnTo>
                  <a:pt x="9" y="189"/>
                </a:lnTo>
                <a:lnTo>
                  <a:pt x="10" y="186"/>
                </a:lnTo>
                <a:lnTo>
                  <a:pt x="12" y="185"/>
                </a:lnTo>
                <a:lnTo>
                  <a:pt x="15" y="184"/>
                </a:lnTo>
                <a:lnTo>
                  <a:pt x="15" y="18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2" name="Freeform 219">
            <a:extLst>
              <a:ext uri="{FF2B5EF4-FFF2-40B4-BE49-F238E27FC236}">
                <a16:creationId xmlns:a16="http://schemas.microsoft.com/office/drawing/2014/main" id="{C0305799-CF37-AA50-6395-CD1A60F2B1AC}"/>
              </a:ext>
            </a:extLst>
          </p:cNvPr>
          <p:cNvSpPr>
            <a:spLocks/>
          </p:cNvSpPr>
          <p:nvPr/>
        </p:nvSpPr>
        <p:spPr bwMode="gray">
          <a:xfrm>
            <a:off x="3072010" y="6664159"/>
            <a:ext cx="260427" cy="767589"/>
          </a:xfrm>
          <a:custGeom>
            <a:avLst/>
            <a:gdLst/>
            <a:ahLst/>
            <a:cxnLst>
              <a:cxn ang="0">
                <a:pos x="250" y="91"/>
              </a:cxn>
              <a:cxn ang="0">
                <a:pos x="239" y="84"/>
              </a:cxn>
              <a:cxn ang="0">
                <a:pos x="224" y="75"/>
              </a:cxn>
              <a:cxn ang="0">
                <a:pos x="118" y="0"/>
              </a:cxn>
              <a:cxn ang="0">
                <a:pos x="112" y="146"/>
              </a:cxn>
              <a:cxn ang="0">
                <a:pos x="109" y="159"/>
              </a:cxn>
              <a:cxn ang="0">
                <a:pos x="47" y="161"/>
              </a:cxn>
              <a:cxn ang="0">
                <a:pos x="30" y="162"/>
              </a:cxn>
              <a:cxn ang="0">
                <a:pos x="24" y="166"/>
              </a:cxn>
              <a:cxn ang="0">
                <a:pos x="12" y="161"/>
              </a:cxn>
              <a:cxn ang="0">
                <a:pos x="8" y="168"/>
              </a:cxn>
              <a:cxn ang="0">
                <a:pos x="0" y="173"/>
              </a:cxn>
              <a:cxn ang="0">
                <a:pos x="4" y="185"/>
              </a:cxn>
              <a:cxn ang="0">
                <a:pos x="11" y="196"/>
              </a:cxn>
              <a:cxn ang="0">
                <a:pos x="15" y="215"/>
              </a:cxn>
              <a:cxn ang="0">
                <a:pos x="20" y="219"/>
              </a:cxn>
              <a:cxn ang="0">
                <a:pos x="28" y="217"/>
              </a:cxn>
              <a:cxn ang="0">
                <a:pos x="34" y="216"/>
              </a:cxn>
              <a:cxn ang="0">
                <a:pos x="45" y="213"/>
              </a:cxn>
              <a:cxn ang="0">
                <a:pos x="52" y="212"/>
              </a:cxn>
              <a:cxn ang="0">
                <a:pos x="58" y="225"/>
              </a:cxn>
              <a:cxn ang="0">
                <a:pos x="62" y="229"/>
              </a:cxn>
              <a:cxn ang="0">
                <a:pos x="61" y="235"/>
              </a:cxn>
              <a:cxn ang="0">
                <a:pos x="65" y="239"/>
              </a:cxn>
              <a:cxn ang="0">
                <a:pos x="68" y="246"/>
              </a:cxn>
              <a:cxn ang="0">
                <a:pos x="74" y="245"/>
              </a:cxn>
              <a:cxn ang="0">
                <a:pos x="82" y="247"/>
              </a:cxn>
              <a:cxn ang="0">
                <a:pos x="91" y="243"/>
              </a:cxn>
              <a:cxn ang="0">
                <a:pos x="98" y="240"/>
              </a:cxn>
              <a:cxn ang="0">
                <a:pos x="99" y="246"/>
              </a:cxn>
              <a:cxn ang="0">
                <a:pos x="106" y="243"/>
              </a:cxn>
              <a:cxn ang="0">
                <a:pos x="113" y="230"/>
              </a:cxn>
              <a:cxn ang="0">
                <a:pos x="113" y="220"/>
              </a:cxn>
              <a:cxn ang="0">
                <a:pos x="126" y="215"/>
              </a:cxn>
              <a:cxn ang="0">
                <a:pos x="131" y="205"/>
              </a:cxn>
              <a:cxn ang="0">
                <a:pos x="136" y="193"/>
              </a:cxn>
              <a:cxn ang="0">
                <a:pos x="146" y="193"/>
              </a:cxn>
              <a:cxn ang="0">
                <a:pos x="152" y="188"/>
              </a:cxn>
              <a:cxn ang="0">
                <a:pos x="156" y="182"/>
              </a:cxn>
              <a:cxn ang="0">
                <a:pos x="166" y="181"/>
              </a:cxn>
              <a:cxn ang="0">
                <a:pos x="172" y="176"/>
              </a:cxn>
              <a:cxn ang="0">
                <a:pos x="187" y="168"/>
              </a:cxn>
              <a:cxn ang="0">
                <a:pos x="196" y="169"/>
              </a:cxn>
              <a:cxn ang="0">
                <a:pos x="217" y="166"/>
              </a:cxn>
              <a:cxn ang="0">
                <a:pos x="232" y="165"/>
              </a:cxn>
              <a:cxn ang="0">
                <a:pos x="254" y="161"/>
              </a:cxn>
              <a:cxn ang="0">
                <a:pos x="263" y="149"/>
              </a:cxn>
              <a:cxn ang="0">
                <a:pos x="267" y="125"/>
              </a:cxn>
              <a:cxn ang="0">
                <a:pos x="253" y="104"/>
              </a:cxn>
            </a:cxnLst>
            <a:rect l="0" t="0" r="r" b="b"/>
            <a:pathLst>
              <a:path w="267" h="249">
                <a:moveTo>
                  <a:pt x="253" y="104"/>
                </a:moveTo>
                <a:lnTo>
                  <a:pt x="253" y="104"/>
                </a:lnTo>
                <a:lnTo>
                  <a:pt x="253" y="97"/>
                </a:lnTo>
                <a:lnTo>
                  <a:pt x="250" y="91"/>
                </a:lnTo>
                <a:lnTo>
                  <a:pt x="249" y="88"/>
                </a:lnTo>
                <a:lnTo>
                  <a:pt x="246" y="87"/>
                </a:lnTo>
                <a:lnTo>
                  <a:pt x="246" y="87"/>
                </a:lnTo>
                <a:lnTo>
                  <a:pt x="239" y="84"/>
                </a:lnTo>
                <a:lnTo>
                  <a:pt x="233" y="82"/>
                </a:lnTo>
                <a:lnTo>
                  <a:pt x="227" y="81"/>
                </a:lnTo>
                <a:lnTo>
                  <a:pt x="227" y="81"/>
                </a:lnTo>
                <a:lnTo>
                  <a:pt x="224" y="75"/>
                </a:lnTo>
                <a:lnTo>
                  <a:pt x="217" y="67"/>
                </a:lnTo>
                <a:lnTo>
                  <a:pt x="217" y="67"/>
                </a:lnTo>
                <a:lnTo>
                  <a:pt x="183" y="43"/>
                </a:lnTo>
                <a:lnTo>
                  <a:pt x="118" y="0"/>
                </a:lnTo>
                <a:lnTo>
                  <a:pt x="91" y="0"/>
                </a:lnTo>
                <a:lnTo>
                  <a:pt x="106" y="141"/>
                </a:lnTo>
                <a:lnTo>
                  <a:pt x="112" y="146"/>
                </a:lnTo>
                <a:lnTo>
                  <a:pt x="112" y="146"/>
                </a:lnTo>
                <a:lnTo>
                  <a:pt x="112" y="152"/>
                </a:lnTo>
                <a:lnTo>
                  <a:pt x="111" y="156"/>
                </a:lnTo>
                <a:lnTo>
                  <a:pt x="109" y="159"/>
                </a:lnTo>
                <a:lnTo>
                  <a:pt x="109" y="159"/>
                </a:lnTo>
                <a:lnTo>
                  <a:pt x="98" y="161"/>
                </a:lnTo>
                <a:lnTo>
                  <a:pt x="77" y="161"/>
                </a:lnTo>
                <a:lnTo>
                  <a:pt x="47" y="161"/>
                </a:lnTo>
                <a:lnTo>
                  <a:pt x="47" y="161"/>
                </a:lnTo>
                <a:lnTo>
                  <a:pt x="44" y="162"/>
                </a:lnTo>
                <a:lnTo>
                  <a:pt x="37" y="163"/>
                </a:lnTo>
                <a:lnTo>
                  <a:pt x="37" y="163"/>
                </a:lnTo>
                <a:lnTo>
                  <a:pt x="30" y="162"/>
                </a:lnTo>
                <a:lnTo>
                  <a:pt x="28" y="162"/>
                </a:lnTo>
                <a:lnTo>
                  <a:pt x="25" y="162"/>
                </a:lnTo>
                <a:lnTo>
                  <a:pt x="25" y="162"/>
                </a:lnTo>
                <a:lnTo>
                  <a:pt x="24" y="166"/>
                </a:lnTo>
                <a:lnTo>
                  <a:pt x="21" y="166"/>
                </a:lnTo>
                <a:lnTo>
                  <a:pt x="17" y="163"/>
                </a:lnTo>
                <a:lnTo>
                  <a:pt x="17" y="163"/>
                </a:lnTo>
                <a:lnTo>
                  <a:pt x="12" y="161"/>
                </a:lnTo>
                <a:lnTo>
                  <a:pt x="10" y="162"/>
                </a:lnTo>
                <a:lnTo>
                  <a:pt x="8" y="165"/>
                </a:lnTo>
                <a:lnTo>
                  <a:pt x="8" y="168"/>
                </a:lnTo>
                <a:lnTo>
                  <a:pt x="8" y="168"/>
                </a:lnTo>
                <a:lnTo>
                  <a:pt x="7" y="171"/>
                </a:lnTo>
                <a:lnTo>
                  <a:pt x="5" y="172"/>
                </a:lnTo>
                <a:lnTo>
                  <a:pt x="0" y="173"/>
                </a:lnTo>
                <a:lnTo>
                  <a:pt x="0" y="173"/>
                </a:lnTo>
                <a:lnTo>
                  <a:pt x="1" y="176"/>
                </a:lnTo>
                <a:lnTo>
                  <a:pt x="4" y="181"/>
                </a:lnTo>
                <a:lnTo>
                  <a:pt x="4" y="181"/>
                </a:lnTo>
                <a:lnTo>
                  <a:pt x="4" y="185"/>
                </a:lnTo>
                <a:lnTo>
                  <a:pt x="4" y="188"/>
                </a:lnTo>
                <a:lnTo>
                  <a:pt x="7" y="190"/>
                </a:lnTo>
                <a:lnTo>
                  <a:pt x="7" y="190"/>
                </a:lnTo>
                <a:lnTo>
                  <a:pt x="11" y="196"/>
                </a:lnTo>
                <a:lnTo>
                  <a:pt x="15" y="202"/>
                </a:lnTo>
                <a:lnTo>
                  <a:pt x="15" y="202"/>
                </a:lnTo>
                <a:lnTo>
                  <a:pt x="15" y="215"/>
                </a:lnTo>
                <a:lnTo>
                  <a:pt x="15" y="215"/>
                </a:lnTo>
                <a:lnTo>
                  <a:pt x="15" y="217"/>
                </a:lnTo>
                <a:lnTo>
                  <a:pt x="17" y="219"/>
                </a:lnTo>
                <a:lnTo>
                  <a:pt x="20" y="219"/>
                </a:lnTo>
                <a:lnTo>
                  <a:pt x="20" y="219"/>
                </a:lnTo>
                <a:lnTo>
                  <a:pt x="21" y="217"/>
                </a:lnTo>
                <a:lnTo>
                  <a:pt x="24" y="217"/>
                </a:lnTo>
                <a:lnTo>
                  <a:pt x="27" y="219"/>
                </a:lnTo>
                <a:lnTo>
                  <a:pt x="28" y="217"/>
                </a:lnTo>
                <a:lnTo>
                  <a:pt x="28" y="217"/>
                </a:lnTo>
                <a:lnTo>
                  <a:pt x="30" y="216"/>
                </a:lnTo>
                <a:lnTo>
                  <a:pt x="31" y="215"/>
                </a:lnTo>
                <a:lnTo>
                  <a:pt x="34" y="216"/>
                </a:lnTo>
                <a:lnTo>
                  <a:pt x="40" y="217"/>
                </a:lnTo>
                <a:lnTo>
                  <a:pt x="40" y="217"/>
                </a:lnTo>
                <a:lnTo>
                  <a:pt x="42" y="216"/>
                </a:lnTo>
                <a:lnTo>
                  <a:pt x="45" y="213"/>
                </a:lnTo>
                <a:lnTo>
                  <a:pt x="48" y="210"/>
                </a:lnTo>
                <a:lnTo>
                  <a:pt x="51" y="210"/>
                </a:lnTo>
                <a:lnTo>
                  <a:pt x="51" y="210"/>
                </a:lnTo>
                <a:lnTo>
                  <a:pt x="52" y="212"/>
                </a:lnTo>
                <a:lnTo>
                  <a:pt x="55" y="215"/>
                </a:lnTo>
                <a:lnTo>
                  <a:pt x="57" y="222"/>
                </a:lnTo>
                <a:lnTo>
                  <a:pt x="57" y="222"/>
                </a:lnTo>
                <a:lnTo>
                  <a:pt x="58" y="225"/>
                </a:lnTo>
                <a:lnTo>
                  <a:pt x="61" y="226"/>
                </a:lnTo>
                <a:lnTo>
                  <a:pt x="62" y="227"/>
                </a:lnTo>
                <a:lnTo>
                  <a:pt x="64" y="229"/>
                </a:lnTo>
                <a:lnTo>
                  <a:pt x="62" y="229"/>
                </a:lnTo>
                <a:lnTo>
                  <a:pt x="62" y="229"/>
                </a:lnTo>
                <a:lnTo>
                  <a:pt x="61" y="230"/>
                </a:lnTo>
                <a:lnTo>
                  <a:pt x="61" y="232"/>
                </a:lnTo>
                <a:lnTo>
                  <a:pt x="61" y="235"/>
                </a:lnTo>
                <a:lnTo>
                  <a:pt x="62" y="235"/>
                </a:lnTo>
                <a:lnTo>
                  <a:pt x="62" y="235"/>
                </a:lnTo>
                <a:lnTo>
                  <a:pt x="64" y="236"/>
                </a:lnTo>
                <a:lnTo>
                  <a:pt x="65" y="239"/>
                </a:lnTo>
                <a:lnTo>
                  <a:pt x="65" y="242"/>
                </a:lnTo>
                <a:lnTo>
                  <a:pt x="67" y="245"/>
                </a:lnTo>
                <a:lnTo>
                  <a:pt x="67" y="245"/>
                </a:lnTo>
                <a:lnTo>
                  <a:pt x="68" y="246"/>
                </a:lnTo>
                <a:lnTo>
                  <a:pt x="71" y="247"/>
                </a:lnTo>
                <a:lnTo>
                  <a:pt x="72" y="247"/>
                </a:lnTo>
                <a:lnTo>
                  <a:pt x="74" y="245"/>
                </a:lnTo>
                <a:lnTo>
                  <a:pt x="74" y="245"/>
                </a:lnTo>
                <a:lnTo>
                  <a:pt x="75" y="243"/>
                </a:lnTo>
                <a:lnTo>
                  <a:pt x="78" y="243"/>
                </a:lnTo>
                <a:lnTo>
                  <a:pt x="82" y="247"/>
                </a:lnTo>
                <a:lnTo>
                  <a:pt x="82" y="247"/>
                </a:lnTo>
                <a:lnTo>
                  <a:pt x="84" y="249"/>
                </a:lnTo>
                <a:lnTo>
                  <a:pt x="86" y="247"/>
                </a:lnTo>
                <a:lnTo>
                  <a:pt x="89" y="246"/>
                </a:lnTo>
                <a:lnTo>
                  <a:pt x="91" y="243"/>
                </a:lnTo>
                <a:lnTo>
                  <a:pt x="91" y="243"/>
                </a:lnTo>
                <a:lnTo>
                  <a:pt x="92" y="240"/>
                </a:lnTo>
                <a:lnTo>
                  <a:pt x="95" y="239"/>
                </a:lnTo>
                <a:lnTo>
                  <a:pt x="98" y="240"/>
                </a:lnTo>
                <a:lnTo>
                  <a:pt x="99" y="242"/>
                </a:lnTo>
                <a:lnTo>
                  <a:pt x="99" y="242"/>
                </a:lnTo>
                <a:lnTo>
                  <a:pt x="99" y="245"/>
                </a:lnTo>
                <a:lnTo>
                  <a:pt x="99" y="246"/>
                </a:lnTo>
                <a:lnTo>
                  <a:pt x="102" y="246"/>
                </a:lnTo>
                <a:lnTo>
                  <a:pt x="105" y="245"/>
                </a:lnTo>
                <a:lnTo>
                  <a:pt x="105" y="245"/>
                </a:lnTo>
                <a:lnTo>
                  <a:pt x="106" y="243"/>
                </a:lnTo>
                <a:lnTo>
                  <a:pt x="109" y="243"/>
                </a:lnTo>
                <a:lnTo>
                  <a:pt x="109" y="243"/>
                </a:lnTo>
                <a:lnTo>
                  <a:pt x="113" y="230"/>
                </a:lnTo>
                <a:lnTo>
                  <a:pt x="113" y="230"/>
                </a:lnTo>
                <a:lnTo>
                  <a:pt x="113" y="227"/>
                </a:lnTo>
                <a:lnTo>
                  <a:pt x="113" y="225"/>
                </a:lnTo>
                <a:lnTo>
                  <a:pt x="112" y="222"/>
                </a:lnTo>
                <a:lnTo>
                  <a:pt x="113" y="220"/>
                </a:lnTo>
                <a:lnTo>
                  <a:pt x="113" y="220"/>
                </a:lnTo>
                <a:lnTo>
                  <a:pt x="119" y="219"/>
                </a:lnTo>
                <a:lnTo>
                  <a:pt x="123" y="217"/>
                </a:lnTo>
                <a:lnTo>
                  <a:pt x="126" y="215"/>
                </a:lnTo>
                <a:lnTo>
                  <a:pt x="126" y="215"/>
                </a:lnTo>
                <a:lnTo>
                  <a:pt x="129" y="208"/>
                </a:lnTo>
                <a:lnTo>
                  <a:pt x="131" y="205"/>
                </a:lnTo>
                <a:lnTo>
                  <a:pt x="131" y="205"/>
                </a:lnTo>
                <a:lnTo>
                  <a:pt x="132" y="198"/>
                </a:lnTo>
                <a:lnTo>
                  <a:pt x="133" y="193"/>
                </a:lnTo>
                <a:lnTo>
                  <a:pt x="135" y="192"/>
                </a:lnTo>
                <a:lnTo>
                  <a:pt x="136" y="193"/>
                </a:lnTo>
                <a:lnTo>
                  <a:pt x="136" y="193"/>
                </a:lnTo>
                <a:lnTo>
                  <a:pt x="142" y="196"/>
                </a:lnTo>
                <a:lnTo>
                  <a:pt x="145" y="196"/>
                </a:lnTo>
                <a:lnTo>
                  <a:pt x="146" y="193"/>
                </a:lnTo>
                <a:lnTo>
                  <a:pt x="146" y="193"/>
                </a:lnTo>
                <a:lnTo>
                  <a:pt x="148" y="190"/>
                </a:lnTo>
                <a:lnTo>
                  <a:pt x="149" y="189"/>
                </a:lnTo>
                <a:lnTo>
                  <a:pt x="152" y="188"/>
                </a:lnTo>
                <a:lnTo>
                  <a:pt x="153" y="186"/>
                </a:lnTo>
                <a:lnTo>
                  <a:pt x="153" y="186"/>
                </a:lnTo>
                <a:lnTo>
                  <a:pt x="155" y="183"/>
                </a:lnTo>
                <a:lnTo>
                  <a:pt x="156" y="182"/>
                </a:lnTo>
                <a:lnTo>
                  <a:pt x="160" y="182"/>
                </a:lnTo>
                <a:lnTo>
                  <a:pt x="160" y="182"/>
                </a:lnTo>
                <a:lnTo>
                  <a:pt x="165" y="182"/>
                </a:lnTo>
                <a:lnTo>
                  <a:pt x="166" y="181"/>
                </a:lnTo>
                <a:lnTo>
                  <a:pt x="168" y="179"/>
                </a:lnTo>
                <a:lnTo>
                  <a:pt x="168" y="179"/>
                </a:lnTo>
                <a:lnTo>
                  <a:pt x="168" y="178"/>
                </a:lnTo>
                <a:lnTo>
                  <a:pt x="172" y="176"/>
                </a:lnTo>
                <a:lnTo>
                  <a:pt x="176" y="175"/>
                </a:lnTo>
                <a:lnTo>
                  <a:pt x="180" y="173"/>
                </a:lnTo>
                <a:lnTo>
                  <a:pt x="180" y="173"/>
                </a:lnTo>
                <a:lnTo>
                  <a:pt x="187" y="168"/>
                </a:lnTo>
                <a:lnTo>
                  <a:pt x="190" y="166"/>
                </a:lnTo>
                <a:lnTo>
                  <a:pt x="193" y="168"/>
                </a:lnTo>
                <a:lnTo>
                  <a:pt x="193" y="168"/>
                </a:lnTo>
                <a:lnTo>
                  <a:pt x="196" y="169"/>
                </a:lnTo>
                <a:lnTo>
                  <a:pt x="203" y="169"/>
                </a:lnTo>
                <a:lnTo>
                  <a:pt x="213" y="169"/>
                </a:lnTo>
                <a:lnTo>
                  <a:pt x="213" y="169"/>
                </a:lnTo>
                <a:lnTo>
                  <a:pt x="217" y="166"/>
                </a:lnTo>
                <a:lnTo>
                  <a:pt x="222" y="165"/>
                </a:lnTo>
                <a:lnTo>
                  <a:pt x="226" y="165"/>
                </a:lnTo>
                <a:lnTo>
                  <a:pt x="226" y="165"/>
                </a:lnTo>
                <a:lnTo>
                  <a:pt x="232" y="165"/>
                </a:lnTo>
                <a:lnTo>
                  <a:pt x="239" y="163"/>
                </a:lnTo>
                <a:lnTo>
                  <a:pt x="251" y="162"/>
                </a:lnTo>
                <a:lnTo>
                  <a:pt x="251" y="162"/>
                </a:lnTo>
                <a:lnTo>
                  <a:pt x="254" y="161"/>
                </a:lnTo>
                <a:lnTo>
                  <a:pt x="257" y="159"/>
                </a:lnTo>
                <a:lnTo>
                  <a:pt x="261" y="155"/>
                </a:lnTo>
                <a:lnTo>
                  <a:pt x="261" y="155"/>
                </a:lnTo>
                <a:lnTo>
                  <a:pt x="263" y="149"/>
                </a:lnTo>
                <a:lnTo>
                  <a:pt x="266" y="144"/>
                </a:lnTo>
                <a:lnTo>
                  <a:pt x="266" y="144"/>
                </a:lnTo>
                <a:lnTo>
                  <a:pt x="267" y="138"/>
                </a:lnTo>
                <a:lnTo>
                  <a:pt x="267" y="125"/>
                </a:lnTo>
                <a:lnTo>
                  <a:pt x="267" y="101"/>
                </a:lnTo>
                <a:lnTo>
                  <a:pt x="267" y="101"/>
                </a:lnTo>
                <a:lnTo>
                  <a:pt x="253" y="104"/>
                </a:lnTo>
                <a:lnTo>
                  <a:pt x="253" y="10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3" name="Freeform 220">
            <a:extLst>
              <a:ext uri="{FF2B5EF4-FFF2-40B4-BE49-F238E27FC236}">
                <a16:creationId xmlns:a16="http://schemas.microsoft.com/office/drawing/2014/main" id="{325947D7-273C-12DD-C539-3ACD9179B2C8}"/>
              </a:ext>
            </a:extLst>
          </p:cNvPr>
          <p:cNvSpPr>
            <a:spLocks/>
          </p:cNvSpPr>
          <p:nvPr/>
        </p:nvSpPr>
        <p:spPr bwMode="gray">
          <a:xfrm>
            <a:off x="3178327" y="7175883"/>
            <a:ext cx="127775" cy="277442"/>
          </a:xfrm>
          <a:custGeom>
            <a:avLst/>
            <a:gdLst/>
            <a:ahLst/>
            <a:cxnLst>
              <a:cxn ang="0">
                <a:pos x="127" y="50"/>
              </a:cxn>
              <a:cxn ang="0">
                <a:pos x="124" y="49"/>
              </a:cxn>
              <a:cxn ang="0">
                <a:pos x="124" y="40"/>
              </a:cxn>
              <a:cxn ang="0">
                <a:pos x="118" y="42"/>
              </a:cxn>
              <a:cxn ang="0">
                <a:pos x="114" y="40"/>
              </a:cxn>
              <a:cxn ang="0">
                <a:pos x="110" y="36"/>
              </a:cxn>
              <a:cxn ang="0">
                <a:pos x="107" y="34"/>
              </a:cxn>
              <a:cxn ang="0">
                <a:pos x="105" y="27"/>
              </a:cxn>
              <a:cxn ang="0">
                <a:pos x="98" y="22"/>
              </a:cxn>
              <a:cxn ang="0">
                <a:pos x="94" y="12"/>
              </a:cxn>
              <a:cxn ang="0">
                <a:pos x="94" y="3"/>
              </a:cxn>
              <a:cxn ang="0">
                <a:pos x="84" y="2"/>
              </a:cxn>
              <a:cxn ang="0">
                <a:pos x="78" y="2"/>
              </a:cxn>
              <a:cxn ang="0">
                <a:pos x="67" y="9"/>
              </a:cxn>
              <a:cxn ang="0">
                <a:pos x="59" y="13"/>
              </a:cxn>
              <a:cxn ang="0">
                <a:pos x="56" y="16"/>
              </a:cxn>
              <a:cxn ang="0">
                <a:pos x="47" y="16"/>
              </a:cxn>
              <a:cxn ang="0">
                <a:pos x="44" y="20"/>
              </a:cxn>
              <a:cxn ang="0">
                <a:pos x="39" y="24"/>
              </a:cxn>
              <a:cxn ang="0">
                <a:pos x="36" y="30"/>
              </a:cxn>
              <a:cxn ang="0">
                <a:pos x="27" y="27"/>
              </a:cxn>
              <a:cxn ang="0">
                <a:pos x="23" y="32"/>
              </a:cxn>
              <a:cxn ang="0">
                <a:pos x="20" y="42"/>
              </a:cxn>
              <a:cxn ang="0">
                <a:pos x="14" y="51"/>
              </a:cxn>
              <a:cxn ang="0">
                <a:pos x="4" y="54"/>
              </a:cxn>
              <a:cxn ang="0">
                <a:pos x="4" y="61"/>
              </a:cxn>
              <a:cxn ang="0">
                <a:pos x="0" y="77"/>
              </a:cxn>
              <a:cxn ang="0">
                <a:pos x="9" y="83"/>
              </a:cxn>
              <a:cxn ang="0">
                <a:pos x="14" y="88"/>
              </a:cxn>
              <a:cxn ang="0">
                <a:pos x="23" y="88"/>
              </a:cxn>
              <a:cxn ang="0">
                <a:pos x="33" y="84"/>
              </a:cxn>
              <a:cxn ang="0">
                <a:pos x="41" y="87"/>
              </a:cxn>
              <a:cxn ang="0">
                <a:pos x="46" y="87"/>
              </a:cxn>
              <a:cxn ang="0">
                <a:pos x="44" y="77"/>
              </a:cxn>
              <a:cxn ang="0">
                <a:pos x="44" y="69"/>
              </a:cxn>
              <a:cxn ang="0">
                <a:pos x="64" y="67"/>
              </a:cxn>
              <a:cxn ang="0">
                <a:pos x="84" y="70"/>
              </a:cxn>
              <a:cxn ang="0">
                <a:pos x="87" y="66"/>
              </a:cxn>
              <a:cxn ang="0">
                <a:pos x="98" y="67"/>
              </a:cxn>
              <a:cxn ang="0">
                <a:pos x="110" y="64"/>
              </a:cxn>
              <a:cxn ang="0">
                <a:pos x="114" y="61"/>
              </a:cxn>
              <a:cxn ang="0">
                <a:pos x="127" y="59"/>
              </a:cxn>
              <a:cxn ang="0">
                <a:pos x="131" y="54"/>
              </a:cxn>
              <a:cxn ang="0">
                <a:pos x="131" y="51"/>
              </a:cxn>
            </a:cxnLst>
            <a:rect l="0" t="0" r="r" b="b"/>
            <a:pathLst>
              <a:path w="131" h="90">
                <a:moveTo>
                  <a:pt x="131" y="51"/>
                </a:moveTo>
                <a:lnTo>
                  <a:pt x="131" y="51"/>
                </a:lnTo>
                <a:lnTo>
                  <a:pt x="127" y="50"/>
                </a:lnTo>
                <a:lnTo>
                  <a:pt x="125" y="49"/>
                </a:lnTo>
                <a:lnTo>
                  <a:pt x="125" y="49"/>
                </a:lnTo>
                <a:lnTo>
                  <a:pt x="124" y="49"/>
                </a:lnTo>
                <a:lnTo>
                  <a:pt x="124" y="46"/>
                </a:lnTo>
                <a:lnTo>
                  <a:pt x="124" y="40"/>
                </a:lnTo>
                <a:lnTo>
                  <a:pt x="124" y="40"/>
                </a:lnTo>
                <a:lnTo>
                  <a:pt x="123" y="40"/>
                </a:lnTo>
                <a:lnTo>
                  <a:pt x="121" y="42"/>
                </a:lnTo>
                <a:lnTo>
                  <a:pt x="118" y="42"/>
                </a:lnTo>
                <a:lnTo>
                  <a:pt x="115" y="42"/>
                </a:lnTo>
                <a:lnTo>
                  <a:pt x="115" y="42"/>
                </a:lnTo>
                <a:lnTo>
                  <a:pt x="114" y="40"/>
                </a:lnTo>
                <a:lnTo>
                  <a:pt x="113" y="39"/>
                </a:lnTo>
                <a:lnTo>
                  <a:pt x="111" y="36"/>
                </a:lnTo>
                <a:lnTo>
                  <a:pt x="110" y="36"/>
                </a:lnTo>
                <a:lnTo>
                  <a:pt x="110" y="36"/>
                </a:lnTo>
                <a:lnTo>
                  <a:pt x="108" y="36"/>
                </a:lnTo>
                <a:lnTo>
                  <a:pt x="107" y="34"/>
                </a:lnTo>
                <a:lnTo>
                  <a:pt x="107" y="30"/>
                </a:lnTo>
                <a:lnTo>
                  <a:pt x="107" y="30"/>
                </a:lnTo>
                <a:lnTo>
                  <a:pt x="105" y="27"/>
                </a:lnTo>
                <a:lnTo>
                  <a:pt x="104" y="24"/>
                </a:lnTo>
                <a:lnTo>
                  <a:pt x="98" y="22"/>
                </a:lnTo>
                <a:lnTo>
                  <a:pt x="98" y="22"/>
                </a:lnTo>
                <a:lnTo>
                  <a:pt x="97" y="19"/>
                </a:lnTo>
                <a:lnTo>
                  <a:pt x="96" y="16"/>
                </a:lnTo>
                <a:lnTo>
                  <a:pt x="94" y="12"/>
                </a:lnTo>
                <a:lnTo>
                  <a:pt x="94" y="12"/>
                </a:lnTo>
                <a:lnTo>
                  <a:pt x="93" y="9"/>
                </a:lnTo>
                <a:lnTo>
                  <a:pt x="94" y="3"/>
                </a:lnTo>
                <a:lnTo>
                  <a:pt x="94" y="3"/>
                </a:lnTo>
                <a:lnTo>
                  <a:pt x="87" y="3"/>
                </a:lnTo>
                <a:lnTo>
                  <a:pt x="84" y="2"/>
                </a:lnTo>
                <a:lnTo>
                  <a:pt x="84" y="2"/>
                </a:lnTo>
                <a:lnTo>
                  <a:pt x="81" y="0"/>
                </a:lnTo>
                <a:lnTo>
                  <a:pt x="78" y="2"/>
                </a:lnTo>
                <a:lnTo>
                  <a:pt x="71" y="7"/>
                </a:lnTo>
                <a:lnTo>
                  <a:pt x="71" y="7"/>
                </a:lnTo>
                <a:lnTo>
                  <a:pt x="67" y="9"/>
                </a:lnTo>
                <a:lnTo>
                  <a:pt x="63" y="10"/>
                </a:lnTo>
                <a:lnTo>
                  <a:pt x="59" y="12"/>
                </a:lnTo>
                <a:lnTo>
                  <a:pt x="59" y="13"/>
                </a:lnTo>
                <a:lnTo>
                  <a:pt x="59" y="13"/>
                </a:lnTo>
                <a:lnTo>
                  <a:pt x="57" y="15"/>
                </a:lnTo>
                <a:lnTo>
                  <a:pt x="56" y="16"/>
                </a:lnTo>
                <a:lnTo>
                  <a:pt x="51" y="16"/>
                </a:lnTo>
                <a:lnTo>
                  <a:pt x="51" y="16"/>
                </a:lnTo>
                <a:lnTo>
                  <a:pt x="47" y="16"/>
                </a:lnTo>
                <a:lnTo>
                  <a:pt x="46" y="17"/>
                </a:lnTo>
                <a:lnTo>
                  <a:pt x="44" y="20"/>
                </a:lnTo>
                <a:lnTo>
                  <a:pt x="44" y="20"/>
                </a:lnTo>
                <a:lnTo>
                  <a:pt x="43" y="22"/>
                </a:lnTo>
                <a:lnTo>
                  <a:pt x="40" y="23"/>
                </a:lnTo>
                <a:lnTo>
                  <a:pt x="39" y="24"/>
                </a:lnTo>
                <a:lnTo>
                  <a:pt x="37" y="27"/>
                </a:lnTo>
                <a:lnTo>
                  <a:pt x="37" y="27"/>
                </a:lnTo>
                <a:lnTo>
                  <a:pt x="36" y="30"/>
                </a:lnTo>
                <a:lnTo>
                  <a:pt x="33" y="30"/>
                </a:lnTo>
                <a:lnTo>
                  <a:pt x="27" y="27"/>
                </a:lnTo>
                <a:lnTo>
                  <a:pt x="27" y="27"/>
                </a:lnTo>
                <a:lnTo>
                  <a:pt x="26" y="26"/>
                </a:lnTo>
                <a:lnTo>
                  <a:pt x="24" y="27"/>
                </a:lnTo>
                <a:lnTo>
                  <a:pt x="23" y="32"/>
                </a:lnTo>
                <a:lnTo>
                  <a:pt x="22" y="39"/>
                </a:lnTo>
                <a:lnTo>
                  <a:pt x="22" y="39"/>
                </a:lnTo>
                <a:lnTo>
                  <a:pt x="20" y="42"/>
                </a:lnTo>
                <a:lnTo>
                  <a:pt x="17" y="49"/>
                </a:lnTo>
                <a:lnTo>
                  <a:pt x="17" y="49"/>
                </a:lnTo>
                <a:lnTo>
                  <a:pt x="14" y="51"/>
                </a:lnTo>
                <a:lnTo>
                  <a:pt x="10" y="53"/>
                </a:lnTo>
                <a:lnTo>
                  <a:pt x="4" y="54"/>
                </a:lnTo>
                <a:lnTo>
                  <a:pt x="4" y="54"/>
                </a:lnTo>
                <a:lnTo>
                  <a:pt x="3" y="56"/>
                </a:lnTo>
                <a:lnTo>
                  <a:pt x="4" y="59"/>
                </a:lnTo>
                <a:lnTo>
                  <a:pt x="4" y="61"/>
                </a:lnTo>
                <a:lnTo>
                  <a:pt x="4" y="64"/>
                </a:lnTo>
                <a:lnTo>
                  <a:pt x="4" y="64"/>
                </a:lnTo>
                <a:lnTo>
                  <a:pt x="0" y="77"/>
                </a:lnTo>
                <a:lnTo>
                  <a:pt x="0" y="77"/>
                </a:lnTo>
                <a:lnTo>
                  <a:pt x="4" y="79"/>
                </a:lnTo>
                <a:lnTo>
                  <a:pt x="9" y="83"/>
                </a:lnTo>
                <a:lnTo>
                  <a:pt x="9" y="83"/>
                </a:lnTo>
                <a:lnTo>
                  <a:pt x="10" y="84"/>
                </a:lnTo>
                <a:lnTo>
                  <a:pt x="14" y="88"/>
                </a:lnTo>
                <a:lnTo>
                  <a:pt x="19" y="90"/>
                </a:lnTo>
                <a:lnTo>
                  <a:pt x="20" y="90"/>
                </a:lnTo>
                <a:lnTo>
                  <a:pt x="23" y="88"/>
                </a:lnTo>
                <a:lnTo>
                  <a:pt x="23" y="88"/>
                </a:lnTo>
                <a:lnTo>
                  <a:pt x="27" y="86"/>
                </a:lnTo>
                <a:lnTo>
                  <a:pt x="33" y="84"/>
                </a:lnTo>
                <a:lnTo>
                  <a:pt x="37" y="86"/>
                </a:lnTo>
                <a:lnTo>
                  <a:pt x="41" y="87"/>
                </a:lnTo>
                <a:lnTo>
                  <a:pt x="41" y="87"/>
                </a:lnTo>
                <a:lnTo>
                  <a:pt x="43" y="88"/>
                </a:lnTo>
                <a:lnTo>
                  <a:pt x="44" y="88"/>
                </a:lnTo>
                <a:lnTo>
                  <a:pt x="46" y="87"/>
                </a:lnTo>
                <a:lnTo>
                  <a:pt x="47" y="86"/>
                </a:lnTo>
                <a:lnTo>
                  <a:pt x="47" y="86"/>
                </a:lnTo>
                <a:lnTo>
                  <a:pt x="44" y="77"/>
                </a:lnTo>
                <a:lnTo>
                  <a:pt x="43" y="73"/>
                </a:lnTo>
                <a:lnTo>
                  <a:pt x="44" y="69"/>
                </a:lnTo>
                <a:lnTo>
                  <a:pt x="44" y="69"/>
                </a:lnTo>
                <a:lnTo>
                  <a:pt x="46" y="69"/>
                </a:lnTo>
                <a:lnTo>
                  <a:pt x="50" y="67"/>
                </a:lnTo>
                <a:lnTo>
                  <a:pt x="64" y="67"/>
                </a:lnTo>
                <a:lnTo>
                  <a:pt x="77" y="69"/>
                </a:lnTo>
                <a:lnTo>
                  <a:pt x="84" y="70"/>
                </a:lnTo>
                <a:lnTo>
                  <a:pt x="84" y="70"/>
                </a:lnTo>
                <a:lnTo>
                  <a:pt x="84" y="70"/>
                </a:lnTo>
                <a:lnTo>
                  <a:pt x="86" y="69"/>
                </a:lnTo>
                <a:lnTo>
                  <a:pt x="87" y="66"/>
                </a:lnTo>
                <a:lnTo>
                  <a:pt x="90" y="66"/>
                </a:lnTo>
                <a:lnTo>
                  <a:pt x="90" y="66"/>
                </a:lnTo>
                <a:lnTo>
                  <a:pt x="98" y="67"/>
                </a:lnTo>
                <a:lnTo>
                  <a:pt x="105" y="67"/>
                </a:lnTo>
                <a:lnTo>
                  <a:pt x="105" y="67"/>
                </a:lnTo>
                <a:lnTo>
                  <a:pt x="110" y="64"/>
                </a:lnTo>
                <a:lnTo>
                  <a:pt x="111" y="61"/>
                </a:lnTo>
                <a:lnTo>
                  <a:pt x="114" y="61"/>
                </a:lnTo>
                <a:lnTo>
                  <a:pt x="114" y="61"/>
                </a:lnTo>
                <a:lnTo>
                  <a:pt x="121" y="61"/>
                </a:lnTo>
                <a:lnTo>
                  <a:pt x="124" y="60"/>
                </a:lnTo>
                <a:lnTo>
                  <a:pt x="127" y="59"/>
                </a:lnTo>
                <a:lnTo>
                  <a:pt x="127" y="59"/>
                </a:lnTo>
                <a:lnTo>
                  <a:pt x="130" y="56"/>
                </a:lnTo>
                <a:lnTo>
                  <a:pt x="131" y="54"/>
                </a:lnTo>
                <a:lnTo>
                  <a:pt x="131" y="53"/>
                </a:lnTo>
                <a:lnTo>
                  <a:pt x="131" y="53"/>
                </a:lnTo>
                <a:lnTo>
                  <a:pt x="131" y="51"/>
                </a:lnTo>
                <a:lnTo>
                  <a:pt x="131" y="5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4" name="Freeform 221">
            <a:extLst>
              <a:ext uri="{FF2B5EF4-FFF2-40B4-BE49-F238E27FC236}">
                <a16:creationId xmlns:a16="http://schemas.microsoft.com/office/drawing/2014/main" id="{DE27AB1E-CDB9-A169-577F-8CFD008616D4}"/>
              </a:ext>
            </a:extLst>
          </p:cNvPr>
          <p:cNvSpPr>
            <a:spLocks/>
          </p:cNvSpPr>
          <p:nvPr/>
        </p:nvSpPr>
        <p:spPr bwMode="gray">
          <a:xfrm>
            <a:off x="3269038" y="6741224"/>
            <a:ext cx="240919" cy="598043"/>
          </a:xfrm>
          <a:custGeom>
            <a:avLst/>
            <a:gdLst/>
            <a:ahLst/>
            <a:cxnLst>
              <a:cxn ang="0">
                <a:pos x="237" y="8"/>
              </a:cxn>
              <a:cxn ang="0">
                <a:pos x="222" y="12"/>
              </a:cxn>
              <a:cxn ang="0">
                <a:pos x="207" y="2"/>
              </a:cxn>
              <a:cxn ang="0">
                <a:pos x="121" y="43"/>
              </a:cxn>
              <a:cxn ang="0">
                <a:pos x="82" y="70"/>
              </a:cxn>
              <a:cxn ang="0">
                <a:pos x="65" y="76"/>
              </a:cxn>
              <a:cxn ang="0">
                <a:pos x="65" y="113"/>
              </a:cxn>
              <a:cxn ang="0">
                <a:pos x="61" y="124"/>
              </a:cxn>
              <a:cxn ang="0">
                <a:pos x="55" y="134"/>
              </a:cxn>
              <a:cxn ang="0">
                <a:pos x="49" y="137"/>
              </a:cxn>
              <a:cxn ang="0">
                <a:pos x="24" y="140"/>
              </a:cxn>
              <a:cxn ang="0">
                <a:pos x="15" y="141"/>
              </a:cxn>
              <a:cxn ang="0">
                <a:pos x="1" y="144"/>
              </a:cxn>
              <a:cxn ang="0">
                <a:pos x="1" y="153"/>
              </a:cxn>
              <a:cxn ang="0">
                <a:pos x="4" y="160"/>
              </a:cxn>
              <a:cxn ang="0">
                <a:pos x="11" y="165"/>
              </a:cxn>
              <a:cxn ang="0">
                <a:pos x="14" y="171"/>
              </a:cxn>
              <a:cxn ang="0">
                <a:pos x="17" y="177"/>
              </a:cxn>
              <a:cxn ang="0">
                <a:pos x="20" y="180"/>
              </a:cxn>
              <a:cxn ang="0">
                <a:pos x="22" y="183"/>
              </a:cxn>
              <a:cxn ang="0">
                <a:pos x="30" y="181"/>
              </a:cxn>
              <a:cxn ang="0">
                <a:pos x="31" y="187"/>
              </a:cxn>
              <a:cxn ang="0">
                <a:pos x="32" y="190"/>
              </a:cxn>
              <a:cxn ang="0">
                <a:pos x="38" y="192"/>
              </a:cxn>
              <a:cxn ang="0">
                <a:pos x="41" y="185"/>
              </a:cxn>
              <a:cxn ang="0">
                <a:pos x="47" y="187"/>
              </a:cxn>
              <a:cxn ang="0">
                <a:pos x="49" y="194"/>
              </a:cxn>
              <a:cxn ang="0">
                <a:pos x="54" y="194"/>
              </a:cxn>
              <a:cxn ang="0">
                <a:pos x="57" y="191"/>
              </a:cxn>
              <a:cxn ang="0">
                <a:pos x="64" y="180"/>
              </a:cxn>
              <a:cxn ang="0">
                <a:pos x="65" y="170"/>
              </a:cxn>
              <a:cxn ang="0">
                <a:pos x="69" y="165"/>
              </a:cxn>
              <a:cxn ang="0">
                <a:pos x="82" y="167"/>
              </a:cxn>
              <a:cxn ang="0">
                <a:pos x="88" y="163"/>
              </a:cxn>
              <a:cxn ang="0">
                <a:pos x="94" y="164"/>
              </a:cxn>
              <a:cxn ang="0">
                <a:pos x="104" y="167"/>
              </a:cxn>
              <a:cxn ang="0">
                <a:pos x="109" y="175"/>
              </a:cxn>
              <a:cxn ang="0">
                <a:pos x="113" y="175"/>
              </a:cxn>
              <a:cxn ang="0">
                <a:pos x="126" y="171"/>
              </a:cxn>
              <a:cxn ang="0">
                <a:pos x="139" y="178"/>
              </a:cxn>
              <a:cxn ang="0">
                <a:pos x="150" y="180"/>
              </a:cxn>
              <a:cxn ang="0">
                <a:pos x="159" y="174"/>
              </a:cxn>
              <a:cxn ang="0">
                <a:pos x="166" y="171"/>
              </a:cxn>
              <a:cxn ang="0">
                <a:pos x="186" y="171"/>
              </a:cxn>
              <a:cxn ang="0">
                <a:pos x="196" y="174"/>
              </a:cxn>
              <a:cxn ang="0">
                <a:pos x="203" y="173"/>
              </a:cxn>
              <a:cxn ang="0">
                <a:pos x="212" y="164"/>
              </a:cxn>
              <a:cxn ang="0">
                <a:pos x="213" y="164"/>
              </a:cxn>
              <a:cxn ang="0">
                <a:pos x="213" y="154"/>
              </a:cxn>
              <a:cxn ang="0">
                <a:pos x="217" y="146"/>
              </a:cxn>
              <a:cxn ang="0">
                <a:pos x="222" y="137"/>
              </a:cxn>
              <a:cxn ang="0">
                <a:pos x="243" y="113"/>
              </a:cxn>
              <a:cxn ang="0">
                <a:pos x="244" y="73"/>
              </a:cxn>
              <a:cxn ang="0">
                <a:pos x="247" y="56"/>
              </a:cxn>
              <a:cxn ang="0">
                <a:pos x="246" y="49"/>
              </a:cxn>
              <a:cxn ang="0">
                <a:pos x="244" y="43"/>
              </a:cxn>
              <a:cxn ang="0">
                <a:pos x="239" y="32"/>
              </a:cxn>
            </a:cxnLst>
            <a:rect l="0" t="0" r="r" b="b"/>
            <a:pathLst>
              <a:path w="247" h="194">
                <a:moveTo>
                  <a:pt x="237" y="29"/>
                </a:moveTo>
                <a:lnTo>
                  <a:pt x="237" y="29"/>
                </a:lnTo>
                <a:lnTo>
                  <a:pt x="237" y="8"/>
                </a:lnTo>
                <a:lnTo>
                  <a:pt x="224" y="15"/>
                </a:lnTo>
                <a:lnTo>
                  <a:pt x="224" y="15"/>
                </a:lnTo>
                <a:lnTo>
                  <a:pt x="222" y="12"/>
                </a:lnTo>
                <a:lnTo>
                  <a:pt x="213" y="5"/>
                </a:lnTo>
                <a:lnTo>
                  <a:pt x="213" y="5"/>
                </a:lnTo>
                <a:lnTo>
                  <a:pt x="207" y="2"/>
                </a:lnTo>
                <a:lnTo>
                  <a:pt x="199" y="0"/>
                </a:lnTo>
                <a:lnTo>
                  <a:pt x="190" y="0"/>
                </a:lnTo>
                <a:lnTo>
                  <a:pt x="121" y="43"/>
                </a:lnTo>
                <a:lnTo>
                  <a:pt x="92" y="67"/>
                </a:lnTo>
                <a:lnTo>
                  <a:pt x="92" y="67"/>
                </a:lnTo>
                <a:lnTo>
                  <a:pt x="82" y="70"/>
                </a:lnTo>
                <a:lnTo>
                  <a:pt x="67" y="74"/>
                </a:lnTo>
                <a:lnTo>
                  <a:pt x="67" y="74"/>
                </a:lnTo>
                <a:lnTo>
                  <a:pt x="65" y="76"/>
                </a:lnTo>
                <a:lnTo>
                  <a:pt x="65" y="76"/>
                </a:lnTo>
                <a:lnTo>
                  <a:pt x="65" y="100"/>
                </a:lnTo>
                <a:lnTo>
                  <a:pt x="65" y="113"/>
                </a:lnTo>
                <a:lnTo>
                  <a:pt x="64" y="119"/>
                </a:lnTo>
                <a:lnTo>
                  <a:pt x="64" y="119"/>
                </a:lnTo>
                <a:lnTo>
                  <a:pt x="61" y="124"/>
                </a:lnTo>
                <a:lnTo>
                  <a:pt x="59" y="130"/>
                </a:lnTo>
                <a:lnTo>
                  <a:pt x="59" y="130"/>
                </a:lnTo>
                <a:lnTo>
                  <a:pt x="55" y="134"/>
                </a:lnTo>
                <a:lnTo>
                  <a:pt x="52" y="136"/>
                </a:lnTo>
                <a:lnTo>
                  <a:pt x="49" y="137"/>
                </a:lnTo>
                <a:lnTo>
                  <a:pt x="49" y="137"/>
                </a:lnTo>
                <a:lnTo>
                  <a:pt x="37" y="138"/>
                </a:lnTo>
                <a:lnTo>
                  <a:pt x="30" y="140"/>
                </a:lnTo>
                <a:lnTo>
                  <a:pt x="24" y="140"/>
                </a:lnTo>
                <a:lnTo>
                  <a:pt x="24" y="140"/>
                </a:lnTo>
                <a:lnTo>
                  <a:pt x="20" y="140"/>
                </a:lnTo>
                <a:lnTo>
                  <a:pt x="15" y="141"/>
                </a:lnTo>
                <a:lnTo>
                  <a:pt x="11" y="144"/>
                </a:lnTo>
                <a:lnTo>
                  <a:pt x="11" y="144"/>
                </a:lnTo>
                <a:lnTo>
                  <a:pt x="1" y="144"/>
                </a:lnTo>
                <a:lnTo>
                  <a:pt x="1" y="144"/>
                </a:lnTo>
                <a:lnTo>
                  <a:pt x="0" y="150"/>
                </a:lnTo>
                <a:lnTo>
                  <a:pt x="1" y="153"/>
                </a:lnTo>
                <a:lnTo>
                  <a:pt x="1" y="153"/>
                </a:lnTo>
                <a:lnTo>
                  <a:pt x="3" y="157"/>
                </a:lnTo>
                <a:lnTo>
                  <a:pt x="4" y="160"/>
                </a:lnTo>
                <a:lnTo>
                  <a:pt x="5" y="163"/>
                </a:lnTo>
                <a:lnTo>
                  <a:pt x="5" y="163"/>
                </a:lnTo>
                <a:lnTo>
                  <a:pt x="11" y="165"/>
                </a:lnTo>
                <a:lnTo>
                  <a:pt x="12" y="168"/>
                </a:lnTo>
                <a:lnTo>
                  <a:pt x="14" y="171"/>
                </a:lnTo>
                <a:lnTo>
                  <a:pt x="14" y="171"/>
                </a:lnTo>
                <a:lnTo>
                  <a:pt x="14" y="175"/>
                </a:lnTo>
                <a:lnTo>
                  <a:pt x="15" y="177"/>
                </a:lnTo>
                <a:lnTo>
                  <a:pt x="17" y="177"/>
                </a:lnTo>
                <a:lnTo>
                  <a:pt x="17" y="177"/>
                </a:lnTo>
                <a:lnTo>
                  <a:pt x="18" y="177"/>
                </a:lnTo>
                <a:lnTo>
                  <a:pt x="20" y="180"/>
                </a:lnTo>
                <a:lnTo>
                  <a:pt x="21" y="181"/>
                </a:lnTo>
                <a:lnTo>
                  <a:pt x="22" y="183"/>
                </a:lnTo>
                <a:lnTo>
                  <a:pt x="22" y="183"/>
                </a:lnTo>
                <a:lnTo>
                  <a:pt x="25" y="183"/>
                </a:lnTo>
                <a:lnTo>
                  <a:pt x="28" y="183"/>
                </a:lnTo>
                <a:lnTo>
                  <a:pt x="30" y="181"/>
                </a:lnTo>
                <a:lnTo>
                  <a:pt x="31" y="181"/>
                </a:lnTo>
                <a:lnTo>
                  <a:pt x="31" y="181"/>
                </a:lnTo>
                <a:lnTo>
                  <a:pt x="31" y="187"/>
                </a:lnTo>
                <a:lnTo>
                  <a:pt x="31" y="190"/>
                </a:lnTo>
                <a:lnTo>
                  <a:pt x="32" y="190"/>
                </a:lnTo>
                <a:lnTo>
                  <a:pt x="32" y="190"/>
                </a:lnTo>
                <a:lnTo>
                  <a:pt x="34" y="191"/>
                </a:lnTo>
                <a:lnTo>
                  <a:pt x="38" y="192"/>
                </a:lnTo>
                <a:lnTo>
                  <a:pt x="38" y="192"/>
                </a:lnTo>
                <a:lnTo>
                  <a:pt x="38" y="190"/>
                </a:lnTo>
                <a:lnTo>
                  <a:pt x="40" y="187"/>
                </a:lnTo>
                <a:lnTo>
                  <a:pt x="41" y="185"/>
                </a:lnTo>
                <a:lnTo>
                  <a:pt x="44" y="185"/>
                </a:lnTo>
                <a:lnTo>
                  <a:pt x="44" y="185"/>
                </a:lnTo>
                <a:lnTo>
                  <a:pt x="47" y="187"/>
                </a:lnTo>
                <a:lnTo>
                  <a:pt x="47" y="190"/>
                </a:lnTo>
                <a:lnTo>
                  <a:pt x="47" y="191"/>
                </a:lnTo>
                <a:lnTo>
                  <a:pt x="49" y="194"/>
                </a:lnTo>
                <a:lnTo>
                  <a:pt x="49" y="194"/>
                </a:lnTo>
                <a:lnTo>
                  <a:pt x="52" y="194"/>
                </a:lnTo>
                <a:lnTo>
                  <a:pt x="54" y="194"/>
                </a:lnTo>
                <a:lnTo>
                  <a:pt x="55" y="192"/>
                </a:lnTo>
                <a:lnTo>
                  <a:pt x="57" y="191"/>
                </a:lnTo>
                <a:lnTo>
                  <a:pt x="57" y="191"/>
                </a:lnTo>
                <a:lnTo>
                  <a:pt x="57" y="187"/>
                </a:lnTo>
                <a:lnTo>
                  <a:pt x="59" y="184"/>
                </a:lnTo>
                <a:lnTo>
                  <a:pt x="64" y="180"/>
                </a:lnTo>
                <a:lnTo>
                  <a:pt x="64" y="180"/>
                </a:lnTo>
                <a:lnTo>
                  <a:pt x="64" y="173"/>
                </a:lnTo>
                <a:lnTo>
                  <a:pt x="65" y="170"/>
                </a:lnTo>
                <a:lnTo>
                  <a:pt x="67" y="167"/>
                </a:lnTo>
                <a:lnTo>
                  <a:pt x="67" y="167"/>
                </a:lnTo>
                <a:lnTo>
                  <a:pt x="69" y="165"/>
                </a:lnTo>
                <a:lnTo>
                  <a:pt x="74" y="165"/>
                </a:lnTo>
                <a:lnTo>
                  <a:pt x="82" y="167"/>
                </a:lnTo>
                <a:lnTo>
                  <a:pt x="82" y="167"/>
                </a:lnTo>
                <a:lnTo>
                  <a:pt x="84" y="165"/>
                </a:lnTo>
                <a:lnTo>
                  <a:pt x="86" y="164"/>
                </a:lnTo>
                <a:lnTo>
                  <a:pt x="88" y="163"/>
                </a:lnTo>
                <a:lnTo>
                  <a:pt x="91" y="163"/>
                </a:lnTo>
                <a:lnTo>
                  <a:pt x="91" y="163"/>
                </a:lnTo>
                <a:lnTo>
                  <a:pt x="94" y="164"/>
                </a:lnTo>
                <a:lnTo>
                  <a:pt x="98" y="165"/>
                </a:lnTo>
                <a:lnTo>
                  <a:pt x="101" y="165"/>
                </a:lnTo>
                <a:lnTo>
                  <a:pt x="104" y="167"/>
                </a:lnTo>
                <a:lnTo>
                  <a:pt x="104" y="167"/>
                </a:lnTo>
                <a:lnTo>
                  <a:pt x="108" y="174"/>
                </a:lnTo>
                <a:lnTo>
                  <a:pt x="109" y="175"/>
                </a:lnTo>
                <a:lnTo>
                  <a:pt x="111" y="175"/>
                </a:lnTo>
                <a:lnTo>
                  <a:pt x="113" y="175"/>
                </a:lnTo>
                <a:lnTo>
                  <a:pt x="113" y="175"/>
                </a:lnTo>
                <a:lnTo>
                  <a:pt x="121" y="173"/>
                </a:lnTo>
                <a:lnTo>
                  <a:pt x="126" y="171"/>
                </a:lnTo>
                <a:lnTo>
                  <a:pt x="126" y="171"/>
                </a:lnTo>
                <a:lnTo>
                  <a:pt x="129" y="173"/>
                </a:lnTo>
                <a:lnTo>
                  <a:pt x="132" y="174"/>
                </a:lnTo>
                <a:lnTo>
                  <a:pt x="139" y="178"/>
                </a:lnTo>
                <a:lnTo>
                  <a:pt x="139" y="178"/>
                </a:lnTo>
                <a:lnTo>
                  <a:pt x="146" y="180"/>
                </a:lnTo>
                <a:lnTo>
                  <a:pt x="150" y="180"/>
                </a:lnTo>
                <a:lnTo>
                  <a:pt x="155" y="178"/>
                </a:lnTo>
                <a:lnTo>
                  <a:pt x="155" y="178"/>
                </a:lnTo>
                <a:lnTo>
                  <a:pt x="159" y="174"/>
                </a:lnTo>
                <a:lnTo>
                  <a:pt x="163" y="171"/>
                </a:lnTo>
                <a:lnTo>
                  <a:pt x="166" y="171"/>
                </a:lnTo>
                <a:lnTo>
                  <a:pt x="166" y="171"/>
                </a:lnTo>
                <a:lnTo>
                  <a:pt x="176" y="170"/>
                </a:lnTo>
                <a:lnTo>
                  <a:pt x="183" y="170"/>
                </a:lnTo>
                <a:lnTo>
                  <a:pt x="186" y="171"/>
                </a:lnTo>
                <a:lnTo>
                  <a:pt x="186" y="171"/>
                </a:lnTo>
                <a:lnTo>
                  <a:pt x="192" y="174"/>
                </a:lnTo>
                <a:lnTo>
                  <a:pt x="196" y="174"/>
                </a:lnTo>
                <a:lnTo>
                  <a:pt x="200" y="174"/>
                </a:lnTo>
                <a:lnTo>
                  <a:pt x="200" y="174"/>
                </a:lnTo>
                <a:lnTo>
                  <a:pt x="203" y="173"/>
                </a:lnTo>
                <a:lnTo>
                  <a:pt x="206" y="168"/>
                </a:lnTo>
                <a:lnTo>
                  <a:pt x="209" y="165"/>
                </a:lnTo>
                <a:lnTo>
                  <a:pt x="212" y="164"/>
                </a:lnTo>
                <a:lnTo>
                  <a:pt x="212" y="164"/>
                </a:lnTo>
                <a:lnTo>
                  <a:pt x="213" y="164"/>
                </a:lnTo>
                <a:lnTo>
                  <a:pt x="213" y="164"/>
                </a:lnTo>
                <a:lnTo>
                  <a:pt x="213" y="158"/>
                </a:lnTo>
                <a:lnTo>
                  <a:pt x="213" y="158"/>
                </a:lnTo>
                <a:lnTo>
                  <a:pt x="213" y="154"/>
                </a:lnTo>
                <a:lnTo>
                  <a:pt x="215" y="151"/>
                </a:lnTo>
                <a:lnTo>
                  <a:pt x="216" y="150"/>
                </a:lnTo>
                <a:lnTo>
                  <a:pt x="217" y="146"/>
                </a:lnTo>
                <a:lnTo>
                  <a:pt x="217" y="146"/>
                </a:lnTo>
                <a:lnTo>
                  <a:pt x="219" y="141"/>
                </a:lnTo>
                <a:lnTo>
                  <a:pt x="222" y="137"/>
                </a:lnTo>
                <a:lnTo>
                  <a:pt x="229" y="126"/>
                </a:lnTo>
                <a:lnTo>
                  <a:pt x="243" y="113"/>
                </a:lnTo>
                <a:lnTo>
                  <a:pt x="243" y="113"/>
                </a:lnTo>
                <a:lnTo>
                  <a:pt x="243" y="107"/>
                </a:lnTo>
                <a:lnTo>
                  <a:pt x="244" y="94"/>
                </a:lnTo>
                <a:lnTo>
                  <a:pt x="244" y="73"/>
                </a:lnTo>
                <a:lnTo>
                  <a:pt x="244" y="73"/>
                </a:lnTo>
                <a:lnTo>
                  <a:pt x="244" y="64"/>
                </a:lnTo>
                <a:lnTo>
                  <a:pt x="247" y="56"/>
                </a:lnTo>
                <a:lnTo>
                  <a:pt x="247" y="56"/>
                </a:lnTo>
                <a:lnTo>
                  <a:pt x="247" y="52"/>
                </a:lnTo>
                <a:lnTo>
                  <a:pt x="246" y="49"/>
                </a:lnTo>
                <a:lnTo>
                  <a:pt x="244" y="47"/>
                </a:lnTo>
                <a:lnTo>
                  <a:pt x="244" y="43"/>
                </a:lnTo>
                <a:lnTo>
                  <a:pt x="244" y="43"/>
                </a:lnTo>
                <a:lnTo>
                  <a:pt x="243" y="39"/>
                </a:lnTo>
                <a:lnTo>
                  <a:pt x="242" y="35"/>
                </a:lnTo>
                <a:lnTo>
                  <a:pt x="239" y="32"/>
                </a:lnTo>
                <a:lnTo>
                  <a:pt x="237" y="29"/>
                </a:lnTo>
                <a:lnTo>
                  <a:pt x="237" y="2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5" name="Freeform 222">
            <a:extLst>
              <a:ext uri="{FF2B5EF4-FFF2-40B4-BE49-F238E27FC236}">
                <a16:creationId xmlns:a16="http://schemas.microsoft.com/office/drawing/2014/main" id="{7B797723-209F-5A96-5BDF-2E7A6982272D}"/>
              </a:ext>
            </a:extLst>
          </p:cNvPr>
          <p:cNvSpPr>
            <a:spLocks/>
          </p:cNvSpPr>
          <p:nvPr/>
        </p:nvSpPr>
        <p:spPr bwMode="gray">
          <a:xfrm>
            <a:off x="3476794" y="6741224"/>
            <a:ext cx="157037" cy="819995"/>
          </a:xfrm>
          <a:custGeom>
            <a:avLst/>
            <a:gdLst/>
            <a:ahLst/>
            <a:cxnLst>
              <a:cxn ang="0">
                <a:pos x="24" y="8"/>
              </a:cxn>
              <a:cxn ang="0">
                <a:pos x="24" y="29"/>
              </a:cxn>
              <a:cxn ang="0">
                <a:pos x="30" y="39"/>
              </a:cxn>
              <a:cxn ang="0">
                <a:pos x="31" y="47"/>
              </a:cxn>
              <a:cxn ang="0">
                <a:pos x="34" y="56"/>
              </a:cxn>
              <a:cxn ang="0">
                <a:pos x="31" y="73"/>
              </a:cxn>
              <a:cxn ang="0">
                <a:pos x="30" y="107"/>
              </a:cxn>
              <a:cxn ang="0">
                <a:pos x="16" y="126"/>
              </a:cxn>
              <a:cxn ang="0">
                <a:pos x="4" y="146"/>
              </a:cxn>
              <a:cxn ang="0">
                <a:pos x="2" y="151"/>
              </a:cxn>
              <a:cxn ang="0">
                <a:pos x="0" y="158"/>
              </a:cxn>
              <a:cxn ang="0">
                <a:pos x="4" y="167"/>
              </a:cxn>
              <a:cxn ang="0">
                <a:pos x="9" y="173"/>
              </a:cxn>
              <a:cxn ang="0">
                <a:pos x="14" y="175"/>
              </a:cxn>
              <a:cxn ang="0">
                <a:pos x="21" y="190"/>
              </a:cxn>
              <a:cxn ang="0">
                <a:pos x="21" y="195"/>
              </a:cxn>
              <a:cxn ang="0">
                <a:pos x="23" y="204"/>
              </a:cxn>
              <a:cxn ang="0">
                <a:pos x="27" y="221"/>
              </a:cxn>
              <a:cxn ang="0">
                <a:pos x="30" y="224"/>
              </a:cxn>
              <a:cxn ang="0">
                <a:pos x="23" y="225"/>
              </a:cxn>
              <a:cxn ang="0">
                <a:pos x="9" y="228"/>
              </a:cxn>
              <a:cxn ang="0">
                <a:pos x="10" y="235"/>
              </a:cxn>
              <a:cxn ang="0">
                <a:pos x="21" y="245"/>
              </a:cxn>
              <a:cxn ang="0">
                <a:pos x="26" y="252"/>
              </a:cxn>
              <a:cxn ang="0">
                <a:pos x="33" y="266"/>
              </a:cxn>
              <a:cxn ang="0">
                <a:pos x="38" y="265"/>
              </a:cxn>
              <a:cxn ang="0">
                <a:pos x="43" y="261"/>
              </a:cxn>
              <a:cxn ang="0">
                <a:pos x="48" y="264"/>
              </a:cxn>
              <a:cxn ang="0">
                <a:pos x="51" y="262"/>
              </a:cxn>
              <a:cxn ang="0">
                <a:pos x="70" y="257"/>
              </a:cxn>
              <a:cxn ang="0">
                <a:pos x="84" y="249"/>
              </a:cxn>
              <a:cxn ang="0">
                <a:pos x="83" y="245"/>
              </a:cxn>
              <a:cxn ang="0">
                <a:pos x="84" y="241"/>
              </a:cxn>
              <a:cxn ang="0">
                <a:pos x="103" y="239"/>
              </a:cxn>
              <a:cxn ang="0">
                <a:pos x="107" y="237"/>
              </a:cxn>
              <a:cxn ang="0">
                <a:pos x="122" y="220"/>
              </a:cxn>
              <a:cxn ang="0">
                <a:pos x="124" y="214"/>
              </a:cxn>
              <a:cxn ang="0">
                <a:pos x="132" y="208"/>
              </a:cxn>
              <a:cxn ang="0">
                <a:pos x="139" y="207"/>
              </a:cxn>
              <a:cxn ang="0">
                <a:pos x="141" y="207"/>
              </a:cxn>
              <a:cxn ang="0">
                <a:pos x="139" y="197"/>
              </a:cxn>
              <a:cxn ang="0">
                <a:pos x="135" y="190"/>
              </a:cxn>
              <a:cxn ang="0">
                <a:pos x="132" y="178"/>
              </a:cxn>
              <a:cxn ang="0">
                <a:pos x="128" y="175"/>
              </a:cxn>
              <a:cxn ang="0">
                <a:pos x="131" y="170"/>
              </a:cxn>
              <a:cxn ang="0">
                <a:pos x="130" y="163"/>
              </a:cxn>
              <a:cxn ang="0">
                <a:pos x="131" y="157"/>
              </a:cxn>
              <a:cxn ang="0">
                <a:pos x="135" y="156"/>
              </a:cxn>
              <a:cxn ang="0">
                <a:pos x="137" y="147"/>
              </a:cxn>
              <a:cxn ang="0">
                <a:pos x="141" y="144"/>
              </a:cxn>
              <a:cxn ang="0">
                <a:pos x="145" y="136"/>
              </a:cxn>
              <a:cxn ang="0">
                <a:pos x="151" y="130"/>
              </a:cxn>
              <a:cxn ang="0">
                <a:pos x="159" y="124"/>
              </a:cxn>
              <a:cxn ang="0">
                <a:pos x="161" y="66"/>
              </a:cxn>
            </a:cxnLst>
            <a:rect l="0" t="0" r="r" b="b"/>
            <a:pathLst>
              <a:path w="161" h="266">
                <a:moveTo>
                  <a:pt x="161" y="66"/>
                </a:moveTo>
                <a:lnTo>
                  <a:pt x="38" y="0"/>
                </a:lnTo>
                <a:lnTo>
                  <a:pt x="24" y="8"/>
                </a:lnTo>
                <a:lnTo>
                  <a:pt x="24" y="8"/>
                </a:lnTo>
                <a:lnTo>
                  <a:pt x="24" y="29"/>
                </a:lnTo>
                <a:lnTo>
                  <a:pt x="24" y="29"/>
                </a:lnTo>
                <a:lnTo>
                  <a:pt x="26" y="32"/>
                </a:lnTo>
                <a:lnTo>
                  <a:pt x="29" y="35"/>
                </a:lnTo>
                <a:lnTo>
                  <a:pt x="30" y="39"/>
                </a:lnTo>
                <a:lnTo>
                  <a:pt x="31" y="43"/>
                </a:lnTo>
                <a:lnTo>
                  <a:pt x="31" y="43"/>
                </a:lnTo>
                <a:lnTo>
                  <a:pt x="31" y="47"/>
                </a:lnTo>
                <a:lnTo>
                  <a:pt x="33" y="49"/>
                </a:lnTo>
                <a:lnTo>
                  <a:pt x="34" y="52"/>
                </a:lnTo>
                <a:lnTo>
                  <a:pt x="34" y="56"/>
                </a:lnTo>
                <a:lnTo>
                  <a:pt x="34" y="56"/>
                </a:lnTo>
                <a:lnTo>
                  <a:pt x="31" y="64"/>
                </a:lnTo>
                <a:lnTo>
                  <a:pt x="31" y="73"/>
                </a:lnTo>
                <a:lnTo>
                  <a:pt x="31" y="73"/>
                </a:lnTo>
                <a:lnTo>
                  <a:pt x="31" y="94"/>
                </a:lnTo>
                <a:lnTo>
                  <a:pt x="30" y="107"/>
                </a:lnTo>
                <a:lnTo>
                  <a:pt x="30" y="113"/>
                </a:lnTo>
                <a:lnTo>
                  <a:pt x="30" y="113"/>
                </a:lnTo>
                <a:lnTo>
                  <a:pt x="16" y="126"/>
                </a:lnTo>
                <a:lnTo>
                  <a:pt x="9" y="137"/>
                </a:lnTo>
                <a:lnTo>
                  <a:pt x="6" y="141"/>
                </a:lnTo>
                <a:lnTo>
                  <a:pt x="4" y="146"/>
                </a:lnTo>
                <a:lnTo>
                  <a:pt x="4" y="146"/>
                </a:lnTo>
                <a:lnTo>
                  <a:pt x="3" y="150"/>
                </a:lnTo>
                <a:lnTo>
                  <a:pt x="2" y="151"/>
                </a:lnTo>
                <a:lnTo>
                  <a:pt x="0" y="154"/>
                </a:lnTo>
                <a:lnTo>
                  <a:pt x="0" y="158"/>
                </a:lnTo>
                <a:lnTo>
                  <a:pt x="0" y="158"/>
                </a:lnTo>
                <a:lnTo>
                  <a:pt x="0" y="164"/>
                </a:lnTo>
                <a:lnTo>
                  <a:pt x="0" y="164"/>
                </a:lnTo>
                <a:lnTo>
                  <a:pt x="4" y="167"/>
                </a:lnTo>
                <a:lnTo>
                  <a:pt x="4" y="167"/>
                </a:lnTo>
                <a:lnTo>
                  <a:pt x="6" y="171"/>
                </a:lnTo>
                <a:lnTo>
                  <a:pt x="9" y="173"/>
                </a:lnTo>
                <a:lnTo>
                  <a:pt x="11" y="174"/>
                </a:lnTo>
                <a:lnTo>
                  <a:pt x="11" y="174"/>
                </a:lnTo>
                <a:lnTo>
                  <a:pt x="14" y="175"/>
                </a:lnTo>
                <a:lnTo>
                  <a:pt x="17" y="180"/>
                </a:lnTo>
                <a:lnTo>
                  <a:pt x="20" y="185"/>
                </a:lnTo>
                <a:lnTo>
                  <a:pt x="21" y="190"/>
                </a:lnTo>
                <a:lnTo>
                  <a:pt x="21" y="190"/>
                </a:lnTo>
                <a:lnTo>
                  <a:pt x="21" y="192"/>
                </a:lnTo>
                <a:lnTo>
                  <a:pt x="21" y="195"/>
                </a:lnTo>
                <a:lnTo>
                  <a:pt x="23" y="198"/>
                </a:lnTo>
                <a:lnTo>
                  <a:pt x="23" y="204"/>
                </a:lnTo>
                <a:lnTo>
                  <a:pt x="23" y="204"/>
                </a:lnTo>
                <a:lnTo>
                  <a:pt x="23" y="210"/>
                </a:lnTo>
                <a:lnTo>
                  <a:pt x="24" y="215"/>
                </a:lnTo>
                <a:lnTo>
                  <a:pt x="27" y="221"/>
                </a:lnTo>
                <a:lnTo>
                  <a:pt x="30" y="224"/>
                </a:lnTo>
                <a:lnTo>
                  <a:pt x="30" y="224"/>
                </a:lnTo>
                <a:lnTo>
                  <a:pt x="30" y="224"/>
                </a:lnTo>
                <a:lnTo>
                  <a:pt x="29" y="225"/>
                </a:lnTo>
                <a:lnTo>
                  <a:pt x="23" y="225"/>
                </a:lnTo>
                <a:lnTo>
                  <a:pt x="23" y="225"/>
                </a:lnTo>
                <a:lnTo>
                  <a:pt x="14" y="225"/>
                </a:lnTo>
                <a:lnTo>
                  <a:pt x="10" y="227"/>
                </a:lnTo>
                <a:lnTo>
                  <a:pt x="9" y="228"/>
                </a:lnTo>
                <a:lnTo>
                  <a:pt x="9" y="228"/>
                </a:lnTo>
                <a:lnTo>
                  <a:pt x="9" y="232"/>
                </a:lnTo>
                <a:lnTo>
                  <a:pt x="10" y="235"/>
                </a:lnTo>
                <a:lnTo>
                  <a:pt x="13" y="239"/>
                </a:lnTo>
                <a:lnTo>
                  <a:pt x="13" y="239"/>
                </a:lnTo>
                <a:lnTo>
                  <a:pt x="21" y="245"/>
                </a:lnTo>
                <a:lnTo>
                  <a:pt x="24" y="248"/>
                </a:lnTo>
                <a:lnTo>
                  <a:pt x="26" y="252"/>
                </a:lnTo>
                <a:lnTo>
                  <a:pt x="26" y="252"/>
                </a:lnTo>
                <a:lnTo>
                  <a:pt x="29" y="261"/>
                </a:lnTo>
                <a:lnTo>
                  <a:pt x="33" y="266"/>
                </a:lnTo>
                <a:lnTo>
                  <a:pt x="33" y="266"/>
                </a:lnTo>
                <a:lnTo>
                  <a:pt x="34" y="266"/>
                </a:lnTo>
                <a:lnTo>
                  <a:pt x="36" y="266"/>
                </a:lnTo>
                <a:lnTo>
                  <a:pt x="38" y="265"/>
                </a:lnTo>
                <a:lnTo>
                  <a:pt x="41" y="262"/>
                </a:lnTo>
                <a:lnTo>
                  <a:pt x="41" y="262"/>
                </a:lnTo>
                <a:lnTo>
                  <a:pt x="43" y="261"/>
                </a:lnTo>
                <a:lnTo>
                  <a:pt x="44" y="261"/>
                </a:lnTo>
                <a:lnTo>
                  <a:pt x="47" y="262"/>
                </a:lnTo>
                <a:lnTo>
                  <a:pt x="48" y="264"/>
                </a:lnTo>
                <a:lnTo>
                  <a:pt x="50" y="264"/>
                </a:lnTo>
                <a:lnTo>
                  <a:pt x="51" y="262"/>
                </a:lnTo>
                <a:lnTo>
                  <a:pt x="51" y="262"/>
                </a:lnTo>
                <a:lnTo>
                  <a:pt x="56" y="259"/>
                </a:lnTo>
                <a:lnTo>
                  <a:pt x="60" y="258"/>
                </a:lnTo>
                <a:lnTo>
                  <a:pt x="70" y="257"/>
                </a:lnTo>
                <a:lnTo>
                  <a:pt x="70" y="257"/>
                </a:lnTo>
                <a:lnTo>
                  <a:pt x="77" y="254"/>
                </a:lnTo>
                <a:lnTo>
                  <a:pt x="84" y="249"/>
                </a:lnTo>
                <a:lnTo>
                  <a:pt x="84" y="249"/>
                </a:lnTo>
                <a:lnTo>
                  <a:pt x="84" y="248"/>
                </a:lnTo>
                <a:lnTo>
                  <a:pt x="83" y="245"/>
                </a:lnTo>
                <a:lnTo>
                  <a:pt x="83" y="242"/>
                </a:lnTo>
                <a:lnTo>
                  <a:pt x="84" y="241"/>
                </a:lnTo>
                <a:lnTo>
                  <a:pt x="84" y="241"/>
                </a:lnTo>
                <a:lnTo>
                  <a:pt x="88" y="239"/>
                </a:lnTo>
                <a:lnTo>
                  <a:pt x="95" y="239"/>
                </a:lnTo>
                <a:lnTo>
                  <a:pt x="103" y="239"/>
                </a:lnTo>
                <a:lnTo>
                  <a:pt x="105" y="238"/>
                </a:lnTo>
                <a:lnTo>
                  <a:pt x="107" y="237"/>
                </a:lnTo>
                <a:lnTo>
                  <a:pt x="107" y="237"/>
                </a:lnTo>
                <a:lnTo>
                  <a:pt x="115" y="227"/>
                </a:lnTo>
                <a:lnTo>
                  <a:pt x="122" y="220"/>
                </a:lnTo>
                <a:lnTo>
                  <a:pt x="122" y="220"/>
                </a:lnTo>
                <a:lnTo>
                  <a:pt x="124" y="218"/>
                </a:lnTo>
                <a:lnTo>
                  <a:pt x="124" y="217"/>
                </a:lnTo>
                <a:lnTo>
                  <a:pt x="124" y="214"/>
                </a:lnTo>
                <a:lnTo>
                  <a:pt x="127" y="212"/>
                </a:lnTo>
                <a:lnTo>
                  <a:pt x="127" y="212"/>
                </a:lnTo>
                <a:lnTo>
                  <a:pt x="132" y="208"/>
                </a:lnTo>
                <a:lnTo>
                  <a:pt x="137" y="207"/>
                </a:lnTo>
                <a:lnTo>
                  <a:pt x="139" y="207"/>
                </a:lnTo>
                <a:lnTo>
                  <a:pt x="139" y="207"/>
                </a:lnTo>
                <a:lnTo>
                  <a:pt x="142" y="208"/>
                </a:lnTo>
                <a:lnTo>
                  <a:pt x="142" y="208"/>
                </a:lnTo>
                <a:lnTo>
                  <a:pt x="141" y="207"/>
                </a:lnTo>
                <a:lnTo>
                  <a:pt x="144" y="200"/>
                </a:lnTo>
                <a:lnTo>
                  <a:pt x="144" y="200"/>
                </a:lnTo>
                <a:lnTo>
                  <a:pt x="139" y="197"/>
                </a:lnTo>
                <a:lnTo>
                  <a:pt x="137" y="194"/>
                </a:lnTo>
                <a:lnTo>
                  <a:pt x="135" y="190"/>
                </a:lnTo>
                <a:lnTo>
                  <a:pt x="135" y="190"/>
                </a:lnTo>
                <a:lnTo>
                  <a:pt x="137" y="183"/>
                </a:lnTo>
                <a:lnTo>
                  <a:pt x="135" y="180"/>
                </a:lnTo>
                <a:lnTo>
                  <a:pt x="132" y="178"/>
                </a:lnTo>
                <a:lnTo>
                  <a:pt x="132" y="178"/>
                </a:lnTo>
                <a:lnTo>
                  <a:pt x="130" y="178"/>
                </a:lnTo>
                <a:lnTo>
                  <a:pt x="128" y="175"/>
                </a:lnTo>
                <a:lnTo>
                  <a:pt x="128" y="173"/>
                </a:lnTo>
                <a:lnTo>
                  <a:pt x="131" y="170"/>
                </a:lnTo>
                <a:lnTo>
                  <a:pt x="131" y="170"/>
                </a:lnTo>
                <a:lnTo>
                  <a:pt x="131" y="168"/>
                </a:lnTo>
                <a:lnTo>
                  <a:pt x="131" y="165"/>
                </a:lnTo>
                <a:lnTo>
                  <a:pt x="130" y="163"/>
                </a:lnTo>
                <a:lnTo>
                  <a:pt x="130" y="158"/>
                </a:lnTo>
                <a:lnTo>
                  <a:pt x="130" y="158"/>
                </a:lnTo>
                <a:lnTo>
                  <a:pt x="131" y="157"/>
                </a:lnTo>
                <a:lnTo>
                  <a:pt x="131" y="157"/>
                </a:lnTo>
                <a:lnTo>
                  <a:pt x="134" y="157"/>
                </a:lnTo>
                <a:lnTo>
                  <a:pt x="135" y="156"/>
                </a:lnTo>
                <a:lnTo>
                  <a:pt x="135" y="153"/>
                </a:lnTo>
                <a:lnTo>
                  <a:pt x="137" y="148"/>
                </a:lnTo>
                <a:lnTo>
                  <a:pt x="137" y="147"/>
                </a:lnTo>
                <a:lnTo>
                  <a:pt x="138" y="146"/>
                </a:lnTo>
                <a:lnTo>
                  <a:pt x="138" y="146"/>
                </a:lnTo>
                <a:lnTo>
                  <a:pt x="141" y="144"/>
                </a:lnTo>
                <a:lnTo>
                  <a:pt x="144" y="143"/>
                </a:lnTo>
                <a:lnTo>
                  <a:pt x="145" y="136"/>
                </a:lnTo>
                <a:lnTo>
                  <a:pt x="145" y="136"/>
                </a:lnTo>
                <a:lnTo>
                  <a:pt x="145" y="134"/>
                </a:lnTo>
                <a:lnTo>
                  <a:pt x="147" y="133"/>
                </a:lnTo>
                <a:lnTo>
                  <a:pt x="151" y="130"/>
                </a:lnTo>
                <a:lnTo>
                  <a:pt x="158" y="127"/>
                </a:lnTo>
                <a:lnTo>
                  <a:pt x="158" y="127"/>
                </a:lnTo>
                <a:lnTo>
                  <a:pt x="159" y="124"/>
                </a:lnTo>
                <a:lnTo>
                  <a:pt x="161" y="119"/>
                </a:lnTo>
                <a:lnTo>
                  <a:pt x="161" y="110"/>
                </a:lnTo>
                <a:lnTo>
                  <a:pt x="161" y="6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6" name="Freeform 223">
            <a:extLst>
              <a:ext uri="{FF2B5EF4-FFF2-40B4-BE49-F238E27FC236}">
                <a16:creationId xmlns:a16="http://schemas.microsoft.com/office/drawing/2014/main" id="{31BB4678-CF0C-3475-6C61-AD67AC05B709}"/>
              </a:ext>
            </a:extLst>
          </p:cNvPr>
          <p:cNvSpPr>
            <a:spLocks/>
          </p:cNvSpPr>
          <p:nvPr/>
        </p:nvSpPr>
        <p:spPr bwMode="gray">
          <a:xfrm>
            <a:off x="3646511" y="6288068"/>
            <a:ext cx="165815" cy="536386"/>
          </a:xfrm>
          <a:custGeom>
            <a:avLst/>
            <a:gdLst/>
            <a:ahLst/>
            <a:cxnLst>
              <a:cxn ang="0">
                <a:pos x="149" y="9"/>
              </a:cxn>
              <a:cxn ang="0">
                <a:pos x="148" y="12"/>
              </a:cxn>
              <a:cxn ang="0">
                <a:pos x="145" y="12"/>
              </a:cxn>
              <a:cxn ang="0">
                <a:pos x="135" y="11"/>
              </a:cxn>
              <a:cxn ang="0">
                <a:pos x="131" y="11"/>
              </a:cxn>
              <a:cxn ang="0">
                <a:pos x="119" y="11"/>
              </a:cxn>
              <a:cxn ang="0">
                <a:pos x="109" y="7"/>
              </a:cxn>
              <a:cxn ang="0">
                <a:pos x="102" y="5"/>
              </a:cxn>
              <a:cxn ang="0">
                <a:pos x="82" y="9"/>
              </a:cxn>
              <a:cxn ang="0">
                <a:pos x="76" y="12"/>
              </a:cxn>
              <a:cxn ang="0">
                <a:pos x="74" y="15"/>
              </a:cxn>
              <a:cxn ang="0">
                <a:pos x="64" y="15"/>
              </a:cxn>
              <a:cxn ang="0">
                <a:pos x="58" y="14"/>
              </a:cxn>
              <a:cxn ang="0">
                <a:pos x="38" y="7"/>
              </a:cxn>
              <a:cxn ang="0">
                <a:pos x="30" y="5"/>
              </a:cxn>
              <a:cxn ang="0">
                <a:pos x="8" y="2"/>
              </a:cxn>
              <a:cxn ang="0">
                <a:pos x="5" y="0"/>
              </a:cxn>
              <a:cxn ang="0">
                <a:pos x="2" y="4"/>
              </a:cxn>
              <a:cxn ang="0">
                <a:pos x="2" y="15"/>
              </a:cxn>
              <a:cxn ang="0">
                <a:pos x="1" y="24"/>
              </a:cxn>
              <a:cxn ang="0">
                <a:pos x="0" y="28"/>
              </a:cxn>
              <a:cxn ang="0">
                <a:pos x="1" y="39"/>
              </a:cxn>
              <a:cxn ang="0">
                <a:pos x="1" y="48"/>
              </a:cxn>
              <a:cxn ang="0">
                <a:pos x="99" y="172"/>
              </a:cxn>
              <a:cxn ang="0">
                <a:pos x="105" y="167"/>
              </a:cxn>
              <a:cxn ang="0">
                <a:pos x="108" y="167"/>
              </a:cxn>
              <a:cxn ang="0">
                <a:pos x="112" y="170"/>
              </a:cxn>
              <a:cxn ang="0">
                <a:pos x="133" y="170"/>
              </a:cxn>
              <a:cxn ang="0">
                <a:pos x="139" y="174"/>
              </a:cxn>
              <a:cxn ang="0">
                <a:pos x="142" y="174"/>
              </a:cxn>
              <a:cxn ang="0">
                <a:pos x="145" y="172"/>
              </a:cxn>
              <a:cxn ang="0">
                <a:pos x="152" y="167"/>
              </a:cxn>
              <a:cxn ang="0">
                <a:pos x="153" y="167"/>
              </a:cxn>
              <a:cxn ang="0">
                <a:pos x="158" y="162"/>
              </a:cxn>
              <a:cxn ang="0">
                <a:pos x="160" y="156"/>
              </a:cxn>
              <a:cxn ang="0">
                <a:pos x="162" y="156"/>
              </a:cxn>
              <a:cxn ang="0">
                <a:pos x="170" y="150"/>
              </a:cxn>
              <a:cxn ang="0">
                <a:pos x="170" y="149"/>
              </a:cxn>
              <a:cxn ang="0">
                <a:pos x="170" y="143"/>
              </a:cxn>
              <a:cxn ang="0">
                <a:pos x="170" y="139"/>
              </a:cxn>
              <a:cxn ang="0">
                <a:pos x="166" y="132"/>
              </a:cxn>
              <a:cxn ang="0">
                <a:pos x="163" y="125"/>
              </a:cxn>
              <a:cxn ang="0">
                <a:pos x="153" y="108"/>
              </a:cxn>
              <a:cxn ang="0">
                <a:pos x="146" y="92"/>
              </a:cxn>
              <a:cxn ang="0">
                <a:pos x="145" y="88"/>
              </a:cxn>
              <a:cxn ang="0">
                <a:pos x="139" y="81"/>
              </a:cxn>
              <a:cxn ang="0">
                <a:pos x="139" y="76"/>
              </a:cxn>
              <a:cxn ang="0">
                <a:pos x="136" y="69"/>
              </a:cxn>
              <a:cxn ang="0">
                <a:pos x="128" y="58"/>
              </a:cxn>
              <a:cxn ang="0">
                <a:pos x="121" y="41"/>
              </a:cxn>
              <a:cxn ang="0">
                <a:pos x="121" y="29"/>
              </a:cxn>
              <a:cxn ang="0">
                <a:pos x="122" y="31"/>
              </a:cxn>
              <a:cxn ang="0">
                <a:pos x="131" y="49"/>
              </a:cxn>
              <a:cxn ang="0">
                <a:pos x="138" y="62"/>
              </a:cxn>
              <a:cxn ang="0">
                <a:pos x="145" y="71"/>
              </a:cxn>
              <a:cxn ang="0">
                <a:pos x="148" y="71"/>
              </a:cxn>
              <a:cxn ang="0">
                <a:pos x="150" y="66"/>
              </a:cxn>
              <a:cxn ang="0">
                <a:pos x="155" y="51"/>
              </a:cxn>
              <a:cxn ang="0">
                <a:pos x="158" y="48"/>
              </a:cxn>
              <a:cxn ang="0">
                <a:pos x="158" y="45"/>
              </a:cxn>
            </a:cxnLst>
            <a:rect l="0" t="0" r="r" b="b"/>
            <a:pathLst>
              <a:path w="170" h="174">
                <a:moveTo>
                  <a:pt x="160" y="38"/>
                </a:moveTo>
                <a:lnTo>
                  <a:pt x="149" y="9"/>
                </a:lnTo>
                <a:lnTo>
                  <a:pt x="149" y="9"/>
                </a:lnTo>
                <a:lnTo>
                  <a:pt x="148" y="12"/>
                </a:lnTo>
                <a:lnTo>
                  <a:pt x="148" y="12"/>
                </a:lnTo>
                <a:lnTo>
                  <a:pt x="145" y="12"/>
                </a:lnTo>
                <a:lnTo>
                  <a:pt x="140" y="12"/>
                </a:lnTo>
                <a:lnTo>
                  <a:pt x="135" y="11"/>
                </a:lnTo>
                <a:lnTo>
                  <a:pt x="131" y="11"/>
                </a:lnTo>
                <a:lnTo>
                  <a:pt x="131" y="11"/>
                </a:lnTo>
                <a:lnTo>
                  <a:pt x="125" y="12"/>
                </a:lnTo>
                <a:lnTo>
                  <a:pt x="119" y="11"/>
                </a:lnTo>
                <a:lnTo>
                  <a:pt x="109" y="7"/>
                </a:lnTo>
                <a:lnTo>
                  <a:pt x="109" y="7"/>
                </a:lnTo>
                <a:lnTo>
                  <a:pt x="106" y="7"/>
                </a:lnTo>
                <a:lnTo>
                  <a:pt x="102" y="5"/>
                </a:lnTo>
                <a:lnTo>
                  <a:pt x="92" y="7"/>
                </a:lnTo>
                <a:lnTo>
                  <a:pt x="82" y="9"/>
                </a:lnTo>
                <a:lnTo>
                  <a:pt x="78" y="11"/>
                </a:lnTo>
                <a:lnTo>
                  <a:pt x="76" y="12"/>
                </a:lnTo>
                <a:lnTo>
                  <a:pt x="76" y="12"/>
                </a:lnTo>
                <a:lnTo>
                  <a:pt x="74" y="15"/>
                </a:lnTo>
                <a:lnTo>
                  <a:pt x="69" y="17"/>
                </a:lnTo>
                <a:lnTo>
                  <a:pt x="64" y="15"/>
                </a:lnTo>
                <a:lnTo>
                  <a:pt x="58" y="14"/>
                </a:lnTo>
                <a:lnTo>
                  <a:pt x="58" y="14"/>
                </a:lnTo>
                <a:lnTo>
                  <a:pt x="45" y="9"/>
                </a:lnTo>
                <a:lnTo>
                  <a:pt x="38" y="7"/>
                </a:lnTo>
                <a:lnTo>
                  <a:pt x="30" y="5"/>
                </a:lnTo>
                <a:lnTo>
                  <a:pt x="30" y="5"/>
                </a:lnTo>
                <a:lnTo>
                  <a:pt x="12" y="4"/>
                </a:lnTo>
                <a:lnTo>
                  <a:pt x="8" y="2"/>
                </a:lnTo>
                <a:lnTo>
                  <a:pt x="5" y="0"/>
                </a:lnTo>
                <a:lnTo>
                  <a:pt x="5" y="0"/>
                </a:lnTo>
                <a:lnTo>
                  <a:pt x="2" y="4"/>
                </a:lnTo>
                <a:lnTo>
                  <a:pt x="2" y="4"/>
                </a:lnTo>
                <a:lnTo>
                  <a:pt x="2" y="11"/>
                </a:lnTo>
                <a:lnTo>
                  <a:pt x="2" y="15"/>
                </a:lnTo>
                <a:lnTo>
                  <a:pt x="2" y="19"/>
                </a:lnTo>
                <a:lnTo>
                  <a:pt x="1" y="24"/>
                </a:lnTo>
                <a:lnTo>
                  <a:pt x="1" y="24"/>
                </a:lnTo>
                <a:lnTo>
                  <a:pt x="0" y="28"/>
                </a:lnTo>
                <a:lnTo>
                  <a:pt x="0" y="34"/>
                </a:lnTo>
                <a:lnTo>
                  <a:pt x="1" y="39"/>
                </a:lnTo>
                <a:lnTo>
                  <a:pt x="1" y="48"/>
                </a:lnTo>
                <a:lnTo>
                  <a:pt x="1" y="48"/>
                </a:lnTo>
                <a:lnTo>
                  <a:pt x="1" y="172"/>
                </a:lnTo>
                <a:lnTo>
                  <a:pt x="99" y="172"/>
                </a:lnTo>
                <a:lnTo>
                  <a:pt x="99" y="172"/>
                </a:lnTo>
                <a:lnTo>
                  <a:pt x="105" y="167"/>
                </a:lnTo>
                <a:lnTo>
                  <a:pt x="105" y="167"/>
                </a:lnTo>
                <a:lnTo>
                  <a:pt x="108" y="167"/>
                </a:lnTo>
                <a:lnTo>
                  <a:pt x="109" y="167"/>
                </a:lnTo>
                <a:lnTo>
                  <a:pt x="112" y="170"/>
                </a:lnTo>
                <a:lnTo>
                  <a:pt x="133" y="170"/>
                </a:lnTo>
                <a:lnTo>
                  <a:pt x="133" y="170"/>
                </a:lnTo>
                <a:lnTo>
                  <a:pt x="136" y="173"/>
                </a:lnTo>
                <a:lnTo>
                  <a:pt x="139" y="174"/>
                </a:lnTo>
                <a:lnTo>
                  <a:pt x="142" y="174"/>
                </a:lnTo>
                <a:lnTo>
                  <a:pt x="142" y="174"/>
                </a:lnTo>
                <a:lnTo>
                  <a:pt x="145" y="173"/>
                </a:lnTo>
                <a:lnTo>
                  <a:pt x="145" y="172"/>
                </a:lnTo>
                <a:lnTo>
                  <a:pt x="148" y="169"/>
                </a:lnTo>
                <a:lnTo>
                  <a:pt x="152" y="167"/>
                </a:lnTo>
                <a:lnTo>
                  <a:pt x="152" y="167"/>
                </a:lnTo>
                <a:lnTo>
                  <a:pt x="153" y="167"/>
                </a:lnTo>
                <a:lnTo>
                  <a:pt x="155" y="166"/>
                </a:lnTo>
                <a:lnTo>
                  <a:pt x="158" y="162"/>
                </a:lnTo>
                <a:lnTo>
                  <a:pt x="159" y="157"/>
                </a:lnTo>
                <a:lnTo>
                  <a:pt x="160" y="156"/>
                </a:lnTo>
                <a:lnTo>
                  <a:pt x="162" y="156"/>
                </a:lnTo>
                <a:lnTo>
                  <a:pt x="162" y="156"/>
                </a:lnTo>
                <a:lnTo>
                  <a:pt x="166" y="156"/>
                </a:lnTo>
                <a:lnTo>
                  <a:pt x="170" y="150"/>
                </a:lnTo>
                <a:lnTo>
                  <a:pt x="170" y="150"/>
                </a:lnTo>
                <a:lnTo>
                  <a:pt x="170" y="149"/>
                </a:lnTo>
                <a:lnTo>
                  <a:pt x="170" y="149"/>
                </a:lnTo>
                <a:lnTo>
                  <a:pt x="170" y="143"/>
                </a:lnTo>
                <a:lnTo>
                  <a:pt x="170" y="143"/>
                </a:lnTo>
                <a:lnTo>
                  <a:pt x="170" y="139"/>
                </a:lnTo>
                <a:lnTo>
                  <a:pt x="169" y="135"/>
                </a:lnTo>
                <a:lnTo>
                  <a:pt x="166" y="132"/>
                </a:lnTo>
                <a:lnTo>
                  <a:pt x="163" y="125"/>
                </a:lnTo>
                <a:lnTo>
                  <a:pt x="163" y="125"/>
                </a:lnTo>
                <a:lnTo>
                  <a:pt x="159" y="116"/>
                </a:lnTo>
                <a:lnTo>
                  <a:pt x="153" y="108"/>
                </a:lnTo>
                <a:lnTo>
                  <a:pt x="149" y="99"/>
                </a:lnTo>
                <a:lnTo>
                  <a:pt x="146" y="92"/>
                </a:lnTo>
                <a:lnTo>
                  <a:pt x="146" y="92"/>
                </a:lnTo>
                <a:lnTo>
                  <a:pt x="145" y="88"/>
                </a:lnTo>
                <a:lnTo>
                  <a:pt x="142" y="85"/>
                </a:lnTo>
                <a:lnTo>
                  <a:pt x="139" y="81"/>
                </a:lnTo>
                <a:lnTo>
                  <a:pt x="139" y="76"/>
                </a:lnTo>
                <a:lnTo>
                  <a:pt x="139" y="76"/>
                </a:lnTo>
                <a:lnTo>
                  <a:pt x="138" y="72"/>
                </a:lnTo>
                <a:lnTo>
                  <a:pt x="136" y="69"/>
                </a:lnTo>
                <a:lnTo>
                  <a:pt x="128" y="58"/>
                </a:lnTo>
                <a:lnTo>
                  <a:pt x="128" y="58"/>
                </a:lnTo>
                <a:lnTo>
                  <a:pt x="123" y="49"/>
                </a:lnTo>
                <a:lnTo>
                  <a:pt x="121" y="41"/>
                </a:lnTo>
                <a:lnTo>
                  <a:pt x="119" y="32"/>
                </a:lnTo>
                <a:lnTo>
                  <a:pt x="121" y="29"/>
                </a:lnTo>
                <a:lnTo>
                  <a:pt x="121" y="29"/>
                </a:lnTo>
                <a:lnTo>
                  <a:pt x="122" y="31"/>
                </a:lnTo>
                <a:lnTo>
                  <a:pt x="126" y="36"/>
                </a:lnTo>
                <a:lnTo>
                  <a:pt x="131" y="49"/>
                </a:lnTo>
                <a:lnTo>
                  <a:pt x="131" y="49"/>
                </a:lnTo>
                <a:lnTo>
                  <a:pt x="138" y="62"/>
                </a:lnTo>
                <a:lnTo>
                  <a:pt x="142" y="68"/>
                </a:lnTo>
                <a:lnTo>
                  <a:pt x="145" y="71"/>
                </a:lnTo>
                <a:lnTo>
                  <a:pt x="148" y="71"/>
                </a:lnTo>
                <a:lnTo>
                  <a:pt x="148" y="71"/>
                </a:lnTo>
                <a:lnTo>
                  <a:pt x="149" y="69"/>
                </a:lnTo>
                <a:lnTo>
                  <a:pt x="150" y="66"/>
                </a:lnTo>
                <a:lnTo>
                  <a:pt x="153" y="59"/>
                </a:lnTo>
                <a:lnTo>
                  <a:pt x="155" y="51"/>
                </a:lnTo>
                <a:lnTo>
                  <a:pt x="158" y="48"/>
                </a:lnTo>
                <a:lnTo>
                  <a:pt x="158" y="48"/>
                </a:lnTo>
                <a:lnTo>
                  <a:pt x="158" y="49"/>
                </a:lnTo>
                <a:lnTo>
                  <a:pt x="158" y="45"/>
                </a:lnTo>
                <a:lnTo>
                  <a:pt x="160" y="3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7" name="Freeform 224">
            <a:extLst>
              <a:ext uri="{FF2B5EF4-FFF2-40B4-BE49-F238E27FC236}">
                <a16:creationId xmlns:a16="http://schemas.microsoft.com/office/drawing/2014/main" id="{726D4FF0-23CB-5586-E26C-3DCFEC2DE73E}"/>
              </a:ext>
            </a:extLst>
          </p:cNvPr>
          <p:cNvSpPr>
            <a:spLocks/>
          </p:cNvSpPr>
          <p:nvPr/>
        </p:nvSpPr>
        <p:spPr bwMode="gray">
          <a:xfrm>
            <a:off x="3404615" y="7817081"/>
            <a:ext cx="85833" cy="311353"/>
          </a:xfrm>
          <a:custGeom>
            <a:avLst/>
            <a:gdLst/>
            <a:ahLst/>
            <a:cxnLst>
              <a:cxn ang="0">
                <a:pos x="44" y="97"/>
              </a:cxn>
              <a:cxn ang="0">
                <a:pos x="48" y="92"/>
              </a:cxn>
              <a:cxn ang="0">
                <a:pos x="46" y="84"/>
              </a:cxn>
              <a:cxn ang="0">
                <a:pos x="46" y="80"/>
              </a:cxn>
              <a:cxn ang="0">
                <a:pos x="51" y="77"/>
              </a:cxn>
              <a:cxn ang="0">
                <a:pos x="56" y="77"/>
              </a:cxn>
              <a:cxn ang="0">
                <a:pos x="58" y="75"/>
              </a:cxn>
              <a:cxn ang="0">
                <a:pos x="60" y="70"/>
              </a:cxn>
              <a:cxn ang="0">
                <a:pos x="63" y="68"/>
              </a:cxn>
              <a:cxn ang="0">
                <a:pos x="67" y="73"/>
              </a:cxn>
              <a:cxn ang="0">
                <a:pos x="70" y="77"/>
              </a:cxn>
              <a:cxn ang="0">
                <a:pos x="71" y="78"/>
              </a:cxn>
              <a:cxn ang="0">
                <a:pos x="77" y="78"/>
              </a:cxn>
              <a:cxn ang="0">
                <a:pos x="84" y="80"/>
              </a:cxn>
              <a:cxn ang="0">
                <a:pos x="85" y="78"/>
              </a:cxn>
              <a:cxn ang="0">
                <a:pos x="88" y="73"/>
              </a:cxn>
              <a:cxn ang="0">
                <a:pos x="88" y="61"/>
              </a:cxn>
              <a:cxn ang="0">
                <a:pos x="87" y="47"/>
              </a:cxn>
              <a:cxn ang="0">
                <a:pos x="84" y="44"/>
              </a:cxn>
              <a:cxn ang="0">
                <a:pos x="78" y="37"/>
              </a:cxn>
              <a:cxn ang="0">
                <a:pos x="81" y="31"/>
              </a:cxn>
              <a:cxn ang="0">
                <a:pos x="85" y="28"/>
              </a:cxn>
              <a:cxn ang="0">
                <a:pos x="85" y="21"/>
              </a:cxn>
              <a:cxn ang="0">
                <a:pos x="84" y="18"/>
              </a:cxn>
              <a:cxn ang="0">
                <a:pos x="78" y="17"/>
              </a:cxn>
              <a:cxn ang="0">
                <a:pos x="70" y="18"/>
              </a:cxn>
              <a:cxn ang="0">
                <a:pos x="67" y="18"/>
              </a:cxn>
              <a:cxn ang="0">
                <a:pos x="70" y="1"/>
              </a:cxn>
              <a:cxn ang="0">
                <a:pos x="46" y="0"/>
              </a:cxn>
              <a:cxn ang="0">
                <a:pos x="43" y="1"/>
              </a:cxn>
              <a:cxn ang="0">
                <a:pos x="41" y="21"/>
              </a:cxn>
              <a:cxn ang="0">
                <a:pos x="20" y="23"/>
              </a:cxn>
              <a:cxn ang="0">
                <a:pos x="13" y="24"/>
              </a:cxn>
              <a:cxn ang="0">
                <a:pos x="10" y="27"/>
              </a:cxn>
              <a:cxn ang="0">
                <a:pos x="10" y="28"/>
              </a:cxn>
              <a:cxn ang="0">
                <a:pos x="14" y="33"/>
              </a:cxn>
              <a:cxn ang="0">
                <a:pos x="16" y="36"/>
              </a:cxn>
              <a:cxn ang="0">
                <a:pos x="16" y="37"/>
              </a:cxn>
              <a:cxn ang="0">
                <a:pos x="9" y="40"/>
              </a:cxn>
              <a:cxn ang="0">
                <a:pos x="7" y="43"/>
              </a:cxn>
              <a:cxn ang="0">
                <a:pos x="7" y="46"/>
              </a:cxn>
              <a:cxn ang="0">
                <a:pos x="2" y="53"/>
              </a:cxn>
              <a:cxn ang="0">
                <a:pos x="0" y="54"/>
              </a:cxn>
              <a:cxn ang="0">
                <a:pos x="3" y="60"/>
              </a:cxn>
              <a:cxn ang="0">
                <a:pos x="9" y="67"/>
              </a:cxn>
              <a:cxn ang="0">
                <a:pos x="9" y="68"/>
              </a:cxn>
              <a:cxn ang="0">
                <a:pos x="20" y="81"/>
              </a:cxn>
              <a:cxn ang="0">
                <a:pos x="24" y="87"/>
              </a:cxn>
              <a:cxn ang="0">
                <a:pos x="30" y="95"/>
              </a:cxn>
              <a:cxn ang="0">
                <a:pos x="36" y="101"/>
              </a:cxn>
              <a:cxn ang="0">
                <a:pos x="44" y="97"/>
              </a:cxn>
            </a:cxnLst>
            <a:rect l="0" t="0" r="r" b="b"/>
            <a:pathLst>
              <a:path w="88" h="101">
                <a:moveTo>
                  <a:pt x="44" y="97"/>
                </a:moveTo>
                <a:lnTo>
                  <a:pt x="44" y="97"/>
                </a:lnTo>
                <a:lnTo>
                  <a:pt x="48" y="95"/>
                </a:lnTo>
                <a:lnTo>
                  <a:pt x="48" y="92"/>
                </a:lnTo>
                <a:lnTo>
                  <a:pt x="48" y="88"/>
                </a:lnTo>
                <a:lnTo>
                  <a:pt x="46" y="84"/>
                </a:lnTo>
                <a:lnTo>
                  <a:pt x="46" y="84"/>
                </a:lnTo>
                <a:lnTo>
                  <a:pt x="46" y="80"/>
                </a:lnTo>
                <a:lnTo>
                  <a:pt x="47" y="77"/>
                </a:lnTo>
                <a:lnTo>
                  <a:pt x="51" y="77"/>
                </a:lnTo>
                <a:lnTo>
                  <a:pt x="56" y="77"/>
                </a:lnTo>
                <a:lnTo>
                  <a:pt x="56" y="77"/>
                </a:lnTo>
                <a:lnTo>
                  <a:pt x="57" y="77"/>
                </a:lnTo>
                <a:lnTo>
                  <a:pt x="58" y="75"/>
                </a:lnTo>
                <a:lnTo>
                  <a:pt x="60" y="73"/>
                </a:lnTo>
                <a:lnTo>
                  <a:pt x="60" y="70"/>
                </a:lnTo>
                <a:lnTo>
                  <a:pt x="63" y="68"/>
                </a:lnTo>
                <a:lnTo>
                  <a:pt x="63" y="68"/>
                </a:lnTo>
                <a:lnTo>
                  <a:pt x="66" y="70"/>
                </a:lnTo>
                <a:lnTo>
                  <a:pt x="67" y="73"/>
                </a:lnTo>
                <a:lnTo>
                  <a:pt x="68" y="77"/>
                </a:lnTo>
                <a:lnTo>
                  <a:pt x="70" y="77"/>
                </a:lnTo>
                <a:lnTo>
                  <a:pt x="71" y="78"/>
                </a:lnTo>
                <a:lnTo>
                  <a:pt x="71" y="78"/>
                </a:lnTo>
                <a:lnTo>
                  <a:pt x="74" y="78"/>
                </a:lnTo>
                <a:lnTo>
                  <a:pt x="77" y="78"/>
                </a:lnTo>
                <a:lnTo>
                  <a:pt x="80" y="80"/>
                </a:lnTo>
                <a:lnTo>
                  <a:pt x="84" y="80"/>
                </a:lnTo>
                <a:lnTo>
                  <a:pt x="84" y="80"/>
                </a:lnTo>
                <a:lnTo>
                  <a:pt x="85" y="78"/>
                </a:lnTo>
                <a:lnTo>
                  <a:pt x="87" y="77"/>
                </a:lnTo>
                <a:lnTo>
                  <a:pt x="88" y="73"/>
                </a:lnTo>
                <a:lnTo>
                  <a:pt x="88" y="61"/>
                </a:lnTo>
                <a:lnTo>
                  <a:pt x="88" y="61"/>
                </a:lnTo>
                <a:lnTo>
                  <a:pt x="88" y="50"/>
                </a:lnTo>
                <a:lnTo>
                  <a:pt x="87" y="47"/>
                </a:lnTo>
                <a:lnTo>
                  <a:pt x="84" y="44"/>
                </a:lnTo>
                <a:lnTo>
                  <a:pt x="84" y="44"/>
                </a:lnTo>
                <a:lnTo>
                  <a:pt x="81" y="41"/>
                </a:lnTo>
                <a:lnTo>
                  <a:pt x="78" y="37"/>
                </a:lnTo>
                <a:lnTo>
                  <a:pt x="78" y="34"/>
                </a:lnTo>
                <a:lnTo>
                  <a:pt x="81" y="31"/>
                </a:lnTo>
                <a:lnTo>
                  <a:pt x="81" y="31"/>
                </a:lnTo>
                <a:lnTo>
                  <a:pt x="85" y="28"/>
                </a:lnTo>
                <a:lnTo>
                  <a:pt x="87" y="24"/>
                </a:lnTo>
                <a:lnTo>
                  <a:pt x="85" y="21"/>
                </a:lnTo>
                <a:lnTo>
                  <a:pt x="84" y="18"/>
                </a:lnTo>
                <a:lnTo>
                  <a:pt x="84" y="18"/>
                </a:lnTo>
                <a:lnTo>
                  <a:pt x="81" y="17"/>
                </a:lnTo>
                <a:lnTo>
                  <a:pt x="78" y="17"/>
                </a:lnTo>
                <a:lnTo>
                  <a:pt x="74" y="18"/>
                </a:lnTo>
                <a:lnTo>
                  <a:pt x="70" y="18"/>
                </a:lnTo>
                <a:lnTo>
                  <a:pt x="68" y="18"/>
                </a:lnTo>
                <a:lnTo>
                  <a:pt x="67" y="18"/>
                </a:lnTo>
                <a:lnTo>
                  <a:pt x="67" y="18"/>
                </a:lnTo>
                <a:lnTo>
                  <a:pt x="70" y="1"/>
                </a:lnTo>
                <a:lnTo>
                  <a:pt x="70" y="1"/>
                </a:lnTo>
                <a:lnTo>
                  <a:pt x="46" y="0"/>
                </a:lnTo>
                <a:lnTo>
                  <a:pt x="43" y="1"/>
                </a:lnTo>
                <a:lnTo>
                  <a:pt x="43" y="1"/>
                </a:lnTo>
                <a:lnTo>
                  <a:pt x="43" y="16"/>
                </a:lnTo>
                <a:lnTo>
                  <a:pt x="41" y="21"/>
                </a:lnTo>
                <a:lnTo>
                  <a:pt x="41" y="21"/>
                </a:lnTo>
                <a:lnTo>
                  <a:pt x="20" y="23"/>
                </a:lnTo>
                <a:lnTo>
                  <a:pt x="20" y="23"/>
                </a:lnTo>
                <a:lnTo>
                  <a:pt x="13" y="24"/>
                </a:lnTo>
                <a:lnTo>
                  <a:pt x="13" y="24"/>
                </a:lnTo>
                <a:lnTo>
                  <a:pt x="10" y="27"/>
                </a:lnTo>
                <a:lnTo>
                  <a:pt x="10" y="27"/>
                </a:lnTo>
                <a:lnTo>
                  <a:pt x="10" y="28"/>
                </a:lnTo>
                <a:lnTo>
                  <a:pt x="11" y="31"/>
                </a:lnTo>
                <a:lnTo>
                  <a:pt x="14" y="33"/>
                </a:lnTo>
                <a:lnTo>
                  <a:pt x="16" y="36"/>
                </a:lnTo>
                <a:lnTo>
                  <a:pt x="16" y="36"/>
                </a:lnTo>
                <a:lnTo>
                  <a:pt x="16" y="37"/>
                </a:lnTo>
                <a:lnTo>
                  <a:pt x="16" y="37"/>
                </a:lnTo>
                <a:lnTo>
                  <a:pt x="11" y="38"/>
                </a:lnTo>
                <a:lnTo>
                  <a:pt x="9" y="40"/>
                </a:lnTo>
                <a:lnTo>
                  <a:pt x="7" y="41"/>
                </a:lnTo>
                <a:lnTo>
                  <a:pt x="7" y="43"/>
                </a:lnTo>
                <a:lnTo>
                  <a:pt x="7" y="43"/>
                </a:lnTo>
                <a:lnTo>
                  <a:pt x="7" y="46"/>
                </a:lnTo>
                <a:lnTo>
                  <a:pt x="6" y="48"/>
                </a:lnTo>
                <a:lnTo>
                  <a:pt x="2" y="53"/>
                </a:lnTo>
                <a:lnTo>
                  <a:pt x="2" y="53"/>
                </a:lnTo>
                <a:lnTo>
                  <a:pt x="0" y="54"/>
                </a:lnTo>
                <a:lnTo>
                  <a:pt x="2" y="55"/>
                </a:lnTo>
                <a:lnTo>
                  <a:pt x="3" y="60"/>
                </a:lnTo>
                <a:lnTo>
                  <a:pt x="7" y="63"/>
                </a:lnTo>
                <a:lnTo>
                  <a:pt x="9" y="67"/>
                </a:lnTo>
                <a:lnTo>
                  <a:pt x="9" y="67"/>
                </a:lnTo>
                <a:lnTo>
                  <a:pt x="9" y="68"/>
                </a:lnTo>
                <a:lnTo>
                  <a:pt x="11" y="71"/>
                </a:lnTo>
                <a:lnTo>
                  <a:pt x="20" y="81"/>
                </a:lnTo>
                <a:lnTo>
                  <a:pt x="20" y="81"/>
                </a:lnTo>
                <a:lnTo>
                  <a:pt x="24" y="87"/>
                </a:lnTo>
                <a:lnTo>
                  <a:pt x="27" y="91"/>
                </a:lnTo>
                <a:lnTo>
                  <a:pt x="30" y="95"/>
                </a:lnTo>
                <a:lnTo>
                  <a:pt x="36" y="101"/>
                </a:lnTo>
                <a:lnTo>
                  <a:pt x="36" y="101"/>
                </a:lnTo>
                <a:lnTo>
                  <a:pt x="39" y="98"/>
                </a:lnTo>
                <a:lnTo>
                  <a:pt x="44" y="97"/>
                </a:lnTo>
                <a:lnTo>
                  <a:pt x="44" y="9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8" name="Freeform 225">
            <a:extLst>
              <a:ext uri="{FF2B5EF4-FFF2-40B4-BE49-F238E27FC236}">
                <a16:creationId xmlns:a16="http://schemas.microsoft.com/office/drawing/2014/main" id="{F6DE5C53-AB04-6696-AEA3-C98FDC4138CC}"/>
              </a:ext>
            </a:extLst>
          </p:cNvPr>
          <p:cNvSpPr>
            <a:spLocks/>
          </p:cNvSpPr>
          <p:nvPr/>
        </p:nvSpPr>
        <p:spPr bwMode="gray">
          <a:xfrm>
            <a:off x="3413393" y="7820163"/>
            <a:ext cx="33163" cy="70903"/>
          </a:xfrm>
          <a:custGeom>
            <a:avLst/>
            <a:gdLst/>
            <a:ahLst/>
            <a:cxnLst>
              <a:cxn ang="0">
                <a:pos x="32" y="20"/>
              </a:cxn>
              <a:cxn ang="0">
                <a:pos x="32" y="20"/>
              </a:cxn>
              <a:cxn ang="0">
                <a:pos x="34" y="15"/>
              </a:cxn>
              <a:cxn ang="0">
                <a:pos x="34" y="0"/>
              </a:cxn>
              <a:cxn ang="0">
                <a:pos x="30" y="2"/>
              </a:cxn>
              <a:cxn ang="0">
                <a:pos x="7" y="2"/>
              </a:cxn>
              <a:cxn ang="0">
                <a:pos x="7" y="2"/>
              </a:cxn>
              <a:cxn ang="0">
                <a:pos x="8" y="2"/>
              </a:cxn>
              <a:cxn ang="0">
                <a:pos x="8" y="2"/>
              </a:cxn>
              <a:cxn ang="0">
                <a:pos x="8" y="5"/>
              </a:cxn>
              <a:cxn ang="0">
                <a:pos x="8" y="8"/>
              </a:cxn>
              <a:cxn ang="0">
                <a:pos x="7" y="10"/>
              </a:cxn>
              <a:cxn ang="0">
                <a:pos x="4" y="12"/>
              </a:cxn>
              <a:cxn ang="0">
                <a:pos x="4" y="12"/>
              </a:cxn>
              <a:cxn ang="0">
                <a:pos x="1" y="15"/>
              </a:cxn>
              <a:cxn ang="0">
                <a:pos x="0" y="16"/>
              </a:cxn>
              <a:cxn ang="0">
                <a:pos x="1" y="17"/>
              </a:cxn>
              <a:cxn ang="0">
                <a:pos x="2" y="19"/>
              </a:cxn>
              <a:cxn ang="0">
                <a:pos x="2" y="19"/>
              </a:cxn>
              <a:cxn ang="0">
                <a:pos x="4" y="19"/>
              </a:cxn>
              <a:cxn ang="0">
                <a:pos x="5" y="20"/>
              </a:cxn>
              <a:cxn ang="0">
                <a:pos x="4" y="23"/>
              </a:cxn>
              <a:cxn ang="0">
                <a:pos x="4" y="23"/>
              </a:cxn>
              <a:cxn ang="0">
                <a:pos x="11" y="22"/>
              </a:cxn>
              <a:cxn ang="0">
                <a:pos x="11" y="22"/>
              </a:cxn>
              <a:cxn ang="0">
                <a:pos x="32" y="20"/>
              </a:cxn>
              <a:cxn ang="0">
                <a:pos x="32" y="20"/>
              </a:cxn>
            </a:cxnLst>
            <a:rect l="0" t="0" r="r" b="b"/>
            <a:pathLst>
              <a:path w="34" h="23">
                <a:moveTo>
                  <a:pt x="32" y="20"/>
                </a:moveTo>
                <a:lnTo>
                  <a:pt x="32" y="20"/>
                </a:lnTo>
                <a:lnTo>
                  <a:pt x="34" y="15"/>
                </a:lnTo>
                <a:lnTo>
                  <a:pt x="34" y="0"/>
                </a:lnTo>
                <a:lnTo>
                  <a:pt x="30" y="2"/>
                </a:lnTo>
                <a:lnTo>
                  <a:pt x="7" y="2"/>
                </a:lnTo>
                <a:lnTo>
                  <a:pt x="7" y="2"/>
                </a:lnTo>
                <a:lnTo>
                  <a:pt x="8" y="2"/>
                </a:lnTo>
                <a:lnTo>
                  <a:pt x="8" y="2"/>
                </a:lnTo>
                <a:lnTo>
                  <a:pt x="8" y="5"/>
                </a:lnTo>
                <a:lnTo>
                  <a:pt x="8" y="8"/>
                </a:lnTo>
                <a:lnTo>
                  <a:pt x="7" y="10"/>
                </a:lnTo>
                <a:lnTo>
                  <a:pt x="4" y="12"/>
                </a:lnTo>
                <a:lnTo>
                  <a:pt x="4" y="12"/>
                </a:lnTo>
                <a:lnTo>
                  <a:pt x="1" y="15"/>
                </a:lnTo>
                <a:lnTo>
                  <a:pt x="0" y="16"/>
                </a:lnTo>
                <a:lnTo>
                  <a:pt x="1" y="17"/>
                </a:lnTo>
                <a:lnTo>
                  <a:pt x="2" y="19"/>
                </a:lnTo>
                <a:lnTo>
                  <a:pt x="2" y="19"/>
                </a:lnTo>
                <a:lnTo>
                  <a:pt x="4" y="19"/>
                </a:lnTo>
                <a:lnTo>
                  <a:pt x="5" y="20"/>
                </a:lnTo>
                <a:lnTo>
                  <a:pt x="4" y="23"/>
                </a:lnTo>
                <a:lnTo>
                  <a:pt x="4" y="23"/>
                </a:lnTo>
                <a:lnTo>
                  <a:pt x="11" y="22"/>
                </a:lnTo>
                <a:lnTo>
                  <a:pt x="11" y="22"/>
                </a:lnTo>
                <a:lnTo>
                  <a:pt x="32" y="20"/>
                </a:lnTo>
                <a:lnTo>
                  <a:pt x="32" y="2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39" name="Freeform 226">
            <a:extLst>
              <a:ext uri="{FF2B5EF4-FFF2-40B4-BE49-F238E27FC236}">
                <a16:creationId xmlns:a16="http://schemas.microsoft.com/office/drawing/2014/main" id="{4685F834-1BF3-F2F4-2735-73DFBDC3F76E}"/>
              </a:ext>
            </a:extLst>
          </p:cNvPr>
          <p:cNvSpPr>
            <a:spLocks/>
          </p:cNvSpPr>
          <p:nvPr/>
        </p:nvSpPr>
        <p:spPr bwMode="gray">
          <a:xfrm>
            <a:off x="3439729" y="7746181"/>
            <a:ext cx="109243" cy="437740"/>
          </a:xfrm>
          <a:custGeom>
            <a:avLst/>
            <a:gdLst/>
            <a:ahLst/>
            <a:cxnLst>
              <a:cxn ang="0">
                <a:pos x="35" y="137"/>
              </a:cxn>
              <a:cxn ang="0">
                <a:pos x="41" y="135"/>
              </a:cxn>
              <a:cxn ang="0">
                <a:pos x="54" y="134"/>
              </a:cxn>
              <a:cxn ang="0">
                <a:pos x="55" y="138"/>
              </a:cxn>
              <a:cxn ang="0">
                <a:pos x="61" y="135"/>
              </a:cxn>
              <a:cxn ang="0">
                <a:pos x="71" y="131"/>
              </a:cxn>
              <a:cxn ang="0">
                <a:pos x="72" y="121"/>
              </a:cxn>
              <a:cxn ang="0">
                <a:pos x="76" y="114"/>
              </a:cxn>
              <a:cxn ang="0">
                <a:pos x="78" y="87"/>
              </a:cxn>
              <a:cxn ang="0">
                <a:pos x="85" y="80"/>
              </a:cxn>
              <a:cxn ang="0">
                <a:pos x="92" y="70"/>
              </a:cxn>
              <a:cxn ang="0">
                <a:pos x="98" y="54"/>
              </a:cxn>
              <a:cxn ang="0">
                <a:pos x="104" y="36"/>
              </a:cxn>
              <a:cxn ang="0">
                <a:pos x="109" y="19"/>
              </a:cxn>
              <a:cxn ang="0">
                <a:pos x="112" y="7"/>
              </a:cxn>
              <a:cxn ang="0">
                <a:pos x="98" y="0"/>
              </a:cxn>
              <a:cxn ang="0">
                <a:pos x="82" y="4"/>
              </a:cxn>
              <a:cxn ang="0">
                <a:pos x="79" y="16"/>
              </a:cxn>
              <a:cxn ang="0">
                <a:pos x="75" y="26"/>
              </a:cxn>
              <a:cxn ang="0">
                <a:pos x="65" y="29"/>
              </a:cxn>
              <a:cxn ang="0">
                <a:pos x="52" y="24"/>
              </a:cxn>
              <a:cxn ang="0">
                <a:pos x="31" y="41"/>
              </a:cxn>
              <a:cxn ang="0">
                <a:pos x="34" y="41"/>
              </a:cxn>
              <a:cxn ang="0">
                <a:pos x="45" y="40"/>
              </a:cxn>
              <a:cxn ang="0">
                <a:pos x="49" y="44"/>
              </a:cxn>
              <a:cxn ang="0">
                <a:pos x="45" y="54"/>
              </a:cxn>
              <a:cxn ang="0">
                <a:pos x="42" y="60"/>
              </a:cxn>
              <a:cxn ang="0">
                <a:pos x="48" y="67"/>
              </a:cxn>
              <a:cxn ang="0">
                <a:pos x="52" y="84"/>
              </a:cxn>
              <a:cxn ang="0">
                <a:pos x="51" y="100"/>
              </a:cxn>
              <a:cxn ang="0">
                <a:pos x="48" y="103"/>
              </a:cxn>
              <a:cxn ang="0">
                <a:pos x="38" y="101"/>
              </a:cxn>
              <a:cxn ang="0">
                <a:pos x="34" y="100"/>
              </a:cxn>
              <a:cxn ang="0">
                <a:pos x="30" y="93"/>
              </a:cxn>
              <a:cxn ang="0">
                <a:pos x="24" y="93"/>
              </a:cxn>
              <a:cxn ang="0">
                <a:pos x="21" y="100"/>
              </a:cxn>
              <a:cxn ang="0">
                <a:pos x="15" y="100"/>
              </a:cxn>
              <a:cxn ang="0">
                <a:pos x="10" y="107"/>
              </a:cxn>
              <a:cxn ang="0">
                <a:pos x="12" y="115"/>
              </a:cxn>
              <a:cxn ang="0">
                <a:pos x="8" y="120"/>
              </a:cxn>
              <a:cxn ang="0">
                <a:pos x="0" y="124"/>
              </a:cxn>
              <a:cxn ang="0">
                <a:pos x="10" y="134"/>
              </a:cxn>
              <a:cxn ang="0">
                <a:pos x="25" y="137"/>
              </a:cxn>
            </a:cxnLst>
            <a:rect l="0" t="0" r="r" b="b"/>
            <a:pathLst>
              <a:path w="112" h="142">
                <a:moveTo>
                  <a:pt x="31" y="134"/>
                </a:moveTo>
                <a:lnTo>
                  <a:pt x="31" y="134"/>
                </a:lnTo>
                <a:lnTo>
                  <a:pt x="35" y="137"/>
                </a:lnTo>
                <a:lnTo>
                  <a:pt x="38" y="137"/>
                </a:lnTo>
                <a:lnTo>
                  <a:pt x="41" y="135"/>
                </a:lnTo>
                <a:lnTo>
                  <a:pt x="41" y="135"/>
                </a:lnTo>
                <a:lnTo>
                  <a:pt x="47" y="133"/>
                </a:lnTo>
                <a:lnTo>
                  <a:pt x="51" y="133"/>
                </a:lnTo>
                <a:lnTo>
                  <a:pt x="54" y="134"/>
                </a:lnTo>
                <a:lnTo>
                  <a:pt x="54" y="137"/>
                </a:lnTo>
                <a:lnTo>
                  <a:pt x="54" y="137"/>
                </a:lnTo>
                <a:lnTo>
                  <a:pt x="55" y="138"/>
                </a:lnTo>
                <a:lnTo>
                  <a:pt x="57" y="140"/>
                </a:lnTo>
                <a:lnTo>
                  <a:pt x="61" y="135"/>
                </a:lnTo>
                <a:lnTo>
                  <a:pt x="61" y="135"/>
                </a:lnTo>
                <a:lnTo>
                  <a:pt x="65" y="133"/>
                </a:lnTo>
                <a:lnTo>
                  <a:pt x="68" y="133"/>
                </a:lnTo>
                <a:lnTo>
                  <a:pt x="71" y="131"/>
                </a:lnTo>
                <a:lnTo>
                  <a:pt x="71" y="127"/>
                </a:lnTo>
                <a:lnTo>
                  <a:pt x="71" y="127"/>
                </a:lnTo>
                <a:lnTo>
                  <a:pt x="72" y="121"/>
                </a:lnTo>
                <a:lnTo>
                  <a:pt x="74" y="121"/>
                </a:lnTo>
                <a:lnTo>
                  <a:pt x="76" y="120"/>
                </a:lnTo>
                <a:lnTo>
                  <a:pt x="76" y="114"/>
                </a:lnTo>
                <a:lnTo>
                  <a:pt x="76" y="114"/>
                </a:lnTo>
                <a:lnTo>
                  <a:pt x="78" y="87"/>
                </a:lnTo>
                <a:lnTo>
                  <a:pt x="78" y="87"/>
                </a:lnTo>
                <a:lnTo>
                  <a:pt x="79" y="86"/>
                </a:lnTo>
                <a:lnTo>
                  <a:pt x="81" y="84"/>
                </a:lnTo>
                <a:lnTo>
                  <a:pt x="85" y="80"/>
                </a:lnTo>
                <a:lnTo>
                  <a:pt x="89" y="76"/>
                </a:lnTo>
                <a:lnTo>
                  <a:pt x="92" y="73"/>
                </a:lnTo>
                <a:lnTo>
                  <a:pt x="92" y="70"/>
                </a:lnTo>
                <a:lnTo>
                  <a:pt x="92" y="70"/>
                </a:lnTo>
                <a:lnTo>
                  <a:pt x="94" y="63"/>
                </a:lnTo>
                <a:lnTo>
                  <a:pt x="98" y="54"/>
                </a:lnTo>
                <a:lnTo>
                  <a:pt x="102" y="44"/>
                </a:lnTo>
                <a:lnTo>
                  <a:pt x="104" y="36"/>
                </a:lnTo>
                <a:lnTo>
                  <a:pt x="104" y="36"/>
                </a:lnTo>
                <a:lnTo>
                  <a:pt x="105" y="30"/>
                </a:lnTo>
                <a:lnTo>
                  <a:pt x="106" y="26"/>
                </a:lnTo>
                <a:lnTo>
                  <a:pt x="109" y="19"/>
                </a:lnTo>
                <a:lnTo>
                  <a:pt x="109" y="19"/>
                </a:lnTo>
                <a:lnTo>
                  <a:pt x="112" y="12"/>
                </a:lnTo>
                <a:lnTo>
                  <a:pt x="112" y="7"/>
                </a:lnTo>
                <a:lnTo>
                  <a:pt x="112" y="3"/>
                </a:lnTo>
                <a:lnTo>
                  <a:pt x="112" y="3"/>
                </a:lnTo>
                <a:lnTo>
                  <a:pt x="98" y="0"/>
                </a:lnTo>
                <a:lnTo>
                  <a:pt x="92" y="3"/>
                </a:lnTo>
                <a:lnTo>
                  <a:pt x="82" y="4"/>
                </a:lnTo>
                <a:lnTo>
                  <a:pt x="82" y="4"/>
                </a:lnTo>
                <a:lnTo>
                  <a:pt x="82" y="9"/>
                </a:lnTo>
                <a:lnTo>
                  <a:pt x="82" y="13"/>
                </a:lnTo>
                <a:lnTo>
                  <a:pt x="79" y="16"/>
                </a:lnTo>
                <a:lnTo>
                  <a:pt x="79" y="16"/>
                </a:lnTo>
                <a:lnTo>
                  <a:pt x="78" y="22"/>
                </a:lnTo>
                <a:lnTo>
                  <a:pt x="75" y="26"/>
                </a:lnTo>
                <a:lnTo>
                  <a:pt x="75" y="33"/>
                </a:lnTo>
                <a:lnTo>
                  <a:pt x="75" y="33"/>
                </a:lnTo>
                <a:lnTo>
                  <a:pt x="65" y="29"/>
                </a:lnTo>
                <a:lnTo>
                  <a:pt x="58" y="26"/>
                </a:lnTo>
                <a:lnTo>
                  <a:pt x="52" y="24"/>
                </a:lnTo>
                <a:lnTo>
                  <a:pt x="52" y="24"/>
                </a:lnTo>
                <a:lnTo>
                  <a:pt x="34" y="24"/>
                </a:lnTo>
                <a:lnTo>
                  <a:pt x="34" y="24"/>
                </a:lnTo>
                <a:lnTo>
                  <a:pt x="31" y="41"/>
                </a:lnTo>
                <a:lnTo>
                  <a:pt x="31" y="41"/>
                </a:lnTo>
                <a:lnTo>
                  <a:pt x="32" y="41"/>
                </a:lnTo>
                <a:lnTo>
                  <a:pt x="34" y="41"/>
                </a:lnTo>
                <a:lnTo>
                  <a:pt x="38" y="41"/>
                </a:lnTo>
                <a:lnTo>
                  <a:pt x="42" y="40"/>
                </a:lnTo>
                <a:lnTo>
                  <a:pt x="45" y="40"/>
                </a:lnTo>
                <a:lnTo>
                  <a:pt x="48" y="41"/>
                </a:lnTo>
                <a:lnTo>
                  <a:pt x="48" y="41"/>
                </a:lnTo>
                <a:lnTo>
                  <a:pt x="49" y="44"/>
                </a:lnTo>
                <a:lnTo>
                  <a:pt x="51" y="47"/>
                </a:lnTo>
                <a:lnTo>
                  <a:pt x="49" y="51"/>
                </a:lnTo>
                <a:lnTo>
                  <a:pt x="45" y="54"/>
                </a:lnTo>
                <a:lnTo>
                  <a:pt x="45" y="54"/>
                </a:lnTo>
                <a:lnTo>
                  <a:pt x="42" y="57"/>
                </a:lnTo>
                <a:lnTo>
                  <a:pt x="42" y="60"/>
                </a:lnTo>
                <a:lnTo>
                  <a:pt x="45" y="64"/>
                </a:lnTo>
                <a:lnTo>
                  <a:pt x="48" y="67"/>
                </a:lnTo>
                <a:lnTo>
                  <a:pt x="48" y="67"/>
                </a:lnTo>
                <a:lnTo>
                  <a:pt x="51" y="70"/>
                </a:lnTo>
                <a:lnTo>
                  <a:pt x="52" y="73"/>
                </a:lnTo>
                <a:lnTo>
                  <a:pt x="52" y="84"/>
                </a:lnTo>
                <a:lnTo>
                  <a:pt x="52" y="84"/>
                </a:lnTo>
                <a:lnTo>
                  <a:pt x="52" y="96"/>
                </a:lnTo>
                <a:lnTo>
                  <a:pt x="51" y="100"/>
                </a:lnTo>
                <a:lnTo>
                  <a:pt x="49" y="101"/>
                </a:lnTo>
                <a:lnTo>
                  <a:pt x="48" y="103"/>
                </a:lnTo>
                <a:lnTo>
                  <a:pt x="48" y="103"/>
                </a:lnTo>
                <a:lnTo>
                  <a:pt x="44" y="103"/>
                </a:lnTo>
                <a:lnTo>
                  <a:pt x="41" y="101"/>
                </a:lnTo>
                <a:lnTo>
                  <a:pt x="38" y="101"/>
                </a:lnTo>
                <a:lnTo>
                  <a:pt x="35" y="101"/>
                </a:lnTo>
                <a:lnTo>
                  <a:pt x="35" y="101"/>
                </a:lnTo>
                <a:lnTo>
                  <a:pt x="34" y="100"/>
                </a:lnTo>
                <a:lnTo>
                  <a:pt x="32" y="100"/>
                </a:lnTo>
                <a:lnTo>
                  <a:pt x="31" y="96"/>
                </a:lnTo>
                <a:lnTo>
                  <a:pt x="30" y="93"/>
                </a:lnTo>
                <a:lnTo>
                  <a:pt x="27" y="91"/>
                </a:lnTo>
                <a:lnTo>
                  <a:pt x="27" y="91"/>
                </a:lnTo>
                <a:lnTo>
                  <a:pt x="24" y="93"/>
                </a:lnTo>
                <a:lnTo>
                  <a:pt x="24" y="96"/>
                </a:lnTo>
                <a:lnTo>
                  <a:pt x="22" y="98"/>
                </a:lnTo>
                <a:lnTo>
                  <a:pt x="21" y="100"/>
                </a:lnTo>
                <a:lnTo>
                  <a:pt x="20" y="100"/>
                </a:lnTo>
                <a:lnTo>
                  <a:pt x="20" y="100"/>
                </a:lnTo>
                <a:lnTo>
                  <a:pt x="15" y="100"/>
                </a:lnTo>
                <a:lnTo>
                  <a:pt x="11" y="100"/>
                </a:lnTo>
                <a:lnTo>
                  <a:pt x="10" y="103"/>
                </a:lnTo>
                <a:lnTo>
                  <a:pt x="10" y="107"/>
                </a:lnTo>
                <a:lnTo>
                  <a:pt x="10" y="107"/>
                </a:lnTo>
                <a:lnTo>
                  <a:pt x="12" y="111"/>
                </a:lnTo>
                <a:lnTo>
                  <a:pt x="12" y="115"/>
                </a:lnTo>
                <a:lnTo>
                  <a:pt x="12" y="118"/>
                </a:lnTo>
                <a:lnTo>
                  <a:pt x="8" y="120"/>
                </a:lnTo>
                <a:lnTo>
                  <a:pt x="8" y="120"/>
                </a:lnTo>
                <a:lnTo>
                  <a:pt x="3" y="121"/>
                </a:lnTo>
                <a:lnTo>
                  <a:pt x="0" y="124"/>
                </a:lnTo>
                <a:lnTo>
                  <a:pt x="0" y="124"/>
                </a:lnTo>
                <a:lnTo>
                  <a:pt x="3" y="125"/>
                </a:lnTo>
                <a:lnTo>
                  <a:pt x="3" y="125"/>
                </a:lnTo>
                <a:lnTo>
                  <a:pt x="10" y="134"/>
                </a:lnTo>
                <a:lnTo>
                  <a:pt x="15" y="142"/>
                </a:lnTo>
                <a:lnTo>
                  <a:pt x="15" y="142"/>
                </a:lnTo>
                <a:lnTo>
                  <a:pt x="25" y="137"/>
                </a:lnTo>
                <a:lnTo>
                  <a:pt x="31" y="134"/>
                </a:lnTo>
                <a:lnTo>
                  <a:pt x="31" y="13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0" name="Freeform 227">
            <a:extLst>
              <a:ext uri="{FF2B5EF4-FFF2-40B4-BE49-F238E27FC236}">
                <a16:creationId xmlns:a16="http://schemas.microsoft.com/office/drawing/2014/main" id="{CD7A60A8-9747-7B05-64CC-3E5C75B86555}"/>
              </a:ext>
            </a:extLst>
          </p:cNvPr>
          <p:cNvSpPr>
            <a:spLocks/>
          </p:cNvSpPr>
          <p:nvPr/>
        </p:nvSpPr>
        <p:spPr bwMode="gray">
          <a:xfrm>
            <a:off x="3601643" y="6747388"/>
            <a:ext cx="256525" cy="1008041"/>
          </a:xfrm>
          <a:custGeom>
            <a:avLst/>
            <a:gdLst/>
            <a:ahLst/>
            <a:cxnLst>
              <a:cxn ang="0">
                <a:pos x="204" y="13"/>
              </a:cxn>
              <a:cxn ang="0">
                <a:pos x="194" y="20"/>
              </a:cxn>
              <a:cxn ang="0">
                <a:pos x="185" y="25"/>
              </a:cxn>
              <a:cxn ang="0">
                <a:pos x="155" y="18"/>
              </a:cxn>
              <a:cxn ang="0">
                <a:pos x="47" y="23"/>
              </a:cxn>
              <a:cxn ang="0">
                <a:pos x="33" y="108"/>
              </a:cxn>
              <a:cxn ang="0">
                <a:pos x="23" y="128"/>
              </a:cxn>
              <a:cxn ang="0">
                <a:pos x="16" y="141"/>
              </a:cxn>
              <a:cxn ang="0">
                <a:pos x="9" y="146"/>
              </a:cxn>
              <a:cxn ang="0">
                <a:pos x="3" y="155"/>
              </a:cxn>
              <a:cxn ang="0">
                <a:pos x="3" y="166"/>
              </a:cxn>
              <a:cxn ang="0">
                <a:pos x="2" y="176"/>
              </a:cxn>
              <a:cxn ang="0">
                <a:pos x="7" y="188"/>
              </a:cxn>
              <a:cxn ang="0">
                <a:pos x="13" y="205"/>
              </a:cxn>
              <a:cxn ang="0">
                <a:pos x="29" y="227"/>
              </a:cxn>
              <a:cxn ang="0">
                <a:pos x="24" y="237"/>
              </a:cxn>
              <a:cxn ang="0">
                <a:pos x="33" y="246"/>
              </a:cxn>
              <a:cxn ang="0">
                <a:pos x="51" y="259"/>
              </a:cxn>
              <a:cxn ang="0">
                <a:pos x="56" y="266"/>
              </a:cxn>
              <a:cxn ang="0">
                <a:pos x="68" y="282"/>
              </a:cxn>
              <a:cxn ang="0">
                <a:pos x="84" y="300"/>
              </a:cxn>
              <a:cxn ang="0">
                <a:pos x="90" y="307"/>
              </a:cxn>
              <a:cxn ang="0">
                <a:pos x="101" y="313"/>
              </a:cxn>
              <a:cxn ang="0">
                <a:pos x="114" y="313"/>
              </a:cxn>
              <a:cxn ang="0">
                <a:pos x="121" y="310"/>
              </a:cxn>
              <a:cxn ang="0">
                <a:pos x="152" y="323"/>
              </a:cxn>
              <a:cxn ang="0">
                <a:pos x="162" y="326"/>
              </a:cxn>
              <a:cxn ang="0">
                <a:pos x="179" y="323"/>
              </a:cxn>
              <a:cxn ang="0">
                <a:pos x="189" y="317"/>
              </a:cxn>
              <a:cxn ang="0">
                <a:pos x="196" y="309"/>
              </a:cxn>
              <a:cxn ang="0">
                <a:pos x="213" y="306"/>
              </a:cxn>
              <a:cxn ang="0">
                <a:pos x="219" y="296"/>
              </a:cxn>
              <a:cxn ang="0">
                <a:pos x="206" y="289"/>
              </a:cxn>
              <a:cxn ang="0">
                <a:pos x="191" y="269"/>
              </a:cxn>
              <a:cxn ang="0">
                <a:pos x="177" y="259"/>
              </a:cxn>
              <a:cxn ang="0">
                <a:pos x="177" y="252"/>
              </a:cxn>
              <a:cxn ang="0">
                <a:pos x="184" y="245"/>
              </a:cxn>
              <a:cxn ang="0">
                <a:pos x="192" y="227"/>
              </a:cxn>
              <a:cxn ang="0">
                <a:pos x="196" y="212"/>
              </a:cxn>
              <a:cxn ang="0">
                <a:pos x="204" y="205"/>
              </a:cxn>
              <a:cxn ang="0">
                <a:pos x="209" y="189"/>
              </a:cxn>
              <a:cxn ang="0">
                <a:pos x="221" y="178"/>
              </a:cxn>
              <a:cxn ang="0">
                <a:pos x="226" y="166"/>
              </a:cxn>
              <a:cxn ang="0">
                <a:pos x="229" y="139"/>
              </a:cxn>
              <a:cxn ang="0">
                <a:pos x="239" y="117"/>
              </a:cxn>
              <a:cxn ang="0">
                <a:pos x="248" y="104"/>
              </a:cxn>
              <a:cxn ang="0">
                <a:pos x="263" y="89"/>
              </a:cxn>
              <a:cxn ang="0">
                <a:pos x="246" y="72"/>
              </a:cxn>
              <a:cxn ang="0">
                <a:pos x="242" y="40"/>
              </a:cxn>
              <a:cxn ang="0">
                <a:pos x="231" y="17"/>
              </a:cxn>
              <a:cxn ang="0">
                <a:pos x="218" y="4"/>
              </a:cxn>
              <a:cxn ang="0">
                <a:pos x="212" y="7"/>
              </a:cxn>
            </a:cxnLst>
            <a:rect l="0" t="0" r="r" b="b"/>
            <a:pathLst>
              <a:path w="263" h="327">
                <a:moveTo>
                  <a:pt x="208" y="7"/>
                </a:moveTo>
                <a:lnTo>
                  <a:pt x="208" y="7"/>
                </a:lnTo>
                <a:lnTo>
                  <a:pt x="206" y="7"/>
                </a:lnTo>
                <a:lnTo>
                  <a:pt x="205" y="8"/>
                </a:lnTo>
                <a:lnTo>
                  <a:pt x="204" y="13"/>
                </a:lnTo>
                <a:lnTo>
                  <a:pt x="201" y="17"/>
                </a:lnTo>
                <a:lnTo>
                  <a:pt x="199" y="18"/>
                </a:lnTo>
                <a:lnTo>
                  <a:pt x="198" y="18"/>
                </a:lnTo>
                <a:lnTo>
                  <a:pt x="198" y="18"/>
                </a:lnTo>
                <a:lnTo>
                  <a:pt x="194" y="20"/>
                </a:lnTo>
                <a:lnTo>
                  <a:pt x="191" y="23"/>
                </a:lnTo>
                <a:lnTo>
                  <a:pt x="191" y="24"/>
                </a:lnTo>
                <a:lnTo>
                  <a:pt x="188" y="25"/>
                </a:lnTo>
                <a:lnTo>
                  <a:pt x="188" y="25"/>
                </a:lnTo>
                <a:lnTo>
                  <a:pt x="185" y="25"/>
                </a:lnTo>
                <a:lnTo>
                  <a:pt x="182" y="24"/>
                </a:lnTo>
                <a:lnTo>
                  <a:pt x="179" y="21"/>
                </a:lnTo>
                <a:lnTo>
                  <a:pt x="158" y="21"/>
                </a:lnTo>
                <a:lnTo>
                  <a:pt x="158" y="21"/>
                </a:lnTo>
                <a:lnTo>
                  <a:pt x="155" y="18"/>
                </a:lnTo>
                <a:lnTo>
                  <a:pt x="154" y="18"/>
                </a:lnTo>
                <a:lnTo>
                  <a:pt x="151" y="18"/>
                </a:lnTo>
                <a:lnTo>
                  <a:pt x="151" y="18"/>
                </a:lnTo>
                <a:lnTo>
                  <a:pt x="145" y="23"/>
                </a:lnTo>
                <a:lnTo>
                  <a:pt x="47" y="23"/>
                </a:lnTo>
                <a:lnTo>
                  <a:pt x="47" y="23"/>
                </a:lnTo>
                <a:lnTo>
                  <a:pt x="47" y="55"/>
                </a:lnTo>
                <a:lnTo>
                  <a:pt x="33" y="55"/>
                </a:lnTo>
                <a:lnTo>
                  <a:pt x="33" y="108"/>
                </a:lnTo>
                <a:lnTo>
                  <a:pt x="33" y="108"/>
                </a:lnTo>
                <a:lnTo>
                  <a:pt x="33" y="117"/>
                </a:lnTo>
                <a:lnTo>
                  <a:pt x="31" y="122"/>
                </a:lnTo>
                <a:lnTo>
                  <a:pt x="30" y="125"/>
                </a:lnTo>
                <a:lnTo>
                  <a:pt x="30" y="125"/>
                </a:lnTo>
                <a:lnTo>
                  <a:pt x="23" y="128"/>
                </a:lnTo>
                <a:lnTo>
                  <a:pt x="19" y="131"/>
                </a:lnTo>
                <a:lnTo>
                  <a:pt x="17" y="132"/>
                </a:lnTo>
                <a:lnTo>
                  <a:pt x="17" y="134"/>
                </a:lnTo>
                <a:lnTo>
                  <a:pt x="17" y="134"/>
                </a:lnTo>
                <a:lnTo>
                  <a:pt x="16" y="141"/>
                </a:lnTo>
                <a:lnTo>
                  <a:pt x="13" y="142"/>
                </a:lnTo>
                <a:lnTo>
                  <a:pt x="10" y="144"/>
                </a:lnTo>
                <a:lnTo>
                  <a:pt x="10" y="144"/>
                </a:lnTo>
                <a:lnTo>
                  <a:pt x="9" y="145"/>
                </a:lnTo>
                <a:lnTo>
                  <a:pt x="9" y="146"/>
                </a:lnTo>
                <a:lnTo>
                  <a:pt x="7" y="151"/>
                </a:lnTo>
                <a:lnTo>
                  <a:pt x="7" y="154"/>
                </a:lnTo>
                <a:lnTo>
                  <a:pt x="6" y="155"/>
                </a:lnTo>
                <a:lnTo>
                  <a:pt x="3" y="155"/>
                </a:lnTo>
                <a:lnTo>
                  <a:pt x="3" y="155"/>
                </a:lnTo>
                <a:lnTo>
                  <a:pt x="2" y="156"/>
                </a:lnTo>
                <a:lnTo>
                  <a:pt x="2" y="156"/>
                </a:lnTo>
                <a:lnTo>
                  <a:pt x="2" y="161"/>
                </a:lnTo>
                <a:lnTo>
                  <a:pt x="3" y="163"/>
                </a:lnTo>
                <a:lnTo>
                  <a:pt x="3" y="166"/>
                </a:lnTo>
                <a:lnTo>
                  <a:pt x="3" y="168"/>
                </a:lnTo>
                <a:lnTo>
                  <a:pt x="3" y="168"/>
                </a:lnTo>
                <a:lnTo>
                  <a:pt x="0" y="171"/>
                </a:lnTo>
                <a:lnTo>
                  <a:pt x="0" y="173"/>
                </a:lnTo>
                <a:lnTo>
                  <a:pt x="2" y="176"/>
                </a:lnTo>
                <a:lnTo>
                  <a:pt x="4" y="176"/>
                </a:lnTo>
                <a:lnTo>
                  <a:pt x="4" y="176"/>
                </a:lnTo>
                <a:lnTo>
                  <a:pt x="7" y="178"/>
                </a:lnTo>
                <a:lnTo>
                  <a:pt x="9" y="181"/>
                </a:lnTo>
                <a:lnTo>
                  <a:pt x="7" y="188"/>
                </a:lnTo>
                <a:lnTo>
                  <a:pt x="7" y="188"/>
                </a:lnTo>
                <a:lnTo>
                  <a:pt x="9" y="192"/>
                </a:lnTo>
                <a:lnTo>
                  <a:pt x="11" y="195"/>
                </a:lnTo>
                <a:lnTo>
                  <a:pt x="16" y="198"/>
                </a:lnTo>
                <a:lnTo>
                  <a:pt x="13" y="205"/>
                </a:lnTo>
                <a:lnTo>
                  <a:pt x="13" y="205"/>
                </a:lnTo>
                <a:lnTo>
                  <a:pt x="19" y="212"/>
                </a:lnTo>
                <a:lnTo>
                  <a:pt x="26" y="220"/>
                </a:lnTo>
                <a:lnTo>
                  <a:pt x="26" y="220"/>
                </a:lnTo>
                <a:lnTo>
                  <a:pt x="29" y="227"/>
                </a:lnTo>
                <a:lnTo>
                  <a:pt x="29" y="232"/>
                </a:lnTo>
                <a:lnTo>
                  <a:pt x="29" y="233"/>
                </a:lnTo>
                <a:lnTo>
                  <a:pt x="26" y="235"/>
                </a:lnTo>
                <a:lnTo>
                  <a:pt x="26" y="235"/>
                </a:lnTo>
                <a:lnTo>
                  <a:pt x="24" y="237"/>
                </a:lnTo>
                <a:lnTo>
                  <a:pt x="23" y="239"/>
                </a:lnTo>
                <a:lnTo>
                  <a:pt x="24" y="240"/>
                </a:lnTo>
                <a:lnTo>
                  <a:pt x="31" y="242"/>
                </a:lnTo>
                <a:lnTo>
                  <a:pt x="33" y="246"/>
                </a:lnTo>
                <a:lnTo>
                  <a:pt x="33" y="246"/>
                </a:lnTo>
                <a:lnTo>
                  <a:pt x="39" y="247"/>
                </a:lnTo>
                <a:lnTo>
                  <a:pt x="43" y="249"/>
                </a:lnTo>
                <a:lnTo>
                  <a:pt x="46" y="253"/>
                </a:lnTo>
                <a:lnTo>
                  <a:pt x="46" y="253"/>
                </a:lnTo>
                <a:lnTo>
                  <a:pt x="51" y="259"/>
                </a:lnTo>
                <a:lnTo>
                  <a:pt x="53" y="260"/>
                </a:lnTo>
                <a:lnTo>
                  <a:pt x="53" y="263"/>
                </a:lnTo>
                <a:lnTo>
                  <a:pt x="53" y="263"/>
                </a:lnTo>
                <a:lnTo>
                  <a:pt x="54" y="264"/>
                </a:lnTo>
                <a:lnTo>
                  <a:pt x="56" y="266"/>
                </a:lnTo>
                <a:lnTo>
                  <a:pt x="63" y="272"/>
                </a:lnTo>
                <a:lnTo>
                  <a:pt x="63" y="272"/>
                </a:lnTo>
                <a:lnTo>
                  <a:pt x="67" y="274"/>
                </a:lnTo>
                <a:lnTo>
                  <a:pt x="68" y="277"/>
                </a:lnTo>
                <a:lnTo>
                  <a:pt x="68" y="282"/>
                </a:lnTo>
                <a:lnTo>
                  <a:pt x="68" y="282"/>
                </a:lnTo>
                <a:lnTo>
                  <a:pt x="71" y="284"/>
                </a:lnTo>
                <a:lnTo>
                  <a:pt x="74" y="287"/>
                </a:lnTo>
                <a:lnTo>
                  <a:pt x="80" y="290"/>
                </a:lnTo>
                <a:lnTo>
                  <a:pt x="84" y="300"/>
                </a:lnTo>
                <a:lnTo>
                  <a:pt x="84" y="300"/>
                </a:lnTo>
                <a:lnTo>
                  <a:pt x="85" y="301"/>
                </a:lnTo>
                <a:lnTo>
                  <a:pt x="88" y="303"/>
                </a:lnTo>
                <a:lnTo>
                  <a:pt x="88" y="303"/>
                </a:lnTo>
                <a:lnTo>
                  <a:pt x="90" y="307"/>
                </a:lnTo>
                <a:lnTo>
                  <a:pt x="93" y="310"/>
                </a:lnTo>
                <a:lnTo>
                  <a:pt x="94" y="311"/>
                </a:lnTo>
                <a:lnTo>
                  <a:pt x="94" y="311"/>
                </a:lnTo>
                <a:lnTo>
                  <a:pt x="98" y="313"/>
                </a:lnTo>
                <a:lnTo>
                  <a:pt x="101" y="313"/>
                </a:lnTo>
                <a:lnTo>
                  <a:pt x="104" y="311"/>
                </a:lnTo>
                <a:lnTo>
                  <a:pt x="104" y="311"/>
                </a:lnTo>
                <a:lnTo>
                  <a:pt x="108" y="310"/>
                </a:lnTo>
                <a:lnTo>
                  <a:pt x="111" y="310"/>
                </a:lnTo>
                <a:lnTo>
                  <a:pt x="114" y="313"/>
                </a:lnTo>
                <a:lnTo>
                  <a:pt x="114" y="313"/>
                </a:lnTo>
                <a:lnTo>
                  <a:pt x="117" y="311"/>
                </a:lnTo>
                <a:lnTo>
                  <a:pt x="118" y="310"/>
                </a:lnTo>
                <a:lnTo>
                  <a:pt x="121" y="310"/>
                </a:lnTo>
                <a:lnTo>
                  <a:pt x="121" y="310"/>
                </a:lnTo>
                <a:lnTo>
                  <a:pt x="140" y="326"/>
                </a:lnTo>
                <a:lnTo>
                  <a:pt x="140" y="326"/>
                </a:lnTo>
                <a:lnTo>
                  <a:pt x="145" y="324"/>
                </a:lnTo>
                <a:lnTo>
                  <a:pt x="152" y="323"/>
                </a:lnTo>
                <a:lnTo>
                  <a:pt x="152" y="323"/>
                </a:lnTo>
                <a:lnTo>
                  <a:pt x="155" y="323"/>
                </a:lnTo>
                <a:lnTo>
                  <a:pt x="158" y="326"/>
                </a:lnTo>
                <a:lnTo>
                  <a:pt x="159" y="327"/>
                </a:lnTo>
                <a:lnTo>
                  <a:pt x="162" y="326"/>
                </a:lnTo>
                <a:lnTo>
                  <a:pt x="162" y="326"/>
                </a:lnTo>
                <a:lnTo>
                  <a:pt x="167" y="323"/>
                </a:lnTo>
                <a:lnTo>
                  <a:pt x="171" y="321"/>
                </a:lnTo>
                <a:lnTo>
                  <a:pt x="174" y="323"/>
                </a:lnTo>
                <a:lnTo>
                  <a:pt x="174" y="323"/>
                </a:lnTo>
                <a:lnTo>
                  <a:pt x="179" y="323"/>
                </a:lnTo>
                <a:lnTo>
                  <a:pt x="182" y="323"/>
                </a:lnTo>
                <a:lnTo>
                  <a:pt x="184" y="321"/>
                </a:lnTo>
                <a:lnTo>
                  <a:pt x="184" y="321"/>
                </a:lnTo>
                <a:lnTo>
                  <a:pt x="185" y="319"/>
                </a:lnTo>
                <a:lnTo>
                  <a:pt x="189" y="317"/>
                </a:lnTo>
                <a:lnTo>
                  <a:pt x="189" y="317"/>
                </a:lnTo>
                <a:lnTo>
                  <a:pt x="191" y="314"/>
                </a:lnTo>
                <a:lnTo>
                  <a:pt x="191" y="314"/>
                </a:lnTo>
                <a:lnTo>
                  <a:pt x="192" y="311"/>
                </a:lnTo>
                <a:lnTo>
                  <a:pt x="196" y="309"/>
                </a:lnTo>
                <a:lnTo>
                  <a:pt x="204" y="306"/>
                </a:lnTo>
                <a:lnTo>
                  <a:pt x="204" y="306"/>
                </a:lnTo>
                <a:lnTo>
                  <a:pt x="209" y="304"/>
                </a:lnTo>
                <a:lnTo>
                  <a:pt x="212" y="306"/>
                </a:lnTo>
                <a:lnTo>
                  <a:pt x="213" y="306"/>
                </a:lnTo>
                <a:lnTo>
                  <a:pt x="213" y="306"/>
                </a:lnTo>
                <a:lnTo>
                  <a:pt x="218" y="309"/>
                </a:lnTo>
                <a:lnTo>
                  <a:pt x="218" y="309"/>
                </a:lnTo>
                <a:lnTo>
                  <a:pt x="219" y="299"/>
                </a:lnTo>
                <a:lnTo>
                  <a:pt x="219" y="296"/>
                </a:lnTo>
                <a:lnTo>
                  <a:pt x="218" y="294"/>
                </a:lnTo>
                <a:lnTo>
                  <a:pt x="218" y="294"/>
                </a:lnTo>
                <a:lnTo>
                  <a:pt x="213" y="294"/>
                </a:lnTo>
                <a:lnTo>
                  <a:pt x="209" y="292"/>
                </a:lnTo>
                <a:lnTo>
                  <a:pt x="206" y="289"/>
                </a:lnTo>
                <a:lnTo>
                  <a:pt x="202" y="283"/>
                </a:lnTo>
                <a:lnTo>
                  <a:pt x="202" y="283"/>
                </a:lnTo>
                <a:lnTo>
                  <a:pt x="199" y="277"/>
                </a:lnTo>
                <a:lnTo>
                  <a:pt x="195" y="273"/>
                </a:lnTo>
                <a:lnTo>
                  <a:pt x="191" y="269"/>
                </a:lnTo>
                <a:lnTo>
                  <a:pt x="189" y="264"/>
                </a:lnTo>
                <a:lnTo>
                  <a:pt x="189" y="264"/>
                </a:lnTo>
                <a:lnTo>
                  <a:pt x="186" y="262"/>
                </a:lnTo>
                <a:lnTo>
                  <a:pt x="181" y="260"/>
                </a:lnTo>
                <a:lnTo>
                  <a:pt x="177" y="259"/>
                </a:lnTo>
                <a:lnTo>
                  <a:pt x="174" y="257"/>
                </a:lnTo>
                <a:lnTo>
                  <a:pt x="174" y="257"/>
                </a:lnTo>
                <a:lnTo>
                  <a:pt x="174" y="255"/>
                </a:lnTo>
                <a:lnTo>
                  <a:pt x="175" y="253"/>
                </a:lnTo>
                <a:lnTo>
                  <a:pt x="177" y="252"/>
                </a:lnTo>
                <a:lnTo>
                  <a:pt x="177" y="247"/>
                </a:lnTo>
                <a:lnTo>
                  <a:pt x="177" y="247"/>
                </a:lnTo>
                <a:lnTo>
                  <a:pt x="178" y="246"/>
                </a:lnTo>
                <a:lnTo>
                  <a:pt x="179" y="246"/>
                </a:lnTo>
                <a:lnTo>
                  <a:pt x="184" y="245"/>
                </a:lnTo>
                <a:lnTo>
                  <a:pt x="189" y="245"/>
                </a:lnTo>
                <a:lnTo>
                  <a:pt x="189" y="245"/>
                </a:lnTo>
                <a:lnTo>
                  <a:pt x="191" y="237"/>
                </a:lnTo>
                <a:lnTo>
                  <a:pt x="192" y="227"/>
                </a:lnTo>
                <a:lnTo>
                  <a:pt x="192" y="227"/>
                </a:lnTo>
                <a:lnTo>
                  <a:pt x="194" y="223"/>
                </a:lnTo>
                <a:lnTo>
                  <a:pt x="195" y="219"/>
                </a:lnTo>
                <a:lnTo>
                  <a:pt x="198" y="215"/>
                </a:lnTo>
                <a:lnTo>
                  <a:pt x="198" y="213"/>
                </a:lnTo>
                <a:lnTo>
                  <a:pt x="196" y="212"/>
                </a:lnTo>
                <a:lnTo>
                  <a:pt x="196" y="212"/>
                </a:lnTo>
                <a:lnTo>
                  <a:pt x="196" y="210"/>
                </a:lnTo>
                <a:lnTo>
                  <a:pt x="198" y="209"/>
                </a:lnTo>
                <a:lnTo>
                  <a:pt x="204" y="205"/>
                </a:lnTo>
                <a:lnTo>
                  <a:pt x="204" y="205"/>
                </a:lnTo>
                <a:lnTo>
                  <a:pt x="205" y="202"/>
                </a:lnTo>
                <a:lnTo>
                  <a:pt x="206" y="198"/>
                </a:lnTo>
                <a:lnTo>
                  <a:pt x="206" y="193"/>
                </a:lnTo>
                <a:lnTo>
                  <a:pt x="209" y="189"/>
                </a:lnTo>
                <a:lnTo>
                  <a:pt x="209" y="189"/>
                </a:lnTo>
                <a:lnTo>
                  <a:pt x="213" y="182"/>
                </a:lnTo>
                <a:lnTo>
                  <a:pt x="216" y="179"/>
                </a:lnTo>
                <a:lnTo>
                  <a:pt x="219" y="178"/>
                </a:lnTo>
                <a:lnTo>
                  <a:pt x="219" y="178"/>
                </a:lnTo>
                <a:lnTo>
                  <a:pt x="221" y="178"/>
                </a:lnTo>
                <a:lnTo>
                  <a:pt x="223" y="175"/>
                </a:lnTo>
                <a:lnTo>
                  <a:pt x="225" y="172"/>
                </a:lnTo>
                <a:lnTo>
                  <a:pt x="225" y="169"/>
                </a:lnTo>
                <a:lnTo>
                  <a:pt x="225" y="169"/>
                </a:lnTo>
                <a:lnTo>
                  <a:pt x="226" y="166"/>
                </a:lnTo>
                <a:lnTo>
                  <a:pt x="229" y="162"/>
                </a:lnTo>
                <a:lnTo>
                  <a:pt x="231" y="156"/>
                </a:lnTo>
                <a:lnTo>
                  <a:pt x="232" y="151"/>
                </a:lnTo>
                <a:lnTo>
                  <a:pt x="232" y="151"/>
                </a:lnTo>
                <a:lnTo>
                  <a:pt x="229" y="139"/>
                </a:lnTo>
                <a:lnTo>
                  <a:pt x="231" y="134"/>
                </a:lnTo>
                <a:lnTo>
                  <a:pt x="232" y="129"/>
                </a:lnTo>
                <a:lnTo>
                  <a:pt x="232" y="129"/>
                </a:lnTo>
                <a:lnTo>
                  <a:pt x="238" y="121"/>
                </a:lnTo>
                <a:lnTo>
                  <a:pt x="239" y="117"/>
                </a:lnTo>
                <a:lnTo>
                  <a:pt x="238" y="114"/>
                </a:lnTo>
                <a:lnTo>
                  <a:pt x="238" y="114"/>
                </a:lnTo>
                <a:lnTo>
                  <a:pt x="239" y="111"/>
                </a:lnTo>
                <a:lnTo>
                  <a:pt x="242" y="108"/>
                </a:lnTo>
                <a:lnTo>
                  <a:pt x="248" y="104"/>
                </a:lnTo>
                <a:lnTo>
                  <a:pt x="248" y="104"/>
                </a:lnTo>
                <a:lnTo>
                  <a:pt x="253" y="99"/>
                </a:lnTo>
                <a:lnTo>
                  <a:pt x="258" y="95"/>
                </a:lnTo>
                <a:lnTo>
                  <a:pt x="263" y="89"/>
                </a:lnTo>
                <a:lnTo>
                  <a:pt x="263" y="89"/>
                </a:lnTo>
                <a:lnTo>
                  <a:pt x="258" y="84"/>
                </a:lnTo>
                <a:lnTo>
                  <a:pt x="253" y="81"/>
                </a:lnTo>
                <a:lnTo>
                  <a:pt x="253" y="81"/>
                </a:lnTo>
                <a:lnTo>
                  <a:pt x="249" y="78"/>
                </a:lnTo>
                <a:lnTo>
                  <a:pt x="246" y="72"/>
                </a:lnTo>
                <a:lnTo>
                  <a:pt x="243" y="64"/>
                </a:lnTo>
                <a:lnTo>
                  <a:pt x="243" y="55"/>
                </a:lnTo>
                <a:lnTo>
                  <a:pt x="243" y="55"/>
                </a:lnTo>
                <a:lnTo>
                  <a:pt x="243" y="47"/>
                </a:lnTo>
                <a:lnTo>
                  <a:pt x="242" y="40"/>
                </a:lnTo>
                <a:lnTo>
                  <a:pt x="239" y="30"/>
                </a:lnTo>
                <a:lnTo>
                  <a:pt x="239" y="30"/>
                </a:lnTo>
                <a:lnTo>
                  <a:pt x="238" y="25"/>
                </a:lnTo>
                <a:lnTo>
                  <a:pt x="235" y="21"/>
                </a:lnTo>
                <a:lnTo>
                  <a:pt x="231" y="17"/>
                </a:lnTo>
                <a:lnTo>
                  <a:pt x="226" y="13"/>
                </a:lnTo>
                <a:lnTo>
                  <a:pt x="226" y="13"/>
                </a:lnTo>
                <a:lnTo>
                  <a:pt x="222" y="10"/>
                </a:lnTo>
                <a:lnTo>
                  <a:pt x="219" y="7"/>
                </a:lnTo>
                <a:lnTo>
                  <a:pt x="218" y="4"/>
                </a:lnTo>
                <a:lnTo>
                  <a:pt x="216" y="0"/>
                </a:lnTo>
                <a:lnTo>
                  <a:pt x="216" y="0"/>
                </a:lnTo>
                <a:lnTo>
                  <a:pt x="216" y="1"/>
                </a:lnTo>
                <a:lnTo>
                  <a:pt x="216" y="1"/>
                </a:lnTo>
                <a:lnTo>
                  <a:pt x="212" y="7"/>
                </a:lnTo>
                <a:lnTo>
                  <a:pt x="208" y="7"/>
                </a:lnTo>
                <a:lnTo>
                  <a:pt x="208" y="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1" name="Freeform 228">
            <a:extLst>
              <a:ext uri="{FF2B5EF4-FFF2-40B4-BE49-F238E27FC236}">
                <a16:creationId xmlns:a16="http://schemas.microsoft.com/office/drawing/2014/main" id="{66CE2FB4-9910-E794-D0F5-2F2500E081FA}"/>
              </a:ext>
            </a:extLst>
          </p:cNvPr>
          <p:cNvSpPr>
            <a:spLocks/>
          </p:cNvSpPr>
          <p:nvPr/>
        </p:nvSpPr>
        <p:spPr bwMode="gray">
          <a:xfrm>
            <a:off x="3907913" y="7296106"/>
            <a:ext cx="27311" cy="95564"/>
          </a:xfrm>
          <a:custGeom>
            <a:avLst/>
            <a:gdLst/>
            <a:ahLst/>
            <a:cxnLst>
              <a:cxn ang="0">
                <a:pos x="10" y="4"/>
              </a:cxn>
              <a:cxn ang="0">
                <a:pos x="10" y="4"/>
              </a:cxn>
              <a:cxn ang="0">
                <a:pos x="2" y="15"/>
              </a:cxn>
              <a:cxn ang="0">
                <a:pos x="2" y="15"/>
              </a:cxn>
              <a:cxn ang="0">
                <a:pos x="0" y="18"/>
              </a:cxn>
              <a:cxn ang="0">
                <a:pos x="0" y="22"/>
              </a:cxn>
              <a:cxn ang="0">
                <a:pos x="2" y="28"/>
              </a:cxn>
              <a:cxn ang="0">
                <a:pos x="2" y="28"/>
              </a:cxn>
              <a:cxn ang="0">
                <a:pos x="3" y="30"/>
              </a:cxn>
              <a:cxn ang="0">
                <a:pos x="6" y="30"/>
              </a:cxn>
              <a:cxn ang="0">
                <a:pos x="10" y="28"/>
              </a:cxn>
              <a:cxn ang="0">
                <a:pos x="10" y="28"/>
              </a:cxn>
              <a:cxn ang="0">
                <a:pos x="12" y="27"/>
              </a:cxn>
              <a:cxn ang="0">
                <a:pos x="15" y="28"/>
              </a:cxn>
              <a:cxn ang="0">
                <a:pos x="19" y="31"/>
              </a:cxn>
              <a:cxn ang="0">
                <a:pos x="19" y="31"/>
              </a:cxn>
              <a:cxn ang="0">
                <a:pos x="25" y="22"/>
              </a:cxn>
              <a:cxn ang="0">
                <a:pos x="25" y="22"/>
              </a:cxn>
              <a:cxn ang="0">
                <a:pos x="16" y="20"/>
              </a:cxn>
              <a:cxn ang="0">
                <a:pos x="16" y="20"/>
              </a:cxn>
              <a:cxn ang="0">
                <a:pos x="16" y="17"/>
              </a:cxn>
              <a:cxn ang="0">
                <a:pos x="19" y="15"/>
              </a:cxn>
              <a:cxn ang="0">
                <a:pos x="26" y="11"/>
              </a:cxn>
              <a:cxn ang="0">
                <a:pos x="26" y="11"/>
              </a:cxn>
              <a:cxn ang="0">
                <a:pos x="28" y="10"/>
              </a:cxn>
              <a:cxn ang="0">
                <a:pos x="28" y="8"/>
              </a:cxn>
              <a:cxn ang="0">
                <a:pos x="26" y="5"/>
              </a:cxn>
              <a:cxn ang="0">
                <a:pos x="25" y="3"/>
              </a:cxn>
              <a:cxn ang="0">
                <a:pos x="25" y="3"/>
              </a:cxn>
              <a:cxn ang="0">
                <a:pos x="22" y="0"/>
              </a:cxn>
              <a:cxn ang="0">
                <a:pos x="22" y="0"/>
              </a:cxn>
              <a:cxn ang="0">
                <a:pos x="18" y="4"/>
              </a:cxn>
              <a:cxn ang="0">
                <a:pos x="18" y="4"/>
              </a:cxn>
              <a:cxn ang="0">
                <a:pos x="15" y="4"/>
              </a:cxn>
              <a:cxn ang="0">
                <a:pos x="10" y="4"/>
              </a:cxn>
              <a:cxn ang="0">
                <a:pos x="10" y="4"/>
              </a:cxn>
            </a:cxnLst>
            <a:rect l="0" t="0" r="r" b="b"/>
            <a:pathLst>
              <a:path w="28" h="31">
                <a:moveTo>
                  <a:pt x="10" y="4"/>
                </a:moveTo>
                <a:lnTo>
                  <a:pt x="10" y="4"/>
                </a:lnTo>
                <a:lnTo>
                  <a:pt x="2" y="15"/>
                </a:lnTo>
                <a:lnTo>
                  <a:pt x="2" y="15"/>
                </a:lnTo>
                <a:lnTo>
                  <a:pt x="0" y="18"/>
                </a:lnTo>
                <a:lnTo>
                  <a:pt x="0" y="22"/>
                </a:lnTo>
                <a:lnTo>
                  <a:pt x="2" y="28"/>
                </a:lnTo>
                <a:lnTo>
                  <a:pt x="2" y="28"/>
                </a:lnTo>
                <a:lnTo>
                  <a:pt x="3" y="30"/>
                </a:lnTo>
                <a:lnTo>
                  <a:pt x="6" y="30"/>
                </a:lnTo>
                <a:lnTo>
                  <a:pt x="10" y="28"/>
                </a:lnTo>
                <a:lnTo>
                  <a:pt x="10" y="28"/>
                </a:lnTo>
                <a:lnTo>
                  <a:pt x="12" y="27"/>
                </a:lnTo>
                <a:lnTo>
                  <a:pt x="15" y="28"/>
                </a:lnTo>
                <a:lnTo>
                  <a:pt x="19" y="31"/>
                </a:lnTo>
                <a:lnTo>
                  <a:pt x="19" y="31"/>
                </a:lnTo>
                <a:lnTo>
                  <a:pt x="25" y="22"/>
                </a:lnTo>
                <a:lnTo>
                  <a:pt x="25" y="22"/>
                </a:lnTo>
                <a:lnTo>
                  <a:pt x="16" y="20"/>
                </a:lnTo>
                <a:lnTo>
                  <a:pt x="16" y="20"/>
                </a:lnTo>
                <a:lnTo>
                  <a:pt x="16" y="17"/>
                </a:lnTo>
                <a:lnTo>
                  <a:pt x="19" y="15"/>
                </a:lnTo>
                <a:lnTo>
                  <a:pt x="26" y="11"/>
                </a:lnTo>
                <a:lnTo>
                  <a:pt x="26" y="11"/>
                </a:lnTo>
                <a:lnTo>
                  <a:pt x="28" y="10"/>
                </a:lnTo>
                <a:lnTo>
                  <a:pt x="28" y="8"/>
                </a:lnTo>
                <a:lnTo>
                  <a:pt x="26" y="5"/>
                </a:lnTo>
                <a:lnTo>
                  <a:pt x="25" y="3"/>
                </a:lnTo>
                <a:lnTo>
                  <a:pt x="25" y="3"/>
                </a:lnTo>
                <a:lnTo>
                  <a:pt x="22" y="0"/>
                </a:lnTo>
                <a:lnTo>
                  <a:pt x="22" y="0"/>
                </a:lnTo>
                <a:lnTo>
                  <a:pt x="18" y="4"/>
                </a:lnTo>
                <a:lnTo>
                  <a:pt x="18" y="4"/>
                </a:lnTo>
                <a:lnTo>
                  <a:pt x="15" y="4"/>
                </a:lnTo>
                <a:lnTo>
                  <a:pt x="10" y="4"/>
                </a:lnTo>
                <a:lnTo>
                  <a:pt x="10" y="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2" name="Freeform 229">
            <a:extLst>
              <a:ext uri="{FF2B5EF4-FFF2-40B4-BE49-F238E27FC236}">
                <a16:creationId xmlns:a16="http://schemas.microsoft.com/office/drawing/2014/main" id="{7E4BCADC-9AB3-8500-5A2F-E5993842EF67}"/>
              </a:ext>
            </a:extLst>
          </p:cNvPr>
          <p:cNvSpPr>
            <a:spLocks/>
          </p:cNvSpPr>
          <p:nvPr/>
        </p:nvSpPr>
        <p:spPr bwMode="gray">
          <a:xfrm>
            <a:off x="3825004" y="7021747"/>
            <a:ext cx="104366" cy="286692"/>
          </a:xfrm>
          <a:custGeom>
            <a:avLst/>
            <a:gdLst/>
            <a:ahLst/>
            <a:cxnLst>
              <a:cxn ang="0">
                <a:pos x="19" y="15"/>
              </a:cxn>
              <a:cxn ang="0">
                <a:pos x="10" y="22"/>
              </a:cxn>
              <a:cxn ang="0">
                <a:pos x="9" y="25"/>
              </a:cxn>
              <a:cxn ang="0">
                <a:pos x="9" y="32"/>
              </a:cxn>
              <a:cxn ang="0">
                <a:pos x="3" y="40"/>
              </a:cxn>
              <a:cxn ang="0">
                <a:pos x="0" y="50"/>
              </a:cxn>
              <a:cxn ang="0">
                <a:pos x="3" y="62"/>
              </a:cxn>
              <a:cxn ang="0">
                <a:pos x="16" y="63"/>
              </a:cxn>
              <a:cxn ang="0">
                <a:pos x="17" y="63"/>
              </a:cxn>
              <a:cxn ang="0">
                <a:pos x="21" y="57"/>
              </a:cxn>
              <a:cxn ang="0">
                <a:pos x="23" y="55"/>
              </a:cxn>
              <a:cxn ang="0">
                <a:pos x="26" y="55"/>
              </a:cxn>
              <a:cxn ang="0">
                <a:pos x="29" y="56"/>
              </a:cxn>
              <a:cxn ang="0">
                <a:pos x="36" y="60"/>
              </a:cxn>
              <a:cxn ang="0">
                <a:pos x="39" y="59"/>
              </a:cxn>
              <a:cxn ang="0">
                <a:pos x="46" y="59"/>
              </a:cxn>
              <a:cxn ang="0">
                <a:pos x="53" y="60"/>
              </a:cxn>
              <a:cxn ang="0">
                <a:pos x="61" y="59"/>
              </a:cxn>
              <a:cxn ang="0">
                <a:pos x="80" y="76"/>
              </a:cxn>
              <a:cxn ang="0">
                <a:pos x="95" y="93"/>
              </a:cxn>
              <a:cxn ang="0">
                <a:pos x="95" y="93"/>
              </a:cxn>
              <a:cxn ang="0">
                <a:pos x="103" y="93"/>
              </a:cxn>
              <a:cxn ang="0">
                <a:pos x="107" y="89"/>
              </a:cxn>
              <a:cxn ang="0">
                <a:pos x="100" y="82"/>
              </a:cxn>
              <a:cxn ang="0">
                <a:pos x="90" y="70"/>
              </a:cxn>
              <a:cxn ang="0">
                <a:pos x="76" y="57"/>
              </a:cxn>
              <a:cxn ang="0">
                <a:pos x="64" y="53"/>
              </a:cxn>
              <a:cxn ang="0">
                <a:pos x="63" y="52"/>
              </a:cxn>
              <a:cxn ang="0">
                <a:pos x="58" y="47"/>
              </a:cxn>
              <a:cxn ang="0">
                <a:pos x="54" y="42"/>
              </a:cxn>
              <a:cxn ang="0">
                <a:pos x="51" y="40"/>
              </a:cxn>
              <a:cxn ang="0">
                <a:pos x="44" y="26"/>
              </a:cxn>
              <a:cxn ang="0">
                <a:pos x="43" y="19"/>
              </a:cxn>
              <a:cxn ang="0">
                <a:pos x="40" y="10"/>
              </a:cxn>
              <a:cxn ang="0">
                <a:pos x="34" y="0"/>
              </a:cxn>
              <a:cxn ang="0">
                <a:pos x="24" y="10"/>
              </a:cxn>
              <a:cxn ang="0">
                <a:pos x="19" y="15"/>
              </a:cxn>
            </a:cxnLst>
            <a:rect l="0" t="0" r="r" b="b"/>
            <a:pathLst>
              <a:path w="107" h="93">
                <a:moveTo>
                  <a:pt x="19" y="15"/>
                </a:moveTo>
                <a:lnTo>
                  <a:pt x="19" y="15"/>
                </a:lnTo>
                <a:lnTo>
                  <a:pt x="13" y="19"/>
                </a:lnTo>
                <a:lnTo>
                  <a:pt x="10" y="22"/>
                </a:lnTo>
                <a:lnTo>
                  <a:pt x="9" y="25"/>
                </a:lnTo>
                <a:lnTo>
                  <a:pt x="9" y="25"/>
                </a:lnTo>
                <a:lnTo>
                  <a:pt x="10" y="28"/>
                </a:lnTo>
                <a:lnTo>
                  <a:pt x="9" y="32"/>
                </a:lnTo>
                <a:lnTo>
                  <a:pt x="3" y="40"/>
                </a:lnTo>
                <a:lnTo>
                  <a:pt x="3" y="40"/>
                </a:lnTo>
                <a:lnTo>
                  <a:pt x="2" y="45"/>
                </a:lnTo>
                <a:lnTo>
                  <a:pt x="0" y="50"/>
                </a:lnTo>
                <a:lnTo>
                  <a:pt x="3" y="62"/>
                </a:lnTo>
                <a:lnTo>
                  <a:pt x="3" y="62"/>
                </a:lnTo>
                <a:lnTo>
                  <a:pt x="12" y="62"/>
                </a:lnTo>
                <a:lnTo>
                  <a:pt x="16" y="63"/>
                </a:lnTo>
                <a:lnTo>
                  <a:pt x="16" y="63"/>
                </a:lnTo>
                <a:lnTo>
                  <a:pt x="17" y="63"/>
                </a:lnTo>
                <a:lnTo>
                  <a:pt x="19" y="63"/>
                </a:lnTo>
                <a:lnTo>
                  <a:pt x="21" y="57"/>
                </a:lnTo>
                <a:lnTo>
                  <a:pt x="21" y="57"/>
                </a:lnTo>
                <a:lnTo>
                  <a:pt x="23" y="55"/>
                </a:lnTo>
                <a:lnTo>
                  <a:pt x="24" y="53"/>
                </a:lnTo>
                <a:lnTo>
                  <a:pt x="26" y="55"/>
                </a:lnTo>
                <a:lnTo>
                  <a:pt x="29" y="56"/>
                </a:lnTo>
                <a:lnTo>
                  <a:pt x="29" y="56"/>
                </a:lnTo>
                <a:lnTo>
                  <a:pt x="33" y="59"/>
                </a:lnTo>
                <a:lnTo>
                  <a:pt x="36" y="60"/>
                </a:lnTo>
                <a:lnTo>
                  <a:pt x="39" y="59"/>
                </a:lnTo>
                <a:lnTo>
                  <a:pt x="39" y="59"/>
                </a:lnTo>
                <a:lnTo>
                  <a:pt x="43" y="59"/>
                </a:lnTo>
                <a:lnTo>
                  <a:pt x="46" y="59"/>
                </a:lnTo>
                <a:lnTo>
                  <a:pt x="46" y="59"/>
                </a:lnTo>
                <a:lnTo>
                  <a:pt x="53" y="60"/>
                </a:lnTo>
                <a:lnTo>
                  <a:pt x="61" y="59"/>
                </a:lnTo>
                <a:lnTo>
                  <a:pt x="61" y="59"/>
                </a:lnTo>
                <a:lnTo>
                  <a:pt x="68" y="65"/>
                </a:lnTo>
                <a:lnTo>
                  <a:pt x="80" y="76"/>
                </a:lnTo>
                <a:lnTo>
                  <a:pt x="95" y="93"/>
                </a:lnTo>
                <a:lnTo>
                  <a:pt x="95" y="93"/>
                </a:lnTo>
                <a:lnTo>
                  <a:pt x="95" y="93"/>
                </a:lnTo>
                <a:lnTo>
                  <a:pt x="95" y="93"/>
                </a:lnTo>
                <a:lnTo>
                  <a:pt x="100" y="93"/>
                </a:lnTo>
                <a:lnTo>
                  <a:pt x="103" y="93"/>
                </a:lnTo>
                <a:lnTo>
                  <a:pt x="103" y="93"/>
                </a:lnTo>
                <a:lnTo>
                  <a:pt x="107" y="89"/>
                </a:lnTo>
                <a:lnTo>
                  <a:pt x="107" y="89"/>
                </a:lnTo>
                <a:lnTo>
                  <a:pt x="100" y="82"/>
                </a:lnTo>
                <a:lnTo>
                  <a:pt x="90" y="70"/>
                </a:lnTo>
                <a:lnTo>
                  <a:pt x="90" y="70"/>
                </a:lnTo>
                <a:lnTo>
                  <a:pt x="83" y="63"/>
                </a:lnTo>
                <a:lnTo>
                  <a:pt x="76" y="57"/>
                </a:lnTo>
                <a:lnTo>
                  <a:pt x="70" y="53"/>
                </a:lnTo>
                <a:lnTo>
                  <a:pt x="64" y="53"/>
                </a:lnTo>
                <a:lnTo>
                  <a:pt x="64" y="53"/>
                </a:lnTo>
                <a:lnTo>
                  <a:pt x="63" y="52"/>
                </a:lnTo>
                <a:lnTo>
                  <a:pt x="61" y="52"/>
                </a:lnTo>
                <a:lnTo>
                  <a:pt x="58" y="47"/>
                </a:lnTo>
                <a:lnTo>
                  <a:pt x="57" y="45"/>
                </a:lnTo>
                <a:lnTo>
                  <a:pt x="54" y="42"/>
                </a:lnTo>
                <a:lnTo>
                  <a:pt x="54" y="42"/>
                </a:lnTo>
                <a:lnTo>
                  <a:pt x="51" y="40"/>
                </a:lnTo>
                <a:lnTo>
                  <a:pt x="47" y="33"/>
                </a:lnTo>
                <a:lnTo>
                  <a:pt x="44" y="26"/>
                </a:lnTo>
                <a:lnTo>
                  <a:pt x="43" y="19"/>
                </a:lnTo>
                <a:lnTo>
                  <a:pt x="43" y="19"/>
                </a:lnTo>
                <a:lnTo>
                  <a:pt x="41" y="15"/>
                </a:lnTo>
                <a:lnTo>
                  <a:pt x="40" y="10"/>
                </a:lnTo>
                <a:lnTo>
                  <a:pt x="34" y="0"/>
                </a:lnTo>
                <a:lnTo>
                  <a:pt x="34" y="0"/>
                </a:lnTo>
                <a:lnTo>
                  <a:pt x="29" y="6"/>
                </a:lnTo>
                <a:lnTo>
                  <a:pt x="24" y="10"/>
                </a:lnTo>
                <a:lnTo>
                  <a:pt x="19" y="15"/>
                </a:lnTo>
                <a:lnTo>
                  <a:pt x="19" y="1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3" name="Freeform 230">
            <a:extLst>
              <a:ext uri="{FF2B5EF4-FFF2-40B4-BE49-F238E27FC236}">
                <a16:creationId xmlns:a16="http://schemas.microsoft.com/office/drawing/2014/main" id="{4E4989DE-FE65-E6FB-476B-F342ED3D2D9F}"/>
              </a:ext>
            </a:extLst>
          </p:cNvPr>
          <p:cNvSpPr>
            <a:spLocks/>
          </p:cNvSpPr>
          <p:nvPr/>
        </p:nvSpPr>
        <p:spPr bwMode="gray">
          <a:xfrm>
            <a:off x="3771359" y="7185130"/>
            <a:ext cx="231166" cy="573381"/>
          </a:xfrm>
          <a:custGeom>
            <a:avLst/>
            <a:gdLst/>
            <a:ahLst/>
            <a:cxnLst>
              <a:cxn ang="0">
                <a:pos x="17" y="127"/>
              </a:cxn>
              <a:cxn ang="0">
                <a:pos x="28" y="141"/>
              </a:cxn>
              <a:cxn ang="0">
                <a:pos x="35" y="150"/>
              </a:cxn>
              <a:cxn ang="0">
                <a:pos x="44" y="152"/>
              </a:cxn>
              <a:cxn ang="0">
                <a:pos x="44" y="167"/>
              </a:cxn>
              <a:cxn ang="0">
                <a:pos x="48" y="169"/>
              </a:cxn>
              <a:cxn ang="0">
                <a:pos x="65" y="172"/>
              </a:cxn>
              <a:cxn ang="0">
                <a:pos x="79" y="182"/>
              </a:cxn>
              <a:cxn ang="0">
                <a:pos x="94" y="184"/>
              </a:cxn>
              <a:cxn ang="0">
                <a:pos x="104" y="185"/>
              </a:cxn>
              <a:cxn ang="0">
                <a:pos x="112" y="178"/>
              </a:cxn>
              <a:cxn ang="0">
                <a:pos x="125" y="174"/>
              </a:cxn>
              <a:cxn ang="0">
                <a:pos x="129" y="178"/>
              </a:cxn>
              <a:cxn ang="0">
                <a:pos x="135" y="178"/>
              </a:cxn>
              <a:cxn ang="0">
                <a:pos x="155" y="174"/>
              </a:cxn>
              <a:cxn ang="0">
                <a:pos x="163" y="168"/>
              </a:cxn>
              <a:cxn ang="0">
                <a:pos x="176" y="162"/>
              </a:cxn>
              <a:cxn ang="0">
                <a:pos x="190" y="162"/>
              </a:cxn>
              <a:cxn ang="0">
                <a:pos x="237" y="117"/>
              </a:cxn>
              <a:cxn ang="0">
                <a:pos x="236" y="114"/>
              </a:cxn>
              <a:cxn ang="0">
                <a:pos x="223" y="113"/>
              </a:cxn>
              <a:cxn ang="0">
                <a:pos x="190" y="101"/>
              </a:cxn>
              <a:cxn ang="0">
                <a:pos x="175" y="95"/>
              </a:cxn>
              <a:cxn ang="0">
                <a:pos x="166" y="87"/>
              </a:cxn>
              <a:cxn ang="0">
                <a:pos x="156" y="73"/>
              </a:cxn>
              <a:cxn ang="0">
                <a:pos x="159" y="67"/>
              </a:cxn>
              <a:cxn ang="0">
                <a:pos x="152" y="63"/>
              </a:cxn>
              <a:cxn ang="0">
                <a:pos x="146" y="66"/>
              </a:cxn>
              <a:cxn ang="0">
                <a:pos x="142" y="64"/>
              </a:cxn>
              <a:cxn ang="0">
                <a:pos x="142" y="51"/>
              </a:cxn>
              <a:cxn ang="0">
                <a:pos x="150" y="40"/>
              </a:cxn>
              <a:cxn ang="0">
                <a:pos x="123" y="12"/>
              </a:cxn>
              <a:cxn ang="0">
                <a:pos x="108" y="7"/>
              </a:cxn>
              <a:cxn ang="0">
                <a:pos x="98" y="6"/>
              </a:cxn>
              <a:cxn ang="0">
                <a:pos x="91" y="7"/>
              </a:cxn>
              <a:cxn ang="0">
                <a:pos x="84" y="3"/>
              </a:cxn>
              <a:cxn ang="0">
                <a:pos x="78" y="2"/>
              </a:cxn>
              <a:cxn ang="0">
                <a:pos x="74" y="10"/>
              </a:cxn>
              <a:cxn ang="0">
                <a:pos x="71" y="10"/>
              </a:cxn>
              <a:cxn ang="0">
                <a:pos x="58" y="9"/>
              </a:cxn>
              <a:cxn ang="0">
                <a:pos x="57" y="14"/>
              </a:cxn>
              <a:cxn ang="0">
                <a:pos x="51" y="27"/>
              </a:cxn>
              <a:cxn ang="0">
                <a:pos x="49" y="33"/>
              </a:cxn>
              <a:cxn ang="0">
                <a:pos x="45" y="36"/>
              </a:cxn>
              <a:cxn ang="0">
                <a:pos x="35" y="47"/>
              </a:cxn>
              <a:cxn ang="0">
                <a:pos x="32" y="56"/>
              </a:cxn>
              <a:cxn ang="0">
                <a:pos x="30" y="63"/>
              </a:cxn>
              <a:cxn ang="0">
                <a:pos x="22" y="70"/>
              </a:cxn>
              <a:cxn ang="0">
                <a:pos x="24" y="73"/>
              </a:cxn>
              <a:cxn ang="0">
                <a:pos x="18" y="85"/>
              </a:cxn>
              <a:cxn ang="0">
                <a:pos x="15" y="103"/>
              </a:cxn>
              <a:cxn ang="0">
                <a:pos x="5" y="104"/>
              </a:cxn>
              <a:cxn ang="0">
                <a:pos x="3" y="105"/>
              </a:cxn>
              <a:cxn ang="0">
                <a:pos x="0" y="113"/>
              </a:cxn>
              <a:cxn ang="0">
                <a:pos x="3" y="117"/>
              </a:cxn>
              <a:cxn ang="0">
                <a:pos x="15" y="122"/>
              </a:cxn>
            </a:cxnLst>
            <a:rect l="0" t="0" r="r" b="b"/>
            <a:pathLst>
              <a:path w="237" h="186">
                <a:moveTo>
                  <a:pt x="15" y="122"/>
                </a:moveTo>
                <a:lnTo>
                  <a:pt x="15" y="122"/>
                </a:lnTo>
                <a:lnTo>
                  <a:pt x="17" y="127"/>
                </a:lnTo>
                <a:lnTo>
                  <a:pt x="21" y="131"/>
                </a:lnTo>
                <a:lnTo>
                  <a:pt x="25" y="135"/>
                </a:lnTo>
                <a:lnTo>
                  <a:pt x="28" y="141"/>
                </a:lnTo>
                <a:lnTo>
                  <a:pt x="28" y="141"/>
                </a:lnTo>
                <a:lnTo>
                  <a:pt x="32" y="147"/>
                </a:lnTo>
                <a:lnTo>
                  <a:pt x="35" y="150"/>
                </a:lnTo>
                <a:lnTo>
                  <a:pt x="39" y="152"/>
                </a:lnTo>
                <a:lnTo>
                  <a:pt x="44" y="152"/>
                </a:lnTo>
                <a:lnTo>
                  <a:pt x="44" y="152"/>
                </a:lnTo>
                <a:lnTo>
                  <a:pt x="45" y="154"/>
                </a:lnTo>
                <a:lnTo>
                  <a:pt x="45" y="157"/>
                </a:lnTo>
                <a:lnTo>
                  <a:pt x="44" y="167"/>
                </a:lnTo>
                <a:lnTo>
                  <a:pt x="44" y="167"/>
                </a:lnTo>
                <a:lnTo>
                  <a:pt x="48" y="169"/>
                </a:lnTo>
                <a:lnTo>
                  <a:pt x="48" y="169"/>
                </a:lnTo>
                <a:lnTo>
                  <a:pt x="57" y="169"/>
                </a:lnTo>
                <a:lnTo>
                  <a:pt x="61" y="171"/>
                </a:lnTo>
                <a:lnTo>
                  <a:pt x="65" y="172"/>
                </a:lnTo>
                <a:lnTo>
                  <a:pt x="65" y="172"/>
                </a:lnTo>
                <a:lnTo>
                  <a:pt x="74" y="179"/>
                </a:lnTo>
                <a:lnTo>
                  <a:pt x="79" y="182"/>
                </a:lnTo>
                <a:lnTo>
                  <a:pt x="84" y="182"/>
                </a:lnTo>
                <a:lnTo>
                  <a:pt x="84" y="182"/>
                </a:lnTo>
                <a:lnTo>
                  <a:pt x="94" y="184"/>
                </a:lnTo>
                <a:lnTo>
                  <a:pt x="102" y="186"/>
                </a:lnTo>
                <a:lnTo>
                  <a:pt x="102" y="186"/>
                </a:lnTo>
                <a:lnTo>
                  <a:pt x="104" y="185"/>
                </a:lnTo>
                <a:lnTo>
                  <a:pt x="106" y="184"/>
                </a:lnTo>
                <a:lnTo>
                  <a:pt x="109" y="181"/>
                </a:lnTo>
                <a:lnTo>
                  <a:pt x="112" y="178"/>
                </a:lnTo>
                <a:lnTo>
                  <a:pt x="112" y="178"/>
                </a:lnTo>
                <a:lnTo>
                  <a:pt x="121" y="174"/>
                </a:lnTo>
                <a:lnTo>
                  <a:pt x="125" y="174"/>
                </a:lnTo>
                <a:lnTo>
                  <a:pt x="126" y="175"/>
                </a:lnTo>
                <a:lnTo>
                  <a:pt x="126" y="175"/>
                </a:lnTo>
                <a:lnTo>
                  <a:pt x="129" y="178"/>
                </a:lnTo>
                <a:lnTo>
                  <a:pt x="132" y="178"/>
                </a:lnTo>
                <a:lnTo>
                  <a:pt x="135" y="178"/>
                </a:lnTo>
                <a:lnTo>
                  <a:pt x="135" y="178"/>
                </a:lnTo>
                <a:lnTo>
                  <a:pt x="142" y="175"/>
                </a:lnTo>
                <a:lnTo>
                  <a:pt x="142" y="175"/>
                </a:lnTo>
                <a:lnTo>
                  <a:pt x="155" y="174"/>
                </a:lnTo>
                <a:lnTo>
                  <a:pt x="155" y="174"/>
                </a:lnTo>
                <a:lnTo>
                  <a:pt x="158" y="172"/>
                </a:lnTo>
                <a:lnTo>
                  <a:pt x="163" y="168"/>
                </a:lnTo>
                <a:lnTo>
                  <a:pt x="169" y="164"/>
                </a:lnTo>
                <a:lnTo>
                  <a:pt x="172" y="164"/>
                </a:lnTo>
                <a:lnTo>
                  <a:pt x="176" y="162"/>
                </a:lnTo>
                <a:lnTo>
                  <a:pt x="176" y="162"/>
                </a:lnTo>
                <a:lnTo>
                  <a:pt x="187" y="162"/>
                </a:lnTo>
                <a:lnTo>
                  <a:pt x="190" y="162"/>
                </a:lnTo>
                <a:lnTo>
                  <a:pt x="195" y="159"/>
                </a:lnTo>
                <a:lnTo>
                  <a:pt x="195" y="159"/>
                </a:lnTo>
                <a:lnTo>
                  <a:pt x="237" y="117"/>
                </a:lnTo>
                <a:lnTo>
                  <a:pt x="237" y="117"/>
                </a:lnTo>
                <a:lnTo>
                  <a:pt x="237" y="115"/>
                </a:lnTo>
                <a:lnTo>
                  <a:pt x="236" y="114"/>
                </a:lnTo>
                <a:lnTo>
                  <a:pt x="232" y="113"/>
                </a:lnTo>
                <a:lnTo>
                  <a:pt x="232" y="113"/>
                </a:lnTo>
                <a:lnTo>
                  <a:pt x="223" y="113"/>
                </a:lnTo>
                <a:lnTo>
                  <a:pt x="209" y="108"/>
                </a:lnTo>
                <a:lnTo>
                  <a:pt x="209" y="108"/>
                </a:lnTo>
                <a:lnTo>
                  <a:pt x="190" y="101"/>
                </a:lnTo>
                <a:lnTo>
                  <a:pt x="176" y="97"/>
                </a:lnTo>
                <a:lnTo>
                  <a:pt x="176" y="97"/>
                </a:lnTo>
                <a:lnTo>
                  <a:pt x="175" y="95"/>
                </a:lnTo>
                <a:lnTo>
                  <a:pt x="172" y="93"/>
                </a:lnTo>
                <a:lnTo>
                  <a:pt x="166" y="87"/>
                </a:lnTo>
                <a:lnTo>
                  <a:pt x="166" y="87"/>
                </a:lnTo>
                <a:lnTo>
                  <a:pt x="163" y="84"/>
                </a:lnTo>
                <a:lnTo>
                  <a:pt x="160" y="81"/>
                </a:lnTo>
                <a:lnTo>
                  <a:pt x="156" y="73"/>
                </a:lnTo>
                <a:lnTo>
                  <a:pt x="156" y="73"/>
                </a:lnTo>
                <a:lnTo>
                  <a:pt x="156" y="70"/>
                </a:lnTo>
                <a:lnTo>
                  <a:pt x="159" y="67"/>
                </a:lnTo>
                <a:lnTo>
                  <a:pt x="159" y="67"/>
                </a:lnTo>
                <a:lnTo>
                  <a:pt x="155" y="64"/>
                </a:lnTo>
                <a:lnTo>
                  <a:pt x="152" y="63"/>
                </a:lnTo>
                <a:lnTo>
                  <a:pt x="150" y="64"/>
                </a:lnTo>
                <a:lnTo>
                  <a:pt x="150" y="64"/>
                </a:lnTo>
                <a:lnTo>
                  <a:pt x="146" y="66"/>
                </a:lnTo>
                <a:lnTo>
                  <a:pt x="143" y="66"/>
                </a:lnTo>
                <a:lnTo>
                  <a:pt x="142" y="64"/>
                </a:lnTo>
                <a:lnTo>
                  <a:pt x="142" y="64"/>
                </a:lnTo>
                <a:lnTo>
                  <a:pt x="140" y="58"/>
                </a:lnTo>
                <a:lnTo>
                  <a:pt x="140" y="54"/>
                </a:lnTo>
                <a:lnTo>
                  <a:pt x="142" y="51"/>
                </a:lnTo>
                <a:lnTo>
                  <a:pt x="142" y="51"/>
                </a:lnTo>
                <a:lnTo>
                  <a:pt x="148" y="44"/>
                </a:lnTo>
                <a:lnTo>
                  <a:pt x="150" y="40"/>
                </a:lnTo>
                <a:lnTo>
                  <a:pt x="150" y="40"/>
                </a:lnTo>
                <a:lnTo>
                  <a:pt x="135" y="23"/>
                </a:lnTo>
                <a:lnTo>
                  <a:pt x="123" y="12"/>
                </a:lnTo>
                <a:lnTo>
                  <a:pt x="116" y="6"/>
                </a:lnTo>
                <a:lnTo>
                  <a:pt x="116" y="6"/>
                </a:lnTo>
                <a:lnTo>
                  <a:pt x="108" y="7"/>
                </a:lnTo>
                <a:lnTo>
                  <a:pt x="101" y="6"/>
                </a:lnTo>
                <a:lnTo>
                  <a:pt x="101" y="6"/>
                </a:lnTo>
                <a:lnTo>
                  <a:pt x="98" y="6"/>
                </a:lnTo>
                <a:lnTo>
                  <a:pt x="94" y="6"/>
                </a:lnTo>
                <a:lnTo>
                  <a:pt x="94" y="6"/>
                </a:lnTo>
                <a:lnTo>
                  <a:pt x="91" y="7"/>
                </a:lnTo>
                <a:lnTo>
                  <a:pt x="88" y="6"/>
                </a:lnTo>
                <a:lnTo>
                  <a:pt x="84" y="3"/>
                </a:lnTo>
                <a:lnTo>
                  <a:pt x="84" y="3"/>
                </a:lnTo>
                <a:lnTo>
                  <a:pt x="81" y="2"/>
                </a:lnTo>
                <a:lnTo>
                  <a:pt x="79" y="0"/>
                </a:lnTo>
                <a:lnTo>
                  <a:pt x="78" y="2"/>
                </a:lnTo>
                <a:lnTo>
                  <a:pt x="76" y="4"/>
                </a:lnTo>
                <a:lnTo>
                  <a:pt x="76" y="4"/>
                </a:lnTo>
                <a:lnTo>
                  <a:pt x="74" y="10"/>
                </a:lnTo>
                <a:lnTo>
                  <a:pt x="72" y="10"/>
                </a:lnTo>
                <a:lnTo>
                  <a:pt x="71" y="10"/>
                </a:lnTo>
                <a:lnTo>
                  <a:pt x="71" y="10"/>
                </a:lnTo>
                <a:lnTo>
                  <a:pt x="67" y="9"/>
                </a:lnTo>
                <a:lnTo>
                  <a:pt x="58" y="9"/>
                </a:lnTo>
                <a:lnTo>
                  <a:pt x="58" y="9"/>
                </a:lnTo>
                <a:lnTo>
                  <a:pt x="58" y="9"/>
                </a:lnTo>
                <a:lnTo>
                  <a:pt x="58" y="9"/>
                </a:lnTo>
                <a:lnTo>
                  <a:pt x="57" y="14"/>
                </a:lnTo>
                <a:lnTo>
                  <a:pt x="55" y="20"/>
                </a:lnTo>
                <a:lnTo>
                  <a:pt x="52" y="24"/>
                </a:lnTo>
                <a:lnTo>
                  <a:pt x="51" y="27"/>
                </a:lnTo>
                <a:lnTo>
                  <a:pt x="51" y="27"/>
                </a:lnTo>
                <a:lnTo>
                  <a:pt x="51" y="30"/>
                </a:lnTo>
                <a:lnTo>
                  <a:pt x="49" y="33"/>
                </a:lnTo>
                <a:lnTo>
                  <a:pt x="47" y="36"/>
                </a:lnTo>
                <a:lnTo>
                  <a:pt x="45" y="36"/>
                </a:lnTo>
                <a:lnTo>
                  <a:pt x="45" y="36"/>
                </a:lnTo>
                <a:lnTo>
                  <a:pt x="42" y="37"/>
                </a:lnTo>
                <a:lnTo>
                  <a:pt x="39" y="40"/>
                </a:lnTo>
                <a:lnTo>
                  <a:pt x="35" y="47"/>
                </a:lnTo>
                <a:lnTo>
                  <a:pt x="35" y="47"/>
                </a:lnTo>
                <a:lnTo>
                  <a:pt x="32" y="51"/>
                </a:lnTo>
                <a:lnTo>
                  <a:pt x="32" y="56"/>
                </a:lnTo>
                <a:lnTo>
                  <a:pt x="31" y="60"/>
                </a:lnTo>
                <a:lnTo>
                  <a:pt x="30" y="63"/>
                </a:lnTo>
                <a:lnTo>
                  <a:pt x="30" y="63"/>
                </a:lnTo>
                <a:lnTo>
                  <a:pt x="24" y="67"/>
                </a:lnTo>
                <a:lnTo>
                  <a:pt x="22" y="68"/>
                </a:lnTo>
                <a:lnTo>
                  <a:pt x="22" y="70"/>
                </a:lnTo>
                <a:lnTo>
                  <a:pt x="22" y="70"/>
                </a:lnTo>
                <a:lnTo>
                  <a:pt x="24" y="71"/>
                </a:lnTo>
                <a:lnTo>
                  <a:pt x="24" y="73"/>
                </a:lnTo>
                <a:lnTo>
                  <a:pt x="21" y="77"/>
                </a:lnTo>
                <a:lnTo>
                  <a:pt x="20" y="81"/>
                </a:lnTo>
                <a:lnTo>
                  <a:pt x="18" y="85"/>
                </a:lnTo>
                <a:lnTo>
                  <a:pt x="18" y="85"/>
                </a:lnTo>
                <a:lnTo>
                  <a:pt x="17" y="95"/>
                </a:lnTo>
                <a:lnTo>
                  <a:pt x="15" y="103"/>
                </a:lnTo>
                <a:lnTo>
                  <a:pt x="15" y="103"/>
                </a:lnTo>
                <a:lnTo>
                  <a:pt x="10" y="103"/>
                </a:lnTo>
                <a:lnTo>
                  <a:pt x="5" y="104"/>
                </a:lnTo>
                <a:lnTo>
                  <a:pt x="4" y="104"/>
                </a:lnTo>
                <a:lnTo>
                  <a:pt x="3" y="105"/>
                </a:lnTo>
                <a:lnTo>
                  <a:pt x="3" y="105"/>
                </a:lnTo>
                <a:lnTo>
                  <a:pt x="3" y="110"/>
                </a:lnTo>
                <a:lnTo>
                  <a:pt x="1" y="111"/>
                </a:lnTo>
                <a:lnTo>
                  <a:pt x="0" y="113"/>
                </a:lnTo>
                <a:lnTo>
                  <a:pt x="0" y="115"/>
                </a:lnTo>
                <a:lnTo>
                  <a:pt x="0" y="115"/>
                </a:lnTo>
                <a:lnTo>
                  <a:pt x="3" y="117"/>
                </a:lnTo>
                <a:lnTo>
                  <a:pt x="7" y="118"/>
                </a:lnTo>
                <a:lnTo>
                  <a:pt x="12" y="120"/>
                </a:lnTo>
                <a:lnTo>
                  <a:pt x="15" y="122"/>
                </a:lnTo>
                <a:lnTo>
                  <a:pt x="15" y="12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4" name="Freeform 231">
            <a:extLst>
              <a:ext uri="{FF2B5EF4-FFF2-40B4-BE49-F238E27FC236}">
                <a16:creationId xmlns:a16="http://schemas.microsoft.com/office/drawing/2014/main" id="{D888D04D-C054-6A85-C18C-86F2BA1738CD}"/>
              </a:ext>
            </a:extLst>
          </p:cNvPr>
          <p:cNvSpPr>
            <a:spLocks/>
          </p:cNvSpPr>
          <p:nvPr/>
        </p:nvSpPr>
        <p:spPr bwMode="gray">
          <a:xfrm>
            <a:off x="3805497" y="6124684"/>
            <a:ext cx="22434" cy="92480"/>
          </a:xfrm>
          <a:custGeom>
            <a:avLst/>
            <a:gdLst/>
            <a:ahLst/>
            <a:cxnLst>
              <a:cxn ang="0">
                <a:pos x="20" y="13"/>
              </a:cxn>
              <a:cxn ang="0">
                <a:pos x="20" y="13"/>
              </a:cxn>
              <a:cxn ang="0">
                <a:pos x="23" y="10"/>
              </a:cxn>
              <a:cxn ang="0">
                <a:pos x="23" y="6"/>
              </a:cxn>
              <a:cxn ang="0">
                <a:pos x="22" y="4"/>
              </a:cxn>
              <a:cxn ang="0">
                <a:pos x="20" y="1"/>
              </a:cxn>
              <a:cxn ang="0">
                <a:pos x="17" y="1"/>
              </a:cxn>
              <a:cxn ang="0">
                <a:pos x="13" y="0"/>
              </a:cxn>
              <a:cxn ang="0">
                <a:pos x="13" y="0"/>
              </a:cxn>
              <a:cxn ang="0">
                <a:pos x="13" y="3"/>
              </a:cxn>
              <a:cxn ang="0">
                <a:pos x="13" y="3"/>
              </a:cxn>
              <a:cxn ang="0">
                <a:pos x="12" y="7"/>
              </a:cxn>
              <a:cxn ang="0">
                <a:pos x="9" y="13"/>
              </a:cxn>
              <a:cxn ang="0">
                <a:pos x="0" y="27"/>
              </a:cxn>
              <a:cxn ang="0">
                <a:pos x="9" y="30"/>
              </a:cxn>
              <a:cxn ang="0">
                <a:pos x="9" y="30"/>
              </a:cxn>
              <a:cxn ang="0">
                <a:pos x="16" y="20"/>
              </a:cxn>
              <a:cxn ang="0">
                <a:pos x="20" y="13"/>
              </a:cxn>
              <a:cxn ang="0">
                <a:pos x="20" y="13"/>
              </a:cxn>
            </a:cxnLst>
            <a:rect l="0" t="0" r="r" b="b"/>
            <a:pathLst>
              <a:path w="23" h="30">
                <a:moveTo>
                  <a:pt x="20" y="13"/>
                </a:moveTo>
                <a:lnTo>
                  <a:pt x="20" y="13"/>
                </a:lnTo>
                <a:lnTo>
                  <a:pt x="23" y="10"/>
                </a:lnTo>
                <a:lnTo>
                  <a:pt x="23" y="6"/>
                </a:lnTo>
                <a:lnTo>
                  <a:pt x="22" y="4"/>
                </a:lnTo>
                <a:lnTo>
                  <a:pt x="20" y="1"/>
                </a:lnTo>
                <a:lnTo>
                  <a:pt x="17" y="1"/>
                </a:lnTo>
                <a:lnTo>
                  <a:pt x="13" y="0"/>
                </a:lnTo>
                <a:lnTo>
                  <a:pt x="13" y="0"/>
                </a:lnTo>
                <a:lnTo>
                  <a:pt x="13" y="3"/>
                </a:lnTo>
                <a:lnTo>
                  <a:pt x="13" y="3"/>
                </a:lnTo>
                <a:lnTo>
                  <a:pt x="12" y="7"/>
                </a:lnTo>
                <a:lnTo>
                  <a:pt x="9" y="13"/>
                </a:lnTo>
                <a:lnTo>
                  <a:pt x="0" y="27"/>
                </a:lnTo>
                <a:lnTo>
                  <a:pt x="9" y="30"/>
                </a:lnTo>
                <a:lnTo>
                  <a:pt x="9" y="30"/>
                </a:lnTo>
                <a:lnTo>
                  <a:pt x="16" y="20"/>
                </a:lnTo>
                <a:lnTo>
                  <a:pt x="20" y="13"/>
                </a:lnTo>
                <a:lnTo>
                  <a:pt x="20" y="1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5" name="Freeform 232">
            <a:extLst>
              <a:ext uri="{FF2B5EF4-FFF2-40B4-BE49-F238E27FC236}">
                <a16:creationId xmlns:a16="http://schemas.microsoft.com/office/drawing/2014/main" id="{8912FCE5-7B83-B784-97D6-C169312090CB}"/>
              </a:ext>
            </a:extLst>
          </p:cNvPr>
          <p:cNvSpPr>
            <a:spLocks/>
          </p:cNvSpPr>
          <p:nvPr/>
        </p:nvSpPr>
        <p:spPr bwMode="gray">
          <a:xfrm>
            <a:off x="3814276" y="5989047"/>
            <a:ext cx="106317" cy="271275"/>
          </a:xfrm>
          <a:custGeom>
            <a:avLst/>
            <a:gdLst/>
            <a:ahLst/>
            <a:cxnLst>
              <a:cxn ang="0">
                <a:pos x="11" y="57"/>
              </a:cxn>
              <a:cxn ang="0">
                <a:pos x="0" y="74"/>
              </a:cxn>
              <a:cxn ang="0">
                <a:pos x="1" y="79"/>
              </a:cxn>
              <a:cxn ang="0">
                <a:pos x="17" y="88"/>
              </a:cxn>
              <a:cxn ang="0">
                <a:pos x="27" y="81"/>
              </a:cxn>
              <a:cxn ang="0">
                <a:pos x="31" y="79"/>
              </a:cxn>
              <a:cxn ang="0">
                <a:pos x="61" y="65"/>
              </a:cxn>
              <a:cxn ang="0">
                <a:pos x="87" y="51"/>
              </a:cxn>
              <a:cxn ang="0">
                <a:pos x="89" y="44"/>
              </a:cxn>
              <a:cxn ang="0">
                <a:pos x="91" y="42"/>
              </a:cxn>
              <a:cxn ang="0">
                <a:pos x="91" y="32"/>
              </a:cxn>
              <a:cxn ang="0">
                <a:pos x="91" y="30"/>
              </a:cxn>
              <a:cxn ang="0">
                <a:pos x="91" y="24"/>
              </a:cxn>
              <a:cxn ang="0">
                <a:pos x="91" y="15"/>
              </a:cxn>
              <a:cxn ang="0">
                <a:pos x="92" y="13"/>
              </a:cxn>
              <a:cxn ang="0">
                <a:pos x="101" y="8"/>
              </a:cxn>
              <a:cxn ang="0">
                <a:pos x="104" y="0"/>
              </a:cxn>
              <a:cxn ang="0">
                <a:pos x="98" y="1"/>
              </a:cxn>
              <a:cxn ang="0">
                <a:pos x="85" y="3"/>
              </a:cxn>
              <a:cxn ang="0">
                <a:pos x="79" y="3"/>
              </a:cxn>
              <a:cxn ang="0">
                <a:pos x="71" y="7"/>
              </a:cxn>
              <a:cxn ang="0">
                <a:pos x="64" y="8"/>
              </a:cxn>
              <a:cxn ang="0">
                <a:pos x="48" y="10"/>
              </a:cxn>
              <a:cxn ang="0">
                <a:pos x="45" y="8"/>
              </a:cxn>
              <a:cxn ang="0">
                <a:pos x="42" y="7"/>
              </a:cxn>
              <a:cxn ang="0">
                <a:pos x="35" y="10"/>
              </a:cxn>
              <a:cxn ang="0">
                <a:pos x="27" y="11"/>
              </a:cxn>
              <a:cxn ang="0">
                <a:pos x="21" y="10"/>
              </a:cxn>
              <a:cxn ang="0">
                <a:pos x="18" y="8"/>
              </a:cxn>
              <a:cxn ang="0">
                <a:pos x="15" y="14"/>
              </a:cxn>
              <a:cxn ang="0">
                <a:pos x="14" y="17"/>
              </a:cxn>
              <a:cxn ang="0">
                <a:pos x="11" y="23"/>
              </a:cxn>
              <a:cxn ang="0">
                <a:pos x="5" y="24"/>
              </a:cxn>
              <a:cxn ang="0">
                <a:pos x="4" y="31"/>
              </a:cxn>
              <a:cxn ang="0">
                <a:pos x="5" y="32"/>
              </a:cxn>
              <a:cxn ang="0">
                <a:pos x="5" y="38"/>
              </a:cxn>
              <a:cxn ang="0">
                <a:pos x="4" y="44"/>
              </a:cxn>
              <a:cxn ang="0">
                <a:pos x="11" y="45"/>
              </a:cxn>
              <a:cxn ang="0">
                <a:pos x="14" y="50"/>
              </a:cxn>
              <a:cxn ang="0">
                <a:pos x="11" y="57"/>
              </a:cxn>
            </a:cxnLst>
            <a:rect l="0" t="0" r="r" b="b"/>
            <a:pathLst>
              <a:path w="109" h="88">
                <a:moveTo>
                  <a:pt x="11" y="57"/>
                </a:moveTo>
                <a:lnTo>
                  <a:pt x="11" y="57"/>
                </a:lnTo>
                <a:lnTo>
                  <a:pt x="7" y="64"/>
                </a:lnTo>
                <a:lnTo>
                  <a:pt x="0" y="74"/>
                </a:lnTo>
                <a:lnTo>
                  <a:pt x="0" y="74"/>
                </a:lnTo>
                <a:lnTo>
                  <a:pt x="1" y="79"/>
                </a:lnTo>
                <a:lnTo>
                  <a:pt x="17" y="88"/>
                </a:lnTo>
                <a:lnTo>
                  <a:pt x="17" y="88"/>
                </a:lnTo>
                <a:lnTo>
                  <a:pt x="23" y="84"/>
                </a:lnTo>
                <a:lnTo>
                  <a:pt x="27" y="81"/>
                </a:lnTo>
                <a:lnTo>
                  <a:pt x="31" y="79"/>
                </a:lnTo>
                <a:lnTo>
                  <a:pt x="31" y="79"/>
                </a:lnTo>
                <a:lnTo>
                  <a:pt x="42" y="75"/>
                </a:lnTo>
                <a:lnTo>
                  <a:pt x="61" y="65"/>
                </a:lnTo>
                <a:lnTo>
                  <a:pt x="87" y="51"/>
                </a:lnTo>
                <a:lnTo>
                  <a:pt x="87" y="51"/>
                </a:lnTo>
                <a:lnTo>
                  <a:pt x="88" y="48"/>
                </a:lnTo>
                <a:lnTo>
                  <a:pt x="89" y="44"/>
                </a:lnTo>
                <a:lnTo>
                  <a:pt x="91" y="42"/>
                </a:lnTo>
                <a:lnTo>
                  <a:pt x="91" y="42"/>
                </a:lnTo>
                <a:lnTo>
                  <a:pt x="89" y="35"/>
                </a:lnTo>
                <a:lnTo>
                  <a:pt x="91" y="32"/>
                </a:lnTo>
                <a:lnTo>
                  <a:pt x="91" y="30"/>
                </a:lnTo>
                <a:lnTo>
                  <a:pt x="91" y="30"/>
                </a:lnTo>
                <a:lnTo>
                  <a:pt x="92" y="27"/>
                </a:lnTo>
                <a:lnTo>
                  <a:pt x="91" y="24"/>
                </a:lnTo>
                <a:lnTo>
                  <a:pt x="89" y="20"/>
                </a:lnTo>
                <a:lnTo>
                  <a:pt x="91" y="15"/>
                </a:lnTo>
                <a:lnTo>
                  <a:pt x="91" y="15"/>
                </a:lnTo>
                <a:lnTo>
                  <a:pt x="92" y="13"/>
                </a:lnTo>
                <a:lnTo>
                  <a:pt x="96" y="10"/>
                </a:lnTo>
                <a:lnTo>
                  <a:pt x="101" y="8"/>
                </a:lnTo>
                <a:lnTo>
                  <a:pt x="109" y="1"/>
                </a:lnTo>
                <a:lnTo>
                  <a:pt x="104" y="0"/>
                </a:lnTo>
                <a:lnTo>
                  <a:pt x="104" y="0"/>
                </a:lnTo>
                <a:lnTo>
                  <a:pt x="98" y="1"/>
                </a:lnTo>
                <a:lnTo>
                  <a:pt x="92" y="1"/>
                </a:lnTo>
                <a:lnTo>
                  <a:pt x="85" y="3"/>
                </a:lnTo>
                <a:lnTo>
                  <a:pt x="85" y="3"/>
                </a:lnTo>
                <a:lnTo>
                  <a:pt x="79" y="3"/>
                </a:lnTo>
                <a:lnTo>
                  <a:pt x="75" y="5"/>
                </a:lnTo>
                <a:lnTo>
                  <a:pt x="71" y="7"/>
                </a:lnTo>
                <a:lnTo>
                  <a:pt x="64" y="8"/>
                </a:lnTo>
                <a:lnTo>
                  <a:pt x="64" y="8"/>
                </a:lnTo>
                <a:lnTo>
                  <a:pt x="52" y="10"/>
                </a:lnTo>
                <a:lnTo>
                  <a:pt x="48" y="10"/>
                </a:lnTo>
                <a:lnTo>
                  <a:pt x="45" y="8"/>
                </a:lnTo>
                <a:lnTo>
                  <a:pt x="45" y="8"/>
                </a:lnTo>
                <a:lnTo>
                  <a:pt x="44" y="7"/>
                </a:lnTo>
                <a:lnTo>
                  <a:pt x="42" y="7"/>
                </a:lnTo>
                <a:lnTo>
                  <a:pt x="35" y="10"/>
                </a:lnTo>
                <a:lnTo>
                  <a:pt x="35" y="10"/>
                </a:lnTo>
                <a:lnTo>
                  <a:pt x="31" y="11"/>
                </a:lnTo>
                <a:lnTo>
                  <a:pt x="27" y="11"/>
                </a:lnTo>
                <a:lnTo>
                  <a:pt x="24" y="11"/>
                </a:lnTo>
                <a:lnTo>
                  <a:pt x="21" y="10"/>
                </a:lnTo>
                <a:lnTo>
                  <a:pt x="21" y="10"/>
                </a:lnTo>
                <a:lnTo>
                  <a:pt x="18" y="8"/>
                </a:lnTo>
                <a:lnTo>
                  <a:pt x="17" y="10"/>
                </a:lnTo>
                <a:lnTo>
                  <a:pt x="15" y="14"/>
                </a:lnTo>
                <a:lnTo>
                  <a:pt x="15" y="14"/>
                </a:lnTo>
                <a:lnTo>
                  <a:pt x="14" y="17"/>
                </a:lnTo>
                <a:lnTo>
                  <a:pt x="14" y="20"/>
                </a:lnTo>
                <a:lnTo>
                  <a:pt x="11" y="23"/>
                </a:lnTo>
                <a:lnTo>
                  <a:pt x="5" y="24"/>
                </a:lnTo>
                <a:lnTo>
                  <a:pt x="5" y="24"/>
                </a:lnTo>
                <a:lnTo>
                  <a:pt x="4" y="28"/>
                </a:lnTo>
                <a:lnTo>
                  <a:pt x="4" y="31"/>
                </a:lnTo>
                <a:lnTo>
                  <a:pt x="5" y="32"/>
                </a:lnTo>
                <a:lnTo>
                  <a:pt x="5" y="32"/>
                </a:lnTo>
                <a:lnTo>
                  <a:pt x="7" y="35"/>
                </a:lnTo>
                <a:lnTo>
                  <a:pt x="5" y="38"/>
                </a:lnTo>
                <a:lnTo>
                  <a:pt x="4" y="44"/>
                </a:lnTo>
                <a:lnTo>
                  <a:pt x="4" y="44"/>
                </a:lnTo>
                <a:lnTo>
                  <a:pt x="8" y="45"/>
                </a:lnTo>
                <a:lnTo>
                  <a:pt x="11" y="45"/>
                </a:lnTo>
                <a:lnTo>
                  <a:pt x="13" y="48"/>
                </a:lnTo>
                <a:lnTo>
                  <a:pt x="14" y="50"/>
                </a:lnTo>
                <a:lnTo>
                  <a:pt x="14" y="54"/>
                </a:lnTo>
                <a:lnTo>
                  <a:pt x="11" y="57"/>
                </a:lnTo>
                <a:lnTo>
                  <a:pt x="11" y="5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6" name="Freeform 233">
            <a:extLst>
              <a:ext uri="{FF2B5EF4-FFF2-40B4-BE49-F238E27FC236}">
                <a16:creationId xmlns:a16="http://schemas.microsoft.com/office/drawing/2014/main" id="{902C70F3-891C-B142-79FE-5C4DAE6278A8}"/>
              </a:ext>
            </a:extLst>
          </p:cNvPr>
          <p:cNvSpPr>
            <a:spLocks/>
          </p:cNvSpPr>
          <p:nvPr/>
        </p:nvSpPr>
        <p:spPr bwMode="gray">
          <a:xfrm>
            <a:off x="5225652" y="5927393"/>
            <a:ext cx="53646" cy="228119"/>
          </a:xfrm>
          <a:custGeom>
            <a:avLst/>
            <a:gdLst/>
            <a:ahLst/>
            <a:cxnLst>
              <a:cxn ang="0">
                <a:pos x="11" y="6"/>
              </a:cxn>
              <a:cxn ang="0">
                <a:pos x="11" y="6"/>
              </a:cxn>
              <a:cxn ang="0">
                <a:pos x="1" y="13"/>
              </a:cxn>
              <a:cxn ang="0">
                <a:pos x="1" y="13"/>
              </a:cxn>
              <a:cxn ang="0">
                <a:pos x="4" y="18"/>
              </a:cxn>
              <a:cxn ang="0">
                <a:pos x="4" y="21"/>
              </a:cxn>
              <a:cxn ang="0">
                <a:pos x="7" y="21"/>
              </a:cxn>
              <a:cxn ang="0">
                <a:pos x="7" y="21"/>
              </a:cxn>
              <a:cxn ang="0">
                <a:pos x="9" y="23"/>
              </a:cxn>
              <a:cxn ang="0">
                <a:pos x="9" y="25"/>
              </a:cxn>
              <a:cxn ang="0">
                <a:pos x="8" y="28"/>
              </a:cxn>
              <a:cxn ang="0">
                <a:pos x="5" y="28"/>
              </a:cxn>
              <a:cxn ang="0">
                <a:pos x="5" y="28"/>
              </a:cxn>
              <a:cxn ang="0">
                <a:pos x="4" y="28"/>
              </a:cxn>
              <a:cxn ang="0">
                <a:pos x="2" y="30"/>
              </a:cxn>
              <a:cxn ang="0">
                <a:pos x="1" y="33"/>
              </a:cxn>
              <a:cxn ang="0">
                <a:pos x="2" y="38"/>
              </a:cxn>
              <a:cxn ang="0">
                <a:pos x="5" y="44"/>
              </a:cxn>
              <a:cxn ang="0">
                <a:pos x="5" y="44"/>
              </a:cxn>
              <a:cxn ang="0">
                <a:pos x="5" y="47"/>
              </a:cxn>
              <a:cxn ang="0">
                <a:pos x="5" y="50"/>
              </a:cxn>
              <a:cxn ang="0">
                <a:pos x="2" y="54"/>
              </a:cxn>
              <a:cxn ang="0">
                <a:pos x="0" y="60"/>
              </a:cxn>
              <a:cxn ang="0">
                <a:pos x="0" y="61"/>
              </a:cxn>
              <a:cxn ang="0">
                <a:pos x="0" y="62"/>
              </a:cxn>
              <a:cxn ang="0">
                <a:pos x="0" y="62"/>
              </a:cxn>
              <a:cxn ang="0">
                <a:pos x="1" y="65"/>
              </a:cxn>
              <a:cxn ang="0">
                <a:pos x="1" y="68"/>
              </a:cxn>
              <a:cxn ang="0">
                <a:pos x="1" y="71"/>
              </a:cxn>
              <a:cxn ang="0">
                <a:pos x="2" y="74"/>
              </a:cxn>
              <a:cxn ang="0">
                <a:pos x="2" y="74"/>
              </a:cxn>
              <a:cxn ang="0">
                <a:pos x="7" y="74"/>
              </a:cxn>
              <a:cxn ang="0">
                <a:pos x="15" y="72"/>
              </a:cxn>
              <a:cxn ang="0">
                <a:pos x="24" y="70"/>
              </a:cxn>
              <a:cxn ang="0">
                <a:pos x="29" y="67"/>
              </a:cxn>
              <a:cxn ang="0">
                <a:pos x="32" y="64"/>
              </a:cxn>
              <a:cxn ang="0">
                <a:pos x="32" y="64"/>
              </a:cxn>
              <a:cxn ang="0">
                <a:pos x="38" y="58"/>
              </a:cxn>
              <a:cxn ang="0">
                <a:pos x="42" y="57"/>
              </a:cxn>
              <a:cxn ang="0">
                <a:pos x="45" y="57"/>
              </a:cxn>
              <a:cxn ang="0">
                <a:pos x="48" y="57"/>
              </a:cxn>
              <a:cxn ang="0">
                <a:pos x="48" y="57"/>
              </a:cxn>
              <a:cxn ang="0">
                <a:pos x="51" y="57"/>
              </a:cxn>
              <a:cxn ang="0">
                <a:pos x="54" y="55"/>
              </a:cxn>
              <a:cxn ang="0">
                <a:pos x="55" y="52"/>
              </a:cxn>
              <a:cxn ang="0">
                <a:pos x="55" y="50"/>
              </a:cxn>
              <a:cxn ang="0">
                <a:pos x="55" y="50"/>
              </a:cxn>
              <a:cxn ang="0">
                <a:pos x="54" y="47"/>
              </a:cxn>
              <a:cxn ang="0">
                <a:pos x="52" y="41"/>
              </a:cxn>
              <a:cxn ang="0">
                <a:pos x="51" y="34"/>
              </a:cxn>
              <a:cxn ang="0">
                <a:pos x="51" y="27"/>
              </a:cxn>
              <a:cxn ang="0">
                <a:pos x="51" y="27"/>
              </a:cxn>
              <a:cxn ang="0">
                <a:pos x="49" y="21"/>
              </a:cxn>
              <a:cxn ang="0">
                <a:pos x="45" y="14"/>
              </a:cxn>
              <a:cxn ang="0">
                <a:pos x="34" y="0"/>
              </a:cxn>
              <a:cxn ang="0">
                <a:pos x="34" y="0"/>
              </a:cxn>
              <a:cxn ang="0">
                <a:pos x="29" y="3"/>
              </a:cxn>
              <a:cxn ang="0">
                <a:pos x="25" y="3"/>
              </a:cxn>
              <a:cxn ang="0">
                <a:pos x="25" y="3"/>
              </a:cxn>
              <a:cxn ang="0">
                <a:pos x="17" y="4"/>
              </a:cxn>
              <a:cxn ang="0">
                <a:pos x="14" y="4"/>
              </a:cxn>
              <a:cxn ang="0">
                <a:pos x="11" y="6"/>
              </a:cxn>
              <a:cxn ang="0">
                <a:pos x="11" y="6"/>
              </a:cxn>
            </a:cxnLst>
            <a:rect l="0" t="0" r="r" b="b"/>
            <a:pathLst>
              <a:path w="55" h="74">
                <a:moveTo>
                  <a:pt x="11" y="6"/>
                </a:moveTo>
                <a:lnTo>
                  <a:pt x="11" y="6"/>
                </a:lnTo>
                <a:lnTo>
                  <a:pt x="1" y="13"/>
                </a:lnTo>
                <a:lnTo>
                  <a:pt x="1" y="13"/>
                </a:lnTo>
                <a:lnTo>
                  <a:pt x="4" y="18"/>
                </a:lnTo>
                <a:lnTo>
                  <a:pt x="4" y="21"/>
                </a:lnTo>
                <a:lnTo>
                  <a:pt x="7" y="21"/>
                </a:lnTo>
                <a:lnTo>
                  <a:pt x="7" y="21"/>
                </a:lnTo>
                <a:lnTo>
                  <a:pt x="9" y="23"/>
                </a:lnTo>
                <a:lnTo>
                  <a:pt x="9" y="25"/>
                </a:lnTo>
                <a:lnTo>
                  <a:pt x="8" y="28"/>
                </a:lnTo>
                <a:lnTo>
                  <a:pt x="5" y="28"/>
                </a:lnTo>
                <a:lnTo>
                  <a:pt x="5" y="28"/>
                </a:lnTo>
                <a:lnTo>
                  <a:pt x="4" y="28"/>
                </a:lnTo>
                <a:lnTo>
                  <a:pt x="2" y="30"/>
                </a:lnTo>
                <a:lnTo>
                  <a:pt x="1" y="33"/>
                </a:lnTo>
                <a:lnTo>
                  <a:pt x="2" y="38"/>
                </a:lnTo>
                <a:lnTo>
                  <a:pt x="5" y="44"/>
                </a:lnTo>
                <a:lnTo>
                  <a:pt x="5" y="44"/>
                </a:lnTo>
                <a:lnTo>
                  <a:pt x="5" y="47"/>
                </a:lnTo>
                <a:lnTo>
                  <a:pt x="5" y="50"/>
                </a:lnTo>
                <a:lnTo>
                  <a:pt x="2" y="54"/>
                </a:lnTo>
                <a:lnTo>
                  <a:pt x="0" y="60"/>
                </a:lnTo>
                <a:lnTo>
                  <a:pt x="0" y="61"/>
                </a:lnTo>
                <a:lnTo>
                  <a:pt x="0" y="62"/>
                </a:lnTo>
                <a:lnTo>
                  <a:pt x="0" y="62"/>
                </a:lnTo>
                <a:lnTo>
                  <a:pt x="1" y="65"/>
                </a:lnTo>
                <a:lnTo>
                  <a:pt x="1" y="68"/>
                </a:lnTo>
                <a:lnTo>
                  <a:pt x="1" y="71"/>
                </a:lnTo>
                <a:lnTo>
                  <a:pt x="2" y="74"/>
                </a:lnTo>
                <a:lnTo>
                  <a:pt x="2" y="74"/>
                </a:lnTo>
                <a:lnTo>
                  <a:pt x="7" y="74"/>
                </a:lnTo>
                <a:lnTo>
                  <a:pt x="15" y="72"/>
                </a:lnTo>
                <a:lnTo>
                  <a:pt x="24" y="70"/>
                </a:lnTo>
                <a:lnTo>
                  <a:pt x="29" y="67"/>
                </a:lnTo>
                <a:lnTo>
                  <a:pt x="32" y="64"/>
                </a:lnTo>
                <a:lnTo>
                  <a:pt x="32" y="64"/>
                </a:lnTo>
                <a:lnTo>
                  <a:pt x="38" y="58"/>
                </a:lnTo>
                <a:lnTo>
                  <a:pt x="42" y="57"/>
                </a:lnTo>
                <a:lnTo>
                  <a:pt x="45" y="57"/>
                </a:lnTo>
                <a:lnTo>
                  <a:pt x="48" y="57"/>
                </a:lnTo>
                <a:lnTo>
                  <a:pt x="48" y="57"/>
                </a:lnTo>
                <a:lnTo>
                  <a:pt x="51" y="57"/>
                </a:lnTo>
                <a:lnTo>
                  <a:pt x="54" y="55"/>
                </a:lnTo>
                <a:lnTo>
                  <a:pt x="55" y="52"/>
                </a:lnTo>
                <a:lnTo>
                  <a:pt x="55" y="50"/>
                </a:lnTo>
                <a:lnTo>
                  <a:pt x="55" y="50"/>
                </a:lnTo>
                <a:lnTo>
                  <a:pt x="54" y="47"/>
                </a:lnTo>
                <a:lnTo>
                  <a:pt x="52" y="41"/>
                </a:lnTo>
                <a:lnTo>
                  <a:pt x="51" y="34"/>
                </a:lnTo>
                <a:lnTo>
                  <a:pt x="51" y="27"/>
                </a:lnTo>
                <a:lnTo>
                  <a:pt x="51" y="27"/>
                </a:lnTo>
                <a:lnTo>
                  <a:pt x="49" y="21"/>
                </a:lnTo>
                <a:lnTo>
                  <a:pt x="45" y="14"/>
                </a:lnTo>
                <a:lnTo>
                  <a:pt x="34" y="0"/>
                </a:lnTo>
                <a:lnTo>
                  <a:pt x="34" y="0"/>
                </a:lnTo>
                <a:lnTo>
                  <a:pt x="29" y="3"/>
                </a:lnTo>
                <a:lnTo>
                  <a:pt x="25" y="3"/>
                </a:lnTo>
                <a:lnTo>
                  <a:pt x="25" y="3"/>
                </a:lnTo>
                <a:lnTo>
                  <a:pt x="17" y="4"/>
                </a:lnTo>
                <a:lnTo>
                  <a:pt x="14" y="4"/>
                </a:lnTo>
                <a:lnTo>
                  <a:pt x="11" y="6"/>
                </a:lnTo>
                <a:lnTo>
                  <a:pt x="11" y="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7" name="Freeform 234">
            <a:extLst>
              <a:ext uri="{FF2B5EF4-FFF2-40B4-BE49-F238E27FC236}">
                <a16:creationId xmlns:a16="http://schemas.microsoft.com/office/drawing/2014/main" id="{467E493B-4D79-661A-2E27-3FB5420FBC1E}"/>
              </a:ext>
            </a:extLst>
          </p:cNvPr>
          <p:cNvSpPr>
            <a:spLocks/>
          </p:cNvSpPr>
          <p:nvPr/>
        </p:nvSpPr>
        <p:spPr bwMode="gray">
          <a:xfrm>
            <a:off x="4636522" y="6602502"/>
            <a:ext cx="67302" cy="277442"/>
          </a:xfrm>
          <a:custGeom>
            <a:avLst/>
            <a:gdLst/>
            <a:ahLst/>
            <a:cxnLst>
              <a:cxn ang="0">
                <a:pos x="69" y="74"/>
              </a:cxn>
              <a:cxn ang="0">
                <a:pos x="63" y="45"/>
              </a:cxn>
              <a:cxn ang="0">
                <a:pos x="62" y="43"/>
              </a:cxn>
              <a:cxn ang="0">
                <a:pos x="56" y="50"/>
              </a:cxn>
              <a:cxn ang="0">
                <a:pos x="52" y="55"/>
              </a:cxn>
              <a:cxn ang="0">
                <a:pos x="50" y="55"/>
              </a:cxn>
              <a:cxn ang="0">
                <a:pos x="47" y="53"/>
              </a:cxn>
              <a:cxn ang="0">
                <a:pos x="47" y="41"/>
              </a:cxn>
              <a:cxn ang="0">
                <a:pos x="52" y="38"/>
              </a:cxn>
              <a:cxn ang="0">
                <a:pos x="53" y="38"/>
              </a:cxn>
              <a:cxn ang="0">
                <a:pos x="59" y="31"/>
              </a:cxn>
              <a:cxn ang="0">
                <a:pos x="63" y="23"/>
              </a:cxn>
              <a:cxn ang="0">
                <a:pos x="63" y="20"/>
              </a:cxn>
              <a:cxn ang="0">
                <a:pos x="52" y="18"/>
              </a:cxn>
              <a:cxn ang="0">
                <a:pos x="33" y="20"/>
              </a:cxn>
              <a:cxn ang="0">
                <a:pos x="30" y="17"/>
              </a:cxn>
              <a:cxn ang="0">
                <a:pos x="26" y="11"/>
              </a:cxn>
              <a:cxn ang="0">
                <a:pos x="26" y="8"/>
              </a:cxn>
              <a:cxn ang="0">
                <a:pos x="20" y="4"/>
              </a:cxn>
              <a:cxn ang="0">
                <a:pos x="16" y="3"/>
              </a:cxn>
              <a:cxn ang="0">
                <a:pos x="7" y="0"/>
              </a:cxn>
              <a:cxn ang="0">
                <a:pos x="2" y="3"/>
              </a:cxn>
              <a:cxn ang="0">
                <a:pos x="0" y="6"/>
              </a:cxn>
              <a:cxn ang="0">
                <a:pos x="6" y="10"/>
              </a:cxn>
              <a:cxn ang="0">
                <a:pos x="12" y="14"/>
              </a:cxn>
              <a:cxn ang="0">
                <a:pos x="13" y="17"/>
              </a:cxn>
              <a:cxn ang="0">
                <a:pos x="7" y="20"/>
              </a:cxn>
              <a:cxn ang="0">
                <a:pos x="3" y="23"/>
              </a:cxn>
              <a:cxn ang="0">
                <a:pos x="3" y="28"/>
              </a:cxn>
              <a:cxn ang="0">
                <a:pos x="7" y="47"/>
              </a:cxn>
              <a:cxn ang="0">
                <a:pos x="12" y="60"/>
              </a:cxn>
              <a:cxn ang="0">
                <a:pos x="13" y="77"/>
              </a:cxn>
              <a:cxn ang="0">
                <a:pos x="19" y="75"/>
              </a:cxn>
              <a:cxn ang="0">
                <a:pos x="25" y="74"/>
              </a:cxn>
              <a:cxn ang="0">
                <a:pos x="36" y="71"/>
              </a:cxn>
              <a:cxn ang="0">
                <a:pos x="37" y="67"/>
              </a:cxn>
              <a:cxn ang="0">
                <a:pos x="40" y="61"/>
              </a:cxn>
              <a:cxn ang="0">
                <a:pos x="47" y="60"/>
              </a:cxn>
              <a:cxn ang="0">
                <a:pos x="49" y="63"/>
              </a:cxn>
              <a:cxn ang="0">
                <a:pos x="54" y="75"/>
              </a:cxn>
              <a:cxn ang="0">
                <a:pos x="56" y="81"/>
              </a:cxn>
              <a:cxn ang="0">
                <a:pos x="57" y="90"/>
              </a:cxn>
              <a:cxn ang="0">
                <a:pos x="63" y="85"/>
              </a:cxn>
              <a:cxn ang="0">
                <a:pos x="64" y="81"/>
              </a:cxn>
              <a:cxn ang="0">
                <a:pos x="69" y="74"/>
              </a:cxn>
            </a:cxnLst>
            <a:rect l="0" t="0" r="r" b="b"/>
            <a:pathLst>
              <a:path w="69" h="90">
                <a:moveTo>
                  <a:pt x="69" y="74"/>
                </a:moveTo>
                <a:lnTo>
                  <a:pt x="69" y="74"/>
                </a:lnTo>
                <a:lnTo>
                  <a:pt x="64" y="53"/>
                </a:lnTo>
                <a:lnTo>
                  <a:pt x="63" y="45"/>
                </a:lnTo>
                <a:lnTo>
                  <a:pt x="62" y="43"/>
                </a:lnTo>
                <a:lnTo>
                  <a:pt x="62" y="43"/>
                </a:lnTo>
                <a:lnTo>
                  <a:pt x="59" y="45"/>
                </a:lnTo>
                <a:lnTo>
                  <a:pt x="56" y="50"/>
                </a:lnTo>
                <a:lnTo>
                  <a:pt x="53" y="54"/>
                </a:lnTo>
                <a:lnTo>
                  <a:pt x="52" y="55"/>
                </a:lnTo>
                <a:lnTo>
                  <a:pt x="50" y="55"/>
                </a:lnTo>
                <a:lnTo>
                  <a:pt x="50" y="55"/>
                </a:lnTo>
                <a:lnTo>
                  <a:pt x="49" y="55"/>
                </a:lnTo>
                <a:lnTo>
                  <a:pt x="47" y="53"/>
                </a:lnTo>
                <a:lnTo>
                  <a:pt x="46" y="47"/>
                </a:lnTo>
                <a:lnTo>
                  <a:pt x="47" y="41"/>
                </a:lnTo>
                <a:lnTo>
                  <a:pt x="49" y="40"/>
                </a:lnTo>
                <a:lnTo>
                  <a:pt x="52" y="38"/>
                </a:lnTo>
                <a:lnTo>
                  <a:pt x="52" y="38"/>
                </a:lnTo>
                <a:lnTo>
                  <a:pt x="53" y="38"/>
                </a:lnTo>
                <a:lnTo>
                  <a:pt x="56" y="37"/>
                </a:lnTo>
                <a:lnTo>
                  <a:pt x="59" y="31"/>
                </a:lnTo>
                <a:lnTo>
                  <a:pt x="63" y="27"/>
                </a:lnTo>
                <a:lnTo>
                  <a:pt x="63" y="23"/>
                </a:lnTo>
                <a:lnTo>
                  <a:pt x="63" y="23"/>
                </a:lnTo>
                <a:lnTo>
                  <a:pt x="63" y="20"/>
                </a:lnTo>
                <a:lnTo>
                  <a:pt x="60" y="18"/>
                </a:lnTo>
                <a:lnTo>
                  <a:pt x="52" y="18"/>
                </a:lnTo>
                <a:lnTo>
                  <a:pt x="52" y="18"/>
                </a:lnTo>
                <a:lnTo>
                  <a:pt x="33" y="20"/>
                </a:lnTo>
                <a:lnTo>
                  <a:pt x="33" y="20"/>
                </a:lnTo>
                <a:lnTo>
                  <a:pt x="30" y="17"/>
                </a:lnTo>
                <a:lnTo>
                  <a:pt x="27" y="14"/>
                </a:lnTo>
                <a:lnTo>
                  <a:pt x="26" y="11"/>
                </a:lnTo>
                <a:lnTo>
                  <a:pt x="26" y="11"/>
                </a:lnTo>
                <a:lnTo>
                  <a:pt x="26" y="8"/>
                </a:lnTo>
                <a:lnTo>
                  <a:pt x="23" y="6"/>
                </a:lnTo>
                <a:lnTo>
                  <a:pt x="20" y="4"/>
                </a:lnTo>
                <a:lnTo>
                  <a:pt x="16" y="3"/>
                </a:lnTo>
                <a:lnTo>
                  <a:pt x="16" y="3"/>
                </a:lnTo>
                <a:lnTo>
                  <a:pt x="10" y="1"/>
                </a:lnTo>
                <a:lnTo>
                  <a:pt x="7" y="0"/>
                </a:lnTo>
                <a:lnTo>
                  <a:pt x="6" y="0"/>
                </a:lnTo>
                <a:lnTo>
                  <a:pt x="2" y="3"/>
                </a:lnTo>
                <a:lnTo>
                  <a:pt x="2" y="3"/>
                </a:lnTo>
                <a:lnTo>
                  <a:pt x="0" y="6"/>
                </a:lnTo>
                <a:lnTo>
                  <a:pt x="2" y="7"/>
                </a:lnTo>
                <a:lnTo>
                  <a:pt x="6" y="10"/>
                </a:lnTo>
                <a:lnTo>
                  <a:pt x="10" y="13"/>
                </a:lnTo>
                <a:lnTo>
                  <a:pt x="12" y="14"/>
                </a:lnTo>
                <a:lnTo>
                  <a:pt x="13" y="17"/>
                </a:lnTo>
                <a:lnTo>
                  <a:pt x="13" y="17"/>
                </a:lnTo>
                <a:lnTo>
                  <a:pt x="10" y="20"/>
                </a:lnTo>
                <a:lnTo>
                  <a:pt x="7" y="20"/>
                </a:lnTo>
                <a:lnTo>
                  <a:pt x="6" y="21"/>
                </a:lnTo>
                <a:lnTo>
                  <a:pt x="3" y="23"/>
                </a:lnTo>
                <a:lnTo>
                  <a:pt x="3" y="23"/>
                </a:lnTo>
                <a:lnTo>
                  <a:pt x="3" y="28"/>
                </a:lnTo>
                <a:lnTo>
                  <a:pt x="5" y="34"/>
                </a:lnTo>
                <a:lnTo>
                  <a:pt x="7" y="47"/>
                </a:lnTo>
                <a:lnTo>
                  <a:pt x="7" y="47"/>
                </a:lnTo>
                <a:lnTo>
                  <a:pt x="12" y="60"/>
                </a:lnTo>
                <a:lnTo>
                  <a:pt x="13" y="68"/>
                </a:lnTo>
                <a:lnTo>
                  <a:pt x="13" y="77"/>
                </a:lnTo>
                <a:lnTo>
                  <a:pt x="13" y="77"/>
                </a:lnTo>
                <a:lnTo>
                  <a:pt x="19" y="75"/>
                </a:lnTo>
                <a:lnTo>
                  <a:pt x="25" y="74"/>
                </a:lnTo>
                <a:lnTo>
                  <a:pt x="25" y="74"/>
                </a:lnTo>
                <a:lnTo>
                  <a:pt x="32" y="72"/>
                </a:lnTo>
                <a:lnTo>
                  <a:pt x="36" y="71"/>
                </a:lnTo>
                <a:lnTo>
                  <a:pt x="37" y="67"/>
                </a:lnTo>
                <a:lnTo>
                  <a:pt x="37" y="67"/>
                </a:lnTo>
                <a:lnTo>
                  <a:pt x="39" y="64"/>
                </a:lnTo>
                <a:lnTo>
                  <a:pt x="40" y="61"/>
                </a:lnTo>
                <a:lnTo>
                  <a:pt x="44" y="60"/>
                </a:lnTo>
                <a:lnTo>
                  <a:pt x="47" y="60"/>
                </a:lnTo>
                <a:lnTo>
                  <a:pt x="47" y="60"/>
                </a:lnTo>
                <a:lnTo>
                  <a:pt x="49" y="63"/>
                </a:lnTo>
                <a:lnTo>
                  <a:pt x="52" y="68"/>
                </a:lnTo>
                <a:lnTo>
                  <a:pt x="54" y="75"/>
                </a:lnTo>
                <a:lnTo>
                  <a:pt x="56" y="81"/>
                </a:lnTo>
                <a:lnTo>
                  <a:pt x="56" y="81"/>
                </a:lnTo>
                <a:lnTo>
                  <a:pt x="56" y="85"/>
                </a:lnTo>
                <a:lnTo>
                  <a:pt x="57" y="90"/>
                </a:lnTo>
                <a:lnTo>
                  <a:pt x="57" y="90"/>
                </a:lnTo>
                <a:lnTo>
                  <a:pt x="63" y="85"/>
                </a:lnTo>
                <a:lnTo>
                  <a:pt x="63" y="85"/>
                </a:lnTo>
                <a:lnTo>
                  <a:pt x="64" y="81"/>
                </a:lnTo>
                <a:lnTo>
                  <a:pt x="69" y="74"/>
                </a:lnTo>
                <a:lnTo>
                  <a:pt x="69" y="7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8" name="Freeform 235">
            <a:extLst>
              <a:ext uri="{FF2B5EF4-FFF2-40B4-BE49-F238E27FC236}">
                <a16:creationId xmlns:a16="http://schemas.microsoft.com/office/drawing/2014/main" id="{2275A3B9-5397-BA7F-373D-196D4A7AD1A1}"/>
              </a:ext>
            </a:extLst>
          </p:cNvPr>
          <p:cNvSpPr>
            <a:spLocks/>
          </p:cNvSpPr>
          <p:nvPr/>
        </p:nvSpPr>
        <p:spPr bwMode="gray">
          <a:xfrm>
            <a:off x="4333179" y="6093858"/>
            <a:ext cx="434045" cy="1445781"/>
          </a:xfrm>
          <a:custGeom>
            <a:avLst/>
            <a:gdLst/>
            <a:ahLst/>
            <a:cxnLst>
              <a:cxn ang="0">
                <a:pos x="321" y="185"/>
              </a:cxn>
              <a:cxn ang="0">
                <a:pos x="313" y="168"/>
              </a:cxn>
              <a:cxn ang="0">
                <a:pos x="337" y="176"/>
              </a:cxn>
              <a:cxn ang="0">
                <a:pos x="374" y="185"/>
              </a:cxn>
              <a:cxn ang="0">
                <a:pos x="360" y="205"/>
              </a:cxn>
              <a:cxn ang="0">
                <a:pos x="367" y="215"/>
              </a:cxn>
              <a:cxn ang="0">
                <a:pos x="381" y="237"/>
              </a:cxn>
              <a:cxn ang="0">
                <a:pos x="388" y="206"/>
              </a:cxn>
              <a:cxn ang="0">
                <a:pos x="405" y="196"/>
              </a:cxn>
              <a:cxn ang="0">
                <a:pos x="412" y="162"/>
              </a:cxn>
              <a:cxn ang="0">
                <a:pos x="438" y="149"/>
              </a:cxn>
              <a:cxn ang="0">
                <a:pos x="441" y="136"/>
              </a:cxn>
              <a:cxn ang="0">
                <a:pos x="435" y="125"/>
              </a:cxn>
              <a:cxn ang="0">
                <a:pos x="418" y="115"/>
              </a:cxn>
              <a:cxn ang="0">
                <a:pos x="388" y="125"/>
              </a:cxn>
              <a:cxn ang="0">
                <a:pos x="367" y="141"/>
              </a:cxn>
              <a:cxn ang="0">
                <a:pos x="353" y="156"/>
              </a:cxn>
              <a:cxn ang="0">
                <a:pos x="328" y="154"/>
              </a:cxn>
              <a:cxn ang="0">
                <a:pos x="320" y="135"/>
              </a:cxn>
              <a:cxn ang="0">
                <a:pos x="311" y="151"/>
              </a:cxn>
              <a:cxn ang="0">
                <a:pos x="277" y="158"/>
              </a:cxn>
              <a:cxn ang="0">
                <a:pos x="243" y="145"/>
              </a:cxn>
              <a:cxn ang="0">
                <a:pos x="213" y="134"/>
              </a:cxn>
              <a:cxn ang="0">
                <a:pos x="193" y="122"/>
              </a:cxn>
              <a:cxn ang="0">
                <a:pos x="199" y="99"/>
              </a:cxn>
              <a:cxn ang="0">
                <a:pos x="183" y="82"/>
              </a:cxn>
              <a:cxn ang="0">
                <a:pos x="166" y="63"/>
              </a:cxn>
              <a:cxn ang="0">
                <a:pos x="176" y="54"/>
              </a:cxn>
              <a:cxn ang="0">
                <a:pos x="171" y="26"/>
              </a:cxn>
              <a:cxn ang="0">
                <a:pos x="158" y="4"/>
              </a:cxn>
              <a:cxn ang="0">
                <a:pos x="134" y="14"/>
              </a:cxn>
              <a:cxn ang="0">
                <a:pos x="95" y="14"/>
              </a:cxn>
              <a:cxn ang="0">
                <a:pos x="97" y="45"/>
              </a:cxn>
              <a:cxn ang="0">
                <a:pos x="112" y="60"/>
              </a:cxn>
              <a:cxn ang="0">
                <a:pos x="101" y="84"/>
              </a:cxn>
              <a:cxn ang="0">
                <a:pos x="88" y="98"/>
              </a:cxn>
              <a:cxn ang="0">
                <a:pos x="64" y="124"/>
              </a:cxn>
              <a:cxn ang="0">
                <a:pos x="45" y="136"/>
              </a:cxn>
              <a:cxn ang="0">
                <a:pos x="25" y="144"/>
              </a:cxn>
              <a:cxn ang="0">
                <a:pos x="30" y="164"/>
              </a:cxn>
              <a:cxn ang="0">
                <a:pos x="42" y="195"/>
              </a:cxn>
              <a:cxn ang="0">
                <a:pos x="15" y="199"/>
              </a:cxn>
              <a:cxn ang="0">
                <a:pos x="14" y="223"/>
              </a:cxn>
              <a:cxn ang="0">
                <a:pos x="31" y="226"/>
              </a:cxn>
              <a:cxn ang="0">
                <a:pos x="40" y="259"/>
              </a:cxn>
              <a:cxn ang="0">
                <a:pos x="61" y="243"/>
              </a:cxn>
              <a:cxn ang="0">
                <a:pos x="70" y="252"/>
              </a:cxn>
              <a:cxn ang="0">
                <a:pos x="72" y="293"/>
              </a:cxn>
              <a:cxn ang="0">
                <a:pos x="99" y="375"/>
              </a:cxn>
              <a:cxn ang="0">
                <a:pos x="126" y="444"/>
              </a:cxn>
              <a:cxn ang="0">
                <a:pos x="156" y="458"/>
              </a:cxn>
              <a:cxn ang="0">
                <a:pos x="175" y="434"/>
              </a:cxn>
              <a:cxn ang="0">
                <a:pos x="186" y="401"/>
              </a:cxn>
              <a:cxn ang="0">
                <a:pos x="190" y="354"/>
              </a:cxn>
              <a:cxn ang="0">
                <a:pos x="212" y="330"/>
              </a:cxn>
              <a:cxn ang="0">
                <a:pos x="263" y="284"/>
              </a:cxn>
              <a:cxn ang="0">
                <a:pos x="291" y="252"/>
              </a:cxn>
              <a:cxn ang="0">
                <a:pos x="324" y="233"/>
              </a:cxn>
            </a:cxnLst>
            <a:rect l="0" t="0" r="r" b="b"/>
            <a:pathLst>
              <a:path w="445" h="469">
                <a:moveTo>
                  <a:pt x="318" y="212"/>
                </a:moveTo>
                <a:lnTo>
                  <a:pt x="318" y="212"/>
                </a:lnTo>
                <a:lnTo>
                  <a:pt x="316" y="199"/>
                </a:lnTo>
                <a:lnTo>
                  <a:pt x="314" y="193"/>
                </a:lnTo>
                <a:lnTo>
                  <a:pt x="314" y="188"/>
                </a:lnTo>
                <a:lnTo>
                  <a:pt x="314" y="188"/>
                </a:lnTo>
                <a:lnTo>
                  <a:pt x="317" y="186"/>
                </a:lnTo>
                <a:lnTo>
                  <a:pt x="318" y="185"/>
                </a:lnTo>
                <a:lnTo>
                  <a:pt x="321" y="185"/>
                </a:lnTo>
                <a:lnTo>
                  <a:pt x="324" y="182"/>
                </a:lnTo>
                <a:lnTo>
                  <a:pt x="324" y="182"/>
                </a:lnTo>
                <a:lnTo>
                  <a:pt x="323" y="179"/>
                </a:lnTo>
                <a:lnTo>
                  <a:pt x="321" y="178"/>
                </a:lnTo>
                <a:lnTo>
                  <a:pt x="317" y="175"/>
                </a:lnTo>
                <a:lnTo>
                  <a:pt x="313" y="172"/>
                </a:lnTo>
                <a:lnTo>
                  <a:pt x="311" y="171"/>
                </a:lnTo>
                <a:lnTo>
                  <a:pt x="313" y="168"/>
                </a:lnTo>
                <a:lnTo>
                  <a:pt x="313" y="168"/>
                </a:lnTo>
                <a:lnTo>
                  <a:pt x="317" y="165"/>
                </a:lnTo>
                <a:lnTo>
                  <a:pt x="318" y="165"/>
                </a:lnTo>
                <a:lnTo>
                  <a:pt x="321" y="166"/>
                </a:lnTo>
                <a:lnTo>
                  <a:pt x="327" y="168"/>
                </a:lnTo>
                <a:lnTo>
                  <a:pt x="327" y="168"/>
                </a:lnTo>
                <a:lnTo>
                  <a:pt x="331" y="169"/>
                </a:lnTo>
                <a:lnTo>
                  <a:pt x="334" y="171"/>
                </a:lnTo>
                <a:lnTo>
                  <a:pt x="337" y="173"/>
                </a:lnTo>
                <a:lnTo>
                  <a:pt x="337" y="176"/>
                </a:lnTo>
                <a:lnTo>
                  <a:pt x="337" y="176"/>
                </a:lnTo>
                <a:lnTo>
                  <a:pt x="338" y="179"/>
                </a:lnTo>
                <a:lnTo>
                  <a:pt x="341" y="182"/>
                </a:lnTo>
                <a:lnTo>
                  <a:pt x="344" y="185"/>
                </a:lnTo>
                <a:lnTo>
                  <a:pt x="344" y="185"/>
                </a:lnTo>
                <a:lnTo>
                  <a:pt x="363" y="183"/>
                </a:lnTo>
                <a:lnTo>
                  <a:pt x="363" y="183"/>
                </a:lnTo>
                <a:lnTo>
                  <a:pt x="371" y="183"/>
                </a:lnTo>
                <a:lnTo>
                  <a:pt x="374" y="185"/>
                </a:lnTo>
                <a:lnTo>
                  <a:pt x="374" y="188"/>
                </a:lnTo>
                <a:lnTo>
                  <a:pt x="374" y="188"/>
                </a:lnTo>
                <a:lnTo>
                  <a:pt x="374" y="192"/>
                </a:lnTo>
                <a:lnTo>
                  <a:pt x="370" y="196"/>
                </a:lnTo>
                <a:lnTo>
                  <a:pt x="367" y="202"/>
                </a:lnTo>
                <a:lnTo>
                  <a:pt x="364" y="203"/>
                </a:lnTo>
                <a:lnTo>
                  <a:pt x="363" y="203"/>
                </a:lnTo>
                <a:lnTo>
                  <a:pt x="363" y="203"/>
                </a:lnTo>
                <a:lnTo>
                  <a:pt x="360" y="205"/>
                </a:lnTo>
                <a:lnTo>
                  <a:pt x="358" y="206"/>
                </a:lnTo>
                <a:lnTo>
                  <a:pt x="357" y="212"/>
                </a:lnTo>
                <a:lnTo>
                  <a:pt x="358" y="218"/>
                </a:lnTo>
                <a:lnTo>
                  <a:pt x="360" y="220"/>
                </a:lnTo>
                <a:lnTo>
                  <a:pt x="361" y="220"/>
                </a:lnTo>
                <a:lnTo>
                  <a:pt x="361" y="220"/>
                </a:lnTo>
                <a:lnTo>
                  <a:pt x="363" y="220"/>
                </a:lnTo>
                <a:lnTo>
                  <a:pt x="364" y="219"/>
                </a:lnTo>
                <a:lnTo>
                  <a:pt x="367" y="215"/>
                </a:lnTo>
                <a:lnTo>
                  <a:pt x="370" y="210"/>
                </a:lnTo>
                <a:lnTo>
                  <a:pt x="373" y="208"/>
                </a:lnTo>
                <a:lnTo>
                  <a:pt x="373" y="208"/>
                </a:lnTo>
                <a:lnTo>
                  <a:pt x="374" y="210"/>
                </a:lnTo>
                <a:lnTo>
                  <a:pt x="375" y="218"/>
                </a:lnTo>
                <a:lnTo>
                  <a:pt x="380" y="239"/>
                </a:lnTo>
                <a:lnTo>
                  <a:pt x="380" y="239"/>
                </a:lnTo>
                <a:lnTo>
                  <a:pt x="381" y="237"/>
                </a:lnTo>
                <a:lnTo>
                  <a:pt x="381" y="237"/>
                </a:lnTo>
                <a:lnTo>
                  <a:pt x="382" y="237"/>
                </a:lnTo>
                <a:lnTo>
                  <a:pt x="384" y="236"/>
                </a:lnTo>
                <a:lnTo>
                  <a:pt x="384" y="230"/>
                </a:lnTo>
                <a:lnTo>
                  <a:pt x="384" y="225"/>
                </a:lnTo>
                <a:lnTo>
                  <a:pt x="385" y="220"/>
                </a:lnTo>
                <a:lnTo>
                  <a:pt x="385" y="220"/>
                </a:lnTo>
                <a:lnTo>
                  <a:pt x="387" y="216"/>
                </a:lnTo>
                <a:lnTo>
                  <a:pt x="388" y="212"/>
                </a:lnTo>
                <a:lnTo>
                  <a:pt x="388" y="206"/>
                </a:lnTo>
                <a:lnTo>
                  <a:pt x="390" y="205"/>
                </a:lnTo>
                <a:lnTo>
                  <a:pt x="390" y="205"/>
                </a:lnTo>
                <a:lnTo>
                  <a:pt x="397" y="206"/>
                </a:lnTo>
                <a:lnTo>
                  <a:pt x="400" y="206"/>
                </a:lnTo>
                <a:lnTo>
                  <a:pt x="401" y="206"/>
                </a:lnTo>
                <a:lnTo>
                  <a:pt x="401" y="205"/>
                </a:lnTo>
                <a:lnTo>
                  <a:pt x="401" y="205"/>
                </a:lnTo>
                <a:lnTo>
                  <a:pt x="402" y="202"/>
                </a:lnTo>
                <a:lnTo>
                  <a:pt x="405" y="196"/>
                </a:lnTo>
                <a:lnTo>
                  <a:pt x="407" y="191"/>
                </a:lnTo>
                <a:lnTo>
                  <a:pt x="407" y="186"/>
                </a:lnTo>
                <a:lnTo>
                  <a:pt x="407" y="186"/>
                </a:lnTo>
                <a:lnTo>
                  <a:pt x="408" y="182"/>
                </a:lnTo>
                <a:lnTo>
                  <a:pt x="410" y="176"/>
                </a:lnTo>
                <a:lnTo>
                  <a:pt x="411" y="172"/>
                </a:lnTo>
                <a:lnTo>
                  <a:pt x="412" y="166"/>
                </a:lnTo>
                <a:lnTo>
                  <a:pt x="412" y="166"/>
                </a:lnTo>
                <a:lnTo>
                  <a:pt x="412" y="162"/>
                </a:lnTo>
                <a:lnTo>
                  <a:pt x="415" y="159"/>
                </a:lnTo>
                <a:lnTo>
                  <a:pt x="422" y="154"/>
                </a:lnTo>
                <a:lnTo>
                  <a:pt x="422" y="154"/>
                </a:lnTo>
                <a:lnTo>
                  <a:pt x="431" y="148"/>
                </a:lnTo>
                <a:lnTo>
                  <a:pt x="434" y="146"/>
                </a:lnTo>
                <a:lnTo>
                  <a:pt x="435" y="146"/>
                </a:lnTo>
                <a:lnTo>
                  <a:pt x="435" y="148"/>
                </a:lnTo>
                <a:lnTo>
                  <a:pt x="435" y="148"/>
                </a:lnTo>
                <a:lnTo>
                  <a:pt x="438" y="149"/>
                </a:lnTo>
                <a:lnTo>
                  <a:pt x="441" y="151"/>
                </a:lnTo>
                <a:lnTo>
                  <a:pt x="444" y="151"/>
                </a:lnTo>
                <a:lnTo>
                  <a:pt x="444" y="149"/>
                </a:lnTo>
                <a:lnTo>
                  <a:pt x="442" y="148"/>
                </a:lnTo>
                <a:lnTo>
                  <a:pt x="442" y="148"/>
                </a:lnTo>
                <a:lnTo>
                  <a:pt x="441" y="144"/>
                </a:lnTo>
                <a:lnTo>
                  <a:pt x="439" y="141"/>
                </a:lnTo>
                <a:lnTo>
                  <a:pt x="439" y="138"/>
                </a:lnTo>
                <a:lnTo>
                  <a:pt x="441" y="136"/>
                </a:lnTo>
                <a:lnTo>
                  <a:pt x="441" y="136"/>
                </a:lnTo>
                <a:lnTo>
                  <a:pt x="444" y="135"/>
                </a:lnTo>
                <a:lnTo>
                  <a:pt x="444" y="132"/>
                </a:lnTo>
                <a:lnTo>
                  <a:pt x="445" y="129"/>
                </a:lnTo>
                <a:lnTo>
                  <a:pt x="445" y="129"/>
                </a:lnTo>
                <a:lnTo>
                  <a:pt x="441" y="128"/>
                </a:lnTo>
                <a:lnTo>
                  <a:pt x="438" y="127"/>
                </a:lnTo>
                <a:lnTo>
                  <a:pt x="435" y="125"/>
                </a:lnTo>
                <a:lnTo>
                  <a:pt x="435" y="125"/>
                </a:lnTo>
                <a:lnTo>
                  <a:pt x="432" y="119"/>
                </a:lnTo>
                <a:lnTo>
                  <a:pt x="431" y="117"/>
                </a:lnTo>
                <a:lnTo>
                  <a:pt x="429" y="114"/>
                </a:lnTo>
                <a:lnTo>
                  <a:pt x="429" y="114"/>
                </a:lnTo>
                <a:lnTo>
                  <a:pt x="428" y="112"/>
                </a:lnTo>
                <a:lnTo>
                  <a:pt x="427" y="112"/>
                </a:lnTo>
                <a:lnTo>
                  <a:pt x="421" y="115"/>
                </a:lnTo>
                <a:lnTo>
                  <a:pt x="421" y="115"/>
                </a:lnTo>
                <a:lnTo>
                  <a:pt x="418" y="115"/>
                </a:lnTo>
                <a:lnTo>
                  <a:pt x="414" y="115"/>
                </a:lnTo>
                <a:lnTo>
                  <a:pt x="408" y="114"/>
                </a:lnTo>
                <a:lnTo>
                  <a:pt x="402" y="115"/>
                </a:lnTo>
                <a:lnTo>
                  <a:pt x="402" y="115"/>
                </a:lnTo>
                <a:lnTo>
                  <a:pt x="397" y="119"/>
                </a:lnTo>
                <a:lnTo>
                  <a:pt x="394" y="122"/>
                </a:lnTo>
                <a:lnTo>
                  <a:pt x="391" y="124"/>
                </a:lnTo>
                <a:lnTo>
                  <a:pt x="388" y="125"/>
                </a:lnTo>
                <a:lnTo>
                  <a:pt x="388" y="125"/>
                </a:lnTo>
                <a:lnTo>
                  <a:pt x="387" y="125"/>
                </a:lnTo>
                <a:lnTo>
                  <a:pt x="385" y="127"/>
                </a:lnTo>
                <a:lnTo>
                  <a:pt x="382" y="131"/>
                </a:lnTo>
                <a:lnTo>
                  <a:pt x="382" y="131"/>
                </a:lnTo>
                <a:lnTo>
                  <a:pt x="378" y="135"/>
                </a:lnTo>
                <a:lnTo>
                  <a:pt x="374" y="138"/>
                </a:lnTo>
                <a:lnTo>
                  <a:pt x="374" y="138"/>
                </a:lnTo>
                <a:lnTo>
                  <a:pt x="370" y="139"/>
                </a:lnTo>
                <a:lnTo>
                  <a:pt x="367" y="141"/>
                </a:lnTo>
                <a:lnTo>
                  <a:pt x="367" y="141"/>
                </a:lnTo>
                <a:lnTo>
                  <a:pt x="368" y="146"/>
                </a:lnTo>
                <a:lnTo>
                  <a:pt x="368" y="151"/>
                </a:lnTo>
                <a:lnTo>
                  <a:pt x="368" y="155"/>
                </a:lnTo>
                <a:lnTo>
                  <a:pt x="368" y="155"/>
                </a:lnTo>
                <a:lnTo>
                  <a:pt x="365" y="156"/>
                </a:lnTo>
                <a:lnTo>
                  <a:pt x="361" y="156"/>
                </a:lnTo>
                <a:lnTo>
                  <a:pt x="357" y="156"/>
                </a:lnTo>
                <a:lnTo>
                  <a:pt x="353" y="156"/>
                </a:lnTo>
                <a:lnTo>
                  <a:pt x="353" y="156"/>
                </a:lnTo>
                <a:lnTo>
                  <a:pt x="347" y="158"/>
                </a:lnTo>
                <a:lnTo>
                  <a:pt x="344" y="156"/>
                </a:lnTo>
                <a:lnTo>
                  <a:pt x="341" y="155"/>
                </a:lnTo>
                <a:lnTo>
                  <a:pt x="337" y="155"/>
                </a:lnTo>
                <a:lnTo>
                  <a:pt x="337" y="155"/>
                </a:lnTo>
                <a:lnTo>
                  <a:pt x="334" y="155"/>
                </a:lnTo>
                <a:lnTo>
                  <a:pt x="331" y="155"/>
                </a:lnTo>
                <a:lnTo>
                  <a:pt x="328" y="154"/>
                </a:lnTo>
                <a:lnTo>
                  <a:pt x="326" y="154"/>
                </a:lnTo>
                <a:lnTo>
                  <a:pt x="326" y="154"/>
                </a:lnTo>
                <a:lnTo>
                  <a:pt x="324" y="152"/>
                </a:lnTo>
                <a:lnTo>
                  <a:pt x="323" y="149"/>
                </a:lnTo>
                <a:lnTo>
                  <a:pt x="321" y="146"/>
                </a:lnTo>
                <a:lnTo>
                  <a:pt x="321" y="142"/>
                </a:lnTo>
                <a:lnTo>
                  <a:pt x="321" y="142"/>
                </a:lnTo>
                <a:lnTo>
                  <a:pt x="321" y="138"/>
                </a:lnTo>
                <a:lnTo>
                  <a:pt x="320" y="135"/>
                </a:lnTo>
                <a:lnTo>
                  <a:pt x="318" y="132"/>
                </a:lnTo>
                <a:lnTo>
                  <a:pt x="316" y="134"/>
                </a:lnTo>
                <a:lnTo>
                  <a:pt x="316" y="134"/>
                </a:lnTo>
                <a:lnTo>
                  <a:pt x="314" y="136"/>
                </a:lnTo>
                <a:lnTo>
                  <a:pt x="311" y="136"/>
                </a:lnTo>
                <a:lnTo>
                  <a:pt x="310" y="138"/>
                </a:lnTo>
                <a:lnTo>
                  <a:pt x="310" y="142"/>
                </a:lnTo>
                <a:lnTo>
                  <a:pt x="310" y="142"/>
                </a:lnTo>
                <a:lnTo>
                  <a:pt x="311" y="151"/>
                </a:lnTo>
                <a:lnTo>
                  <a:pt x="311" y="155"/>
                </a:lnTo>
                <a:lnTo>
                  <a:pt x="309" y="158"/>
                </a:lnTo>
                <a:lnTo>
                  <a:pt x="309" y="158"/>
                </a:lnTo>
                <a:lnTo>
                  <a:pt x="304" y="161"/>
                </a:lnTo>
                <a:lnTo>
                  <a:pt x="296" y="162"/>
                </a:lnTo>
                <a:lnTo>
                  <a:pt x="287" y="162"/>
                </a:lnTo>
                <a:lnTo>
                  <a:pt x="281" y="161"/>
                </a:lnTo>
                <a:lnTo>
                  <a:pt x="281" y="161"/>
                </a:lnTo>
                <a:lnTo>
                  <a:pt x="277" y="158"/>
                </a:lnTo>
                <a:lnTo>
                  <a:pt x="270" y="156"/>
                </a:lnTo>
                <a:lnTo>
                  <a:pt x="263" y="155"/>
                </a:lnTo>
                <a:lnTo>
                  <a:pt x="260" y="152"/>
                </a:lnTo>
                <a:lnTo>
                  <a:pt x="260" y="152"/>
                </a:lnTo>
                <a:lnTo>
                  <a:pt x="257" y="146"/>
                </a:lnTo>
                <a:lnTo>
                  <a:pt x="254" y="145"/>
                </a:lnTo>
                <a:lnTo>
                  <a:pt x="252" y="144"/>
                </a:lnTo>
                <a:lnTo>
                  <a:pt x="252" y="144"/>
                </a:lnTo>
                <a:lnTo>
                  <a:pt x="243" y="145"/>
                </a:lnTo>
                <a:lnTo>
                  <a:pt x="239" y="146"/>
                </a:lnTo>
                <a:lnTo>
                  <a:pt x="236" y="146"/>
                </a:lnTo>
                <a:lnTo>
                  <a:pt x="236" y="146"/>
                </a:lnTo>
                <a:lnTo>
                  <a:pt x="230" y="142"/>
                </a:lnTo>
                <a:lnTo>
                  <a:pt x="226" y="139"/>
                </a:lnTo>
                <a:lnTo>
                  <a:pt x="223" y="138"/>
                </a:lnTo>
                <a:lnTo>
                  <a:pt x="223" y="138"/>
                </a:lnTo>
                <a:lnTo>
                  <a:pt x="216" y="136"/>
                </a:lnTo>
                <a:lnTo>
                  <a:pt x="213" y="134"/>
                </a:lnTo>
                <a:lnTo>
                  <a:pt x="210" y="132"/>
                </a:lnTo>
                <a:lnTo>
                  <a:pt x="210" y="132"/>
                </a:lnTo>
                <a:lnTo>
                  <a:pt x="209" y="131"/>
                </a:lnTo>
                <a:lnTo>
                  <a:pt x="205" y="129"/>
                </a:lnTo>
                <a:lnTo>
                  <a:pt x="200" y="128"/>
                </a:lnTo>
                <a:lnTo>
                  <a:pt x="199" y="125"/>
                </a:lnTo>
                <a:lnTo>
                  <a:pt x="199" y="125"/>
                </a:lnTo>
                <a:lnTo>
                  <a:pt x="196" y="124"/>
                </a:lnTo>
                <a:lnTo>
                  <a:pt x="193" y="122"/>
                </a:lnTo>
                <a:lnTo>
                  <a:pt x="190" y="121"/>
                </a:lnTo>
                <a:lnTo>
                  <a:pt x="190" y="119"/>
                </a:lnTo>
                <a:lnTo>
                  <a:pt x="190" y="119"/>
                </a:lnTo>
                <a:lnTo>
                  <a:pt x="192" y="114"/>
                </a:lnTo>
                <a:lnTo>
                  <a:pt x="193" y="107"/>
                </a:lnTo>
                <a:lnTo>
                  <a:pt x="193" y="107"/>
                </a:lnTo>
                <a:lnTo>
                  <a:pt x="193" y="105"/>
                </a:lnTo>
                <a:lnTo>
                  <a:pt x="196" y="102"/>
                </a:lnTo>
                <a:lnTo>
                  <a:pt x="199" y="99"/>
                </a:lnTo>
                <a:lnTo>
                  <a:pt x="200" y="97"/>
                </a:lnTo>
                <a:lnTo>
                  <a:pt x="200" y="97"/>
                </a:lnTo>
                <a:lnTo>
                  <a:pt x="199" y="95"/>
                </a:lnTo>
                <a:lnTo>
                  <a:pt x="196" y="92"/>
                </a:lnTo>
                <a:lnTo>
                  <a:pt x="193" y="90"/>
                </a:lnTo>
                <a:lnTo>
                  <a:pt x="193" y="90"/>
                </a:lnTo>
                <a:lnTo>
                  <a:pt x="190" y="87"/>
                </a:lnTo>
                <a:lnTo>
                  <a:pt x="188" y="84"/>
                </a:lnTo>
                <a:lnTo>
                  <a:pt x="183" y="82"/>
                </a:lnTo>
                <a:lnTo>
                  <a:pt x="183" y="82"/>
                </a:lnTo>
                <a:lnTo>
                  <a:pt x="180" y="81"/>
                </a:lnTo>
                <a:lnTo>
                  <a:pt x="176" y="78"/>
                </a:lnTo>
                <a:lnTo>
                  <a:pt x="173" y="74"/>
                </a:lnTo>
                <a:lnTo>
                  <a:pt x="171" y="72"/>
                </a:lnTo>
                <a:lnTo>
                  <a:pt x="171" y="72"/>
                </a:lnTo>
                <a:lnTo>
                  <a:pt x="168" y="71"/>
                </a:lnTo>
                <a:lnTo>
                  <a:pt x="166" y="67"/>
                </a:lnTo>
                <a:lnTo>
                  <a:pt x="166" y="63"/>
                </a:lnTo>
                <a:lnTo>
                  <a:pt x="165" y="60"/>
                </a:lnTo>
                <a:lnTo>
                  <a:pt x="165" y="60"/>
                </a:lnTo>
                <a:lnTo>
                  <a:pt x="163" y="57"/>
                </a:lnTo>
                <a:lnTo>
                  <a:pt x="163" y="54"/>
                </a:lnTo>
                <a:lnTo>
                  <a:pt x="166" y="53"/>
                </a:lnTo>
                <a:lnTo>
                  <a:pt x="169" y="53"/>
                </a:lnTo>
                <a:lnTo>
                  <a:pt x="169" y="53"/>
                </a:lnTo>
                <a:lnTo>
                  <a:pt x="172" y="54"/>
                </a:lnTo>
                <a:lnTo>
                  <a:pt x="176" y="54"/>
                </a:lnTo>
                <a:lnTo>
                  <a:pt x="179" y="51"/>
                </a:lnTo>
                <a:lnTo>
                  <a:pt x="179" y="50"/>
                </a:lnTo>
                <a:lnTo>
                  <a:pt x="178" y="47"/>
                </a:lnTo>
                <a:lnTo>
                  <a:pt x="178" y="47"/>
                </a:lnTo>
                <a:lnTo>
                  <a:pt x="172" y="40"/>
                </a:lnTo>
                <a:lnTo>
                  <a:pt x="171" y="35"/>
                </a:lnTo>
                <a:lnTo>
                  <a:pt x="169" y="33"/>
                </a:lnTo>
                <a:lnTo>
                  <a:pt x="169" y="33"/>
                </a:lnTo>
                <a:lnTo>
                  <a:pt x="171" y="26"/>
                </a:lnTo>
                <a:lnTo>
                  <a:pt x="171" y="21"/>
                </a:lnTo>
                <a:lnTo>
                  <a:pt x="171" y="20"/>
                </a:lnTo>
                <a:lnTo>
                  <a:pt x="169" y="18"/>
                </a:lnTo>
                <a:lnTo>
                  <a:pt x="169" y="18"/>
                </a:lnTo>
                <a:lnTo>
                  <a:pt x="162" y="13"/>
                </a:lnTo>
                <a:lnTo>
                  <a:pt x="161" y="10"/>
                </a:lnTo>
                <a:lnTo>
                  <a:pt x="159" y="7"/>
                </a:lnTo>
                <a:lnTo>
                  <a:pt x="159" y="7"/>
                </a:lnTo>
                <a:lnTo>
                  <a:pt x="158" y="4"/>
                </a:lnTo>
                <a:lnTo>
                  <a:pt x="155" y="1"/>
                </a:lnTo>
                <a:lnTo>
                  <a:pt x="153" y="0"/>
                </a:lnTo>
                <a:lnTo>
                  <a:pt x="146" y="0"/>
                </a:lnTo>
                <a:lnTo>
                  <a:pt x="146" y="0"/>
                </a:lnTo>
                <a:lnTo>
                  <a:pt x="145" y="6"/>
                </a:lnTo>
                <a:lnTo>
                  <a:pt x="142" y="10"/>
                </a:lnTo>
                <a:lnTo>
                  <a:pt x="141" y="11"/>
                </a:lnTo>
                <a:lnTo>
                  <a:pt x="141" y="11"/>
                </a:lnTo>
                <a:lnTo>
                  <a:pt x="134" y="14"/>
                </a:lnTo>
                <a:lnTo>
                  <a:pt x="124" y="18"/>
                </a:lnTo>
                <a:lnTo>
                  <a:pt x="124" y="18"/>
                </a:lnTo>
                <a:lnTo>
                  <a:pt x="122" y="18"/>
                </a:lnTo>
                <a:lnTo>
                  <a:pt x="119" y="18"/>
                </a:lnTo>
                <a:lnTo>
                  <a:pt x="114" y="17"/>
                </a:lnTo>
                <a:lnTo>
                  <a:pt x="106" y="14"/>
                </a:lnTo>
                <a:lnTo>
                  <a:pt x="101" y="14"/>
                </a:lnTo>
                <a:lnTo>
                  <a:pt x="101" y="14"/>
                </a:lnTo>
                <a:lnTo>
                  <a:pt x="95" y="14"/>
                </a:lnTo>
                <a:lnTo>
                  <a:pt x="92" y="17"/>
                </a:lnTo>
                <a:lnTo>
                  <a:pt x="91" y="20"/>
                </a:lnTo>
                <a:lnTo>
                  <a:pt x="92" y="23"/>
                </a:lnTo>
                <a:lnTo>
                  <a:pt x="92" y="23"/>
                </a:lnTo>
                <a:lnTo>
                  <a:pt x="94" y="26"/>
                </a:lnTo>
                <a:lnTo>
                  <a:pt x="95" y="31"/>
                </a:lnTo>
                <a:lnTo>
                  <a:pt x="95" y="38"/>
                </a:lnTo>
                <a:lnTo>
                  <a:pt x="95" y="38"/>
                </a:lnTo>
                <a:lnTo>
                  <a:pt x="97" y="45"/>
                </a:lnTo>
                <a:lnTo>
                  <a:pt x="101" y="51"/>
                </a:lnTo>
                <a:lnTo>
                  <a:pt x="102" y="53"/>
                </a:lnTo>
                <a:lnTo>
                  <a:pt x="104" y="53"/>
                </a:lnTo>
                <a:lnTo>
                  <a:pt x="104" y="53"/>
                </a:lnTo>
                <a:lnTo>
                  <a:pt x="108" y="53"/>
                </a:lnTo>
                <a:lnTo>
                  <a:pt x="112" y="55"/>
                </a:lnTo>
                <a:lnTo>
                  <a:pt x="114" y="58"/>
                </a:lnTo>
                <a:lnTo>
                  <a:pt x="114" y="60"/>
                </a:lnTo>
                <a:lnTo>
                  <a:pt x="112" y="60"/>
                </a:lnTo>
                <a:lnTo>
                  <a:pt x="112" y="60"/>
                </a:lnTo>
                <a:lnTo>
                  <a:pt x="108" y="61"/>
                </a:lnTo>
                <a:lnTo>
                  <a:pt x="106" y="64"/>
                </a:lnTo>
                <a:lnTo>
                  <a:pt x="104" y="68"/>
                </a:lnTo>
                <a:lnTo>
                  <a:pt x="104" y="72"/>
                </a:lnTo>
                <a:lnTo>
                  <a:pt x="104" y="72"/>
                </a:lnTo>
                <a:lnTo>
                  <a:pt x="104" y="80"/>
                </a:lnTo>
                <a:lnTo>
                  <a:pt x="102" y="82"/>
                </a:lnTo>
                <a:lnTo>
                  <a:pt x="101" y="84"/>
                </a:lnTo>
                <a:lnTo>
                  <a:pt x="101" y="84"/>
                </a:lnTo>
                <a:lnTo>
                  <a:pt x="98" y="84"/>
                </a:lnTo>
                <a:lnTo>
                  <a:pt x="95" y="85"/>
                </a:lnTo>
                <a:lnTo>
                  <a:pt x="94" y="88"/>
                </a:lnTo>
                <a:lnTo>
                  <a:pt x="92" y="92"/>
                </a:lnTo>
                <a:lnTo>
                  <a:pt x="92" y="92"/>
                </a:lnTo>
                <a:lnTo>
                  <a:pt x="92" y="95"/>
                </a:lnTo>
                <a:lnTo>
                  <a:pt x="91" y="97"/>
                </a:lnTo>
                <a:lnTo>
                  <a:pt x="88" y="98"/>
                </a:lnTo>
                <a:lnTo>
                  <a:pt x="85" y="99"/>
                </a:lnTo>
                <a:lnTo>
                  <a:pt x="84" y="101"/>
                </a:lnTo>
                <a:lnTo>
                  <a:pt x="84" y="101"/>
                </a:lnTo>
                <a:lnTo>
                  <a:pt x="81" y="109"/>
                </a:lnTo>
                <a:lnTo>
                  <a:pt x="77" y="118"/>
                </a:lnTo>
                <a:lnTo>
                  <a:pt x="77" y="118"/>
                </a:lnTo>
                <a:lnTo>
                  <a:pt x="70" y="121"/>
                </a:lnTo>
                <a:lnTo>
                  <a:pt x="65" y="122"/>
                </a:lnTo>
                <a:lnTo>
                  <a:pt x="64" y="124"/>
                </a:lnTo>
                <a:lnTo>
                  <a:pt x="64" y="125"/>
                </a:lnTo>
                <a:lnTo>
                  <a:pt x="64" y="125"/>
                </a:lnTo>
                <a:lnTo>
                  <a:pt x="62" y="129"/>
                </a:lnTo>
                <a:lnTo>
                  <a:pt x="60" y="134"/>
                </a:lnTo>
                <a:lnTo>
                  <a:pt x="57" y="136"/>
                </a:lnTo>
                <a:lnTo>
                  <a:pt x="55" y="138"/>
                </a:lnTo>
                <a:lnTo>
                  <a:pt x="55" y="138"/>
                </a:lnTo>
                <a:lnTo>
                  <a:pt x="48" y="136"/>
                </a:lnTo>
                <a:lnTo>
                  <a:pt x="45" y="136"/>
                </a:lnTo>
                <a:lnTo>
                  <a:pt x="44" y="138"/>
                </a:lnTo>
                <a:lnTo>
                  <a:pt x="44" y="138"/>
                </a:lnTo>
                <a:lnTo>
                  <a:pt x="42" y="139"/>
                </a:lnTo>
                <a:lnTo>
                  <a:pt x="41" y="139"/>
                </a:lnTo>
                <a:lnTo>
                  <a:pt x="38" y="138"/>
                </a:lnTo>
                <a:lnTo>
                  <a:pt x="34" y="136"/>
                </a:lnTo>
                <a:lnTo>
                  <a:pt x="33" y="136"/>
                </a:lnTo>
                <a:lnTo>
                  <a:pt x="33" y="136"/>
                </a:lnTo>
                <a:lnTo>
                  <a:pt x="25" y="144"/>
                </a:lnTo>
                <a:lnTo>
                  <a:pt x="21" y="148"/>
                </a:lnTo>
                <a:lnTo>
                  <a:pt x="20" y="152"/>
                </a:lnTo>
                <a:lnTo>
                  <a:pt x="20" y="152"/>
                </a:lnTo>
                <a:lnTo>
                  <a:pt x="20" y="154"/>
                </a:lnTo>
                <a:lnTo>
                  <a:pt x="21" y="155"/>
                </a:lnTo>
                <a:lnTo>
                  <a:pt x="25" y="158"/>
                </a:lnTo>
                <a:lnTo>
                  <a:pt x="28" y="159"/>
                </a:lnTo>
                <a:lnTo>
                  <a:pt x="30" y="162"/>
                </a:lnTo>
                <a:lnTo>
                  <a:pt x="30" y="164"/>
                </a:lnTo>
                <a:lnTo>
                  <a:pt x="30" y="164"/>
                </a:lnTo>
                <a:lnTo>
                  <a:pt x="30" y="168"/>
                </a:lnTo>
                <a:lnTo>
                  <a:pt x="33" y="173"/>
                </a:lnTo>
                <a:lnTo>
                  <a:pt x="37" y="181"/>
                </a:lnTo>
                <a:lnTo>
                  <a:pt x="37" y="181"/>
                </a:lnTo>
                <a:lnTo>
                  <a:pt x="42" y="188"/>
                </a:lnTo>
                <a:lnTo>
                  <a:pt x="44" y="192"/>
                </a:lnTo>
                <a:lnTo>
                  <a:pt x="42" y="195"/>
                </a:lnTo>
                <a:lnTo>
                  <a:pt x="42" y="195"/>
                </a:lnTo>
                <a:lnTo>
                  <a:pt x="41" y="198"/>
                </a:lnTo>
                <a:lnTo>
                  <a:pt x="38" y="198"/>
                </a:lnTo>
                <a:lnTo>
                  <a:pt x="31" y="198"/>
                </a:lnTo>
                <a:lnTo>
                  <a:pt x="31" y="198"/>
                </a:lnTo>
                <a:lnTo>
                  <a:pt x="27" y="198"/>
                </a:lnTo>
                <a:lnTo>
                  <a:pt x="24" y="199"/>
                </a:lnTo>
                <a:lnTo>
                  <a:pt x="21" y="199"/>
                </a:lnTo>
                <a:lnTo>
                  <a:pt x="15" y="199"/>
                </a:lnTo>
                <a:lnTo>
                  <a:pt x="15" y="199"/>
                </a:lnTo>
                <a:lnTo>
                  <a:pt x="10" y="199"/>
                </a:lnTo>
                <a:lnTo>
                  <a:pt x="5" y="200"/>
                </a:lnTo>
                <a:lnTo>
                  <a:pt x="1" y="209"/>
                </a:lnTo>
                <a:lnTo>
                  <a:pt x="1" y="209"/>
                </a:lnTo>
                <a:lnTo>
                  <a:pt x="0" y="210"/>
                </a:lnTo>
                <a:lnTo>
                  <a:pt x="0" y="210"/>
                </a:lnTo>
                <a:lnTo>
                  <a:pt x="5" y="216"/>
                </a:lnTo>
                <a:lnTo>
                  <a:pt x="10" y="220"/>
                </a:lnTo>
                <a:lnTo>
                  <a:pt x="14" y="223"/>
                </a:lnTo>
                <a:lnTo>
                  <a:pt x="14" y="223"/>
                </a:lnTo>
                <a:lnTo>
                  <a:pt x="18" y="225"/>
                </a:lnTo>
                <a:lnTo>
                  <a:pt x="21" y="225"/>
                </a:lnTo>
                <a:lnTo>
                  <a:pt x="27" y="223"/>
                </a:lnTo>
                <a:lnTo>
                  <a:pt x="31" y="222"/>
                </a:lnTo>
                <a:lnTo>
                  <a:pt x="31" y="222"/>
                </a:lnTo>
                <a:lnTo>
                  <a:pt x="33" y="225"/>
                </a:lnTo>
                <a:lnTo>
                  <a:pt x="33" y="225"/>
                </a:lnTo>
                <a:lnTo>
                  <a:pt x="31" y="226"/>
                </a:lnTo>
                <a:lnTo>
                  <a:pt x="28" y="228"/>
                </a:lnTo>
                <a:lnTo>
                  <a:pt x="21" y="230"/>
                </a:lnTo>
                <a:lnTo>
                  <a:pt x="14" y="230"/>
                </a:lnTo>
                <a:lnTo>
                  <a:pt x="10" y="232"/>
                </a:lnTo>
                <a:lnTo>
                  <a:pt x="10" y="232"/>
                </a:lnTo>
                <a:lnTo>
                  <a:pt x="13" y="237"/>
                </a:lnTo>
                <a:lnTo>
                  <a:pt x="23" y="247"/>
                </a:lnTo>
                <a:lnTo>
                  <a:pt x="34" y="256"/>
                </a:lnTo>
                <a:lnTo>
                  <a:pt x="40" y="259"/>
                </a:lnTo>
                <a:lnTo>
                  <a:pt x="44" y="260"/>
                </a:lnTo>
                <a:lnTo>
                  <a:pt x="44" y="260"/>
                </a:lnTo>
                <a:lnTo>
                  <a:pt x="48" y="259"/>
                </a:lnTo>
                <a:lnTo>
                  <a:pt x="52" y="256"/>
                </a:lnTo>
                <a:lnTo>
                  <a:pt x="58" y="252"/>
                </a:lnTo>
                <a:lnTo>
                  <a:pt x="61" y="246"/>
                </a:lnTo>
                <a:lnTo>
                  <a:pt x="61" y="245"/>
                </a:lnTo>
                <a:lnTo>
                  <a:pt x="61" y="243"/>
                </a:lnTo>
                <a:lnTo>
                  <a:pt x="61" y="243"/>
                </a:lnTo>
                <a:lnTo>
                  <a:pt x="60" y="240"/>
                </a:lnTo>
                <a:lnTo>
                  <a:pt x="61" y="237"/>
                </a:lnTo>
                <a:lnTo>
                  <a:pt x="64" y="235"/>
                </a:lnTo>
                <a:lnTo>
                  <a:pt x="65" y="235"/>
                </a:lnTo>
                <a:lnTo>
                  <a:pt x="65" y="235"/>
                </a:lnTo>
                <a:lnTo>
                  <a:pt x="67" y="237"/>
                </a:lnTo>
                <a:lnTo>
                  <a:pt x="68" y="243"/>
                </a:lnTo>
                <a:lnTo>
                  <a:pt x="68" y="247"/>
                </a:lnTo>
                <a:lnTo>
                  <a:pt x="70" y="252"/>
                </a:lnTo>
                <a:lnTo>
                  <a:pt x="70" y="252"/>
                </a:lnTo>
                <a:lnTo>
                  <a:pt x="71" y="255"/>
                </a:lnTo>
                <a:lnTo>
                  <a:pt x="72" y="257"/>
                </a:lnTo>
                <a:lnTo>
                  <a:pt x="70" y="266"/>
                </a:lnTo>
                <a:lnTo>
                  <a:pt x="70" y="266"/>
                </a:lnTo>
                <a:lnTo>
                  <a:pt x="70" y="272"/>
                </a:lnTo>
                <a:lnTo>
                  <a:pt x="70" y="279"/>
                </a:lnTo>
                <a:lnTo>
                  <a:pt x="72" y="293"/>
                </a:lnTo>
                <a:lnTo>
                  <a:pt x="72" y="293"/>
                </a:lnTo>
                <a:lnTo>
                  <a:pt x="77" y="306"/>
                </a:lnTo>
                <a:lnTo>
                  <a:pt x="81" y="321"/>
                </a:lnTo>
                <a:lnTo>
                  <a:pt x="81" y="321"/>
                </a:lnTo>
                <a:lnTo>
                  <a:pt x="82" y="331"/>
                </a:lnTo>
                <a:lnTo>
                  <a:pt x="87" y="343"/>
                </a:lnTo>
                <a:lnTo>
                  <a:pt x="91" y="354"/>
                </a:lnTo>
                <a:lnTo>
                  <a:pt x="95" y="366"/>
                </a:lnTo>
                <a:lnTo>
                  <a:pt x="95" y="366"/>
                </a:lnTo>
                <a:lnTo>
                  <a:pt x="99" y="375"/>
                </a:lnTo>
                <a:lnTo>
                  <a:pt x="104" y="388"/>
                </a:lnTo>
                <a:lnTo>
                  <a:pt x="108" y="400"/>
                </a:lnTo>
                <a:lnTo>
                  <a:pt x="111" y="407"/>
                </a:lnTo>
                <a:lnTo>
                  <a:pt x="111" y="407"/>
                </a:lnTo>
                <a:lnTo>
                  <a:pt x="119" y="421"/>
                </a:lnTo>
                <a:lnTo>
                  <a:pt x="124" y="431"/>
                </a:lnTo>
                <a:lnTo>
                  <a:pt x="126" y="439"/>
                </a:lnTo>
                <a:lnTo>
                  <a:pt x="126" y="439"/>
                </a:lnTo>
                <a:lnTo>
                  <a:pt x="126" y="444"/>
                </a:lnTo>
                <a:lnTo>
                  <a:pt x="128" y="448"/>
                </a:lnTo>
                <a:lnTo>
                  <a:pt x="132" y="457"/>
                </a:lnTo>
                <a:lnTo>
                  <a:pt x="138" y="464"/>
                </a:lnTo>
                <a:lnTo>
                  <a:pt x="142" y="468"/>
                </a:lnTo>
                <a:lnTo>
                  <a:pt x="142" y="468"/>
                </a:lnTo>
                <a:lnTo>
                  <a:pt x="145" y="469"/>
                </a:lnTo>
                <a:lnTo>
                  <a:pt x="149" y="467"/>
                </a:lnTo>
                <a:lnTo>
                  <a:pt x="153" y="464"/>
                </a:lnTo>
                <a:lnTo>
                  <a:pt x="156" y="458"/>
                </a:lnTo>
                <a:lnTo>
                  <a:pt x="156" y="458"/>
                </a:lnTo>
                <a:lnTo>
                  <a:pt x="159" y="454"/>
                </a:lnTo>
                <a:lnTo>
                  <a:pt x="165" y="451"/>
                </a:lnTo>
                <a:lnTo>
                  <a:pt x="169" y="448"/>
                </a:lnTo>
                <a:lnTo>
                  <a:pt x="171" y="445"/>
                </a:lnTo>
                <a:lnTo>
                  <a:pt x="172" y="444"/>
                </a:lnTo>
                <a:lnTo>
                  <a:pt x="172" y="444"/>
                </a:lnTo>
                <a:lnTo>
                  <a:pt x="173" y="437"/>
                </a:lnTo>
                <a:lnTo>
                  <a:pt x="175" y="434"/>
                </a:lnTo>
                <a:lnTo>
                  <a:pt x="178" y="432"/>
                </a:lnTo>
                <a:lnTo>
                  <a:pt x="178" y="432"/>
                </a:lnTo>
                <a:lnTo>
                  <a:pt x="180" y="431"/>
                </a:lnTo>
                <a:lnTo>
                  <a:pt x="182" y="430"/>
                </a:lnTo>
                <a:lnTo>
                  <a:pt x="182" y="421"/>
                </a:lnTo>
                <a:lnTo>
                  <a:pt x="182" y="421"/>
                </a:lnTo>
                <a:lnTo>
                  <a:pt x="183" y="411"/>
                </a:lnTo>
                <a:lnTo>
                  <a:pt x="185" y="405"/>
                </a:lnTo>
                <a:lnTo>
                  <a:pt x="186" y="401"/>
                </a:lnTo>
                <a:lnTo>
                  <a:pt x="186" y="401"/>
                </a:lnTo>
                <a:lnTo>
                  <a:pt x="189" y="395"/>
                </a:lnTo>
                <a:lnTo>
                  <a:pt x="190" y="388"/>
                </a:lnTo>
                <a:lnTo>
                  <a:pt x="190" y="381"/>
                </a:lnTo>
                <a:lnTo>
                  <a:pt x="189" y="375"/>
                </a:lnTo>
                <a:lnTo>
                  <a:pt x="189" y="375"/>
                </a:lnTo>
                <a:lnTo>
                  <a:pt x="188" y="370"/>
                </a:lnTo>
                <a:lnTo>
                  <a:pt x="188" y="366"/>
                </a:lnTo>
                <a:lnTo>
                  <a:pt x="190" y="354"/>
                </a:lnTo>
                <a:lnTo>
                  <a:pt x="190" y="354"/>
                </a:lnTo>
                <a:lnTo>
                  <a:pt x="192" y="346"/>
                </a:lnTo>
                <a:lnTo>
                  <a:pt x="193" y="343"/>
                </a:lnTo>
                <a:lnTo>
                  <a:pt x="196" y="341"/>
                </a:lnTo>
                <a:lnTo>
                  <a:pt x="196" y="341"/>
                </a:lnTo>
                <a:lnTo>
                  <a:pt x="200" y="340"/>
                </a:lnTo>
                <a:lnTo>
                  <a:pt x="205" y="338"/>
                </a:lnTo>
                <a:lnTo>
                  <a:pt x="208" y="334"/>
                </a:lnTo>
                <a:lnTo>
                  <a:pt x="212" y="330"/>
                </a:lnTo>
                <a:lnTo>
                  <a:pt x="212" y="330"/>
                </a:lnTo>
                <a:lnTo>
                  <a:pt x="217" y="326"/>
                </a:lnTo>
                <a:lnTo>
                  <a:pt x="225" y="320"/>
                </a:lnTo>
                <a:lnTo>
                  <a:pt x="236" y="311"/>
                </a:lnTo>
                <a:lnTo>
                  <a:pt x="236" y="311"/>
                </a:lnTo>
                <a:lnTo>
                  <a:pt x="250" y="300"/>
                </a:lnTo>
                <a:lnTo>
                  <a:pt x="257" y="292"/>
                </a:lnTo>
                <a:lnTo>
                  <a:pt x="263" y="284"/>
                </a:lnTo>
                <a:lnTo>
                  <a:pt x="263" y="284"/>
                </a:lnTo>
                <a:lnTo>
                  <a:pt x="267" y="280"/>
                </a:lnTo>
                <a:lnTo>
                  <a:pt x="274" y="276"/>
                </a:lnTo>
                <a:lnTo>
                  <a:pt x="281" y="273"/>
                </a:lnTo>
                <a:lnTo>
                  <a:pt x="287" y="269"/>
                </a:lnTo>
                <a:lnTo>
                  <a:pt x="287" y="269"/>
                </a:lnTo>
                <a:lnTo>
                  <a:pt x="290" y="265"/>
                </a:lnTo>
                <a:lnTo>
                  <a:pt x="291" y="260"/>
                </a:lnTo>
                <a:lnTo>
                  <a:pt x="291" y="252"/>
                </a:lnTo>
                <a:lnTo>
                  <a:pt x="291" y="252"/>
                </a:lnTo>
                <a:lnTo>
                  <a:pt x="293" y="249"/>
                </a:lnTo>
                <a:lnTo>
                  <a:pt x="296" y="247"/>
                </a:lnTo>
                <a:lnTo>
                  <a:pt x="304" y="245"/>
                </a:lnTo>
                <a:lnTo>
                  <a:pt x="313" y="242"/>
                </a:lnTo>
                <a:lnTo>
                  <a:pt x="320" y="242"/>
                </a:lnTo>
                <a:lnTo>
                  <a:pt x="320" y="242"/>
                </a:lnTo>
                <a:lnTo>
                  <a:pt x="324" y="242"/>
                </a:lnTo>
                <a:lnTo>
                  <a:pt x="324" y="242"/>
                </a:lnTo>
                <a:lnTo>
                  <a:pt x="324" y="233"/>
                </a:lnTo>
                <a:lnTo>
                  <a:pt x="323" y="225"/>
                </a:lnTo>
                <a:lnTo>
                  <a:pt x="318" y="212"/>
                </a:lnTo>
                <a:lnTo>
                  <a:pt x="318" y="21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49" name="Freeform 236">
            <a:extLst>
              <a:ext uri="{FF2B5EF4-FFF2-40B4-BE49-F238E27FC236}">
                <a16:creationId xmlns:a16="http://schemas.microsoft.com/office/drawing/2014/main" id="{03B5E2AB-7F30-6EB5-C9E2-DE0AFBF7B094}"/>
              </a:ext>
            </a:extLst>
          </p:cNvPr>
          <p:cNvSpPr>
            <a:spLocks/>
          </p:cNvSpPr>
          <p:nvPr/>
        </p:nvSpPr>
        <p:spPr bwMode="gray">
          <a:xfrm>
            <a:off x="4634571" y="5079652"/>
            <a:ext cx="490618" cy="662779"/>
          </a:xfrm>
          <a:custGeom>
            <a:avLst/>
            <a:gdLst/>
            <a:ahLst/>
            <a:cxnLst>
              <a:cxn ang="0">
                <a:pos x="466" y="93"/>
              </a:cxn>
              <a:cxn ang="0">
                <a:pos x="450" y="90"/>
              </a:cxn>
              <a:cxn ang="0">
                <a:pos x="435" y="90"/>
              </a:cxn>
              <a:cxn ang="0">
                <a:pos x="450" y="47"/>
              </a:cxn>
              <a:cxn ang="0">
                <a:pos x="428" y="46"/>
              </a:cxn>
              <a:cxn ang="0">
                <a:pos x="405" y="43"/>
              </a:cxn>
              <a:cxn ang="0">
                <a:pos x="391" y="53"/>
              </a:cxn>
              <a:cxn ang="0">
                <a:pos x="368" y="59"/>
              </a:cxn>
              <a:cxn ang="0">
                <a:pos x="342" y="61"/>
              </a:cxn>
              <a:cxn ang="0">
                <a:pos x="318" y="59"/>
              </a:cxn>
              <a:cxn ang="0">
                <a:pos x="308" y="49"/>
              </a:cxn>
              <a:cxn ang="0">
                <a:pos x="295" y="42"/>
              </a:cxn>
              <a:cxn ang="0">
                <a:pos x="280" y="39"/>
              </a:cxn>
              <a:cxn ang="0">
                <a:pos x="254" y="37"/>
              </a:cxn>
              <a:cxn ang="0">
                <a:pos x="234" y="40"/>
              </a:cxn>
              <a:cxn ang="0">
                <a:pos x="219" y="32"/>
              </a:cxn>
              <a:cxn ang="0">
                <a:pos x="216" y="17"/>
              </a:cxn>
              <a:cxn ang="0">
                <a:pos x="189" y="7"/>
              </a:cxn>
              <a:cxn ang="0">
                <a:pos x="167" y="0"/>
              </a:cxn>
              <a:cxn ang="0">
                <a:pos x="156" y="9"/>
              </a:cxn>
              <a:cxn ang="0">
                <a:pos x="146" y="17"/>
              </a:cxn>
              <a:cxn ang="0">
                <a:pos x="153" y="34"/>
              </a:cxn>
              <a:cxn ang="0">
                <a:pos x="140" y="47"/>
              </a:cxn>
              <a:cxn ang="0">
                <a:pos x="126" y="46"/>
              </a:cxn>
              <a:cxn ang="0">
                <a:pos x="108" y="44"/>
              </a:cxn>
              <a:cxn ang="0">
                <a:pos x="95" y="33"/>
              </a:cxn>
              <a:cxn ang="0">
                <a:pos x="64" y="29"/>
              </a:cxn>
              <a:cxn ang="0">
                <a:pos x="51" y="36"/>
              </a:cxn>
              <a:cxn ang="0">
                <a:pos x="38" y="44"/>
              </a:cxn>
              <a:cxn ang="0">
                <a:pos x="21" y="54"/>
              </a:cxn>
              <a:cxn ang="0">
                <a:pos x="2" y="60"/>
              </a:cxn>
              <a:cxn ang="0">
                <a:pos x="2" y="70"/>
              </a:cxn>
              <a:cxn ang="0">
                <a:pos x="25" y="86"/>
              </a:cxn>
              <a:cxn ang="0">
                <a:pos x="39" y="97"/>
              </a:cxn>
              <a:cxn ang="0">
                <a:pos x="49" y="116"/>
              </a:cxn>
              <a:cxn ang="0">
                <a:pos x="44" y="138"/>
              </a:cxn>
              <a:cxn ang="0">
                <a:pos x="79" y="147"/>
              </a:cxn>
              <a:cxn ang="0">
                <a:pos x="92" y="154"/>
              </a:cxn>
              <a:cxn ang="0">
                <a:pos x="106" y="162"/>
              </a:cxn>
              <a:cxn ang="0">
                <a:pos x="119" y="185"/>
              </a:cxn>
              <a:cxn ang="0">
                <a:pos x="132" y="194"/>
              </a:cxn>
              <a:cxn ang="0">
                <a:pos x="196" y="197"/>
              </a:cxn>
              <a:cxn ang="0">
                <a:pos x="226" y="204"/>
              </a:cxn>
              <a:cxn ang="0">
                <a:pos x="246" y="209"/>
              </a:cxn>
              <a:cxn ang="0">
                <a:pos x="263" y="215"/>
              </a:cxn>
              <a:cxn ang="0">
                <a:pos x="295" y="198"/>
              </a:cxn>
              <a:cxn ang="0">
                <a:pos x="344" y="194"/>
              </a:cxn>
              <a:cxn ang="0">
                <a:pos x="369" y="175"/>
              </a:cxn>
              <a:cxn ang="0">
                <a:pos x="365" y="155"/>
              </a:cxn>
              <a:cxn ang="0">
                <a:pos x="382" y="150"/>
              </a:cxn>
              <a:cxn ang="0">
                <a:pos x="408" y="147"/>
              </a:cxn>
              <a:cxn ang="0">
                <a:pos x="441" y="135"/>
              </a:cxn>
              <a:cxn ang="0">
                <a:pos x="460" y="118"/>
              </a:cxn>
              <a:cxn ang="0">
                <a:pos x="486" y="114"/>
              </a:cxn>
              <a:cxn ang="0">
                <a:pos x="503" y="113"/>
              </a:cxn>
              <a:cxn ang="0">
                <a:pos x="482" y="90"/>
              </a:cxn>
            </a:cxnLst>
            <a:rect l="0" t="0" r="r" b="b"/>
            <a:pathLst>
              <a:path w="503" h="215">
                <a:moveTo>
                  <a:pt x="482" y="90"/>
                </a:moveTo>
                <a:lnTo>
                  <a:pt x="482" y="90"/>
                </a:lnTo>
                <a:lnTo>
                  <a:pt x="477" y="87"/>
                </a:lnTo>
                <a:lnTo>
                  <a:pt x="473" y="87"/>
                </a:lnTo>
                <a:lnTo>
                  <a:pt x="469" y="88"/>
                </a:lnTo>
                <a:lnTo>
                  <a:pt x="466" y="93"/>
                </a:lnTo>
                <a:lnTo>
                  <a:pt x="466" y="93"/>
                </a:lnTo>
                <a:lnTo>
                  <a:pt x="466" y="94"/>
                </a:lnTo>
                <a:lnTo>
                  <a:pt x="465" y="94"/>
                </a:lnTo>
                <a:lnTo>
                  <a:pt x="462" y="94"/>
                </a:lnTo>
                <a:lnTo>
                  <a:pt x="458" y="91"/>
                </a:lnTo>
                <a:lnTo>
                  <a:pt x="450" y="90"/>
                </a:lnTo>
                <a:lnTo>
                  <a:pt x="450" y="90"/>
                </a:lnTo>
                <a:lnTo>
                  <a:pt x="445" y="91"/>
                </a:lnTo>
                <a:lnTo>
                  <a:pt x="442" y="93"/>
                </a:lnTo>
                <a:lnTo>
                  <a:pt x="439" y="93"/>
                </a:lnTo>
                <a:lnTo>
                  <a:pt x="435" y="90"/>
                </a:lnTo>
                <a:lnTo>
                  <a:pt x="435" y="90"/>
                </a:lnTo>
                <a:lnTo>
                  <a:pt x="432" y="86"/>
                </a:lnTo>
                <a:lnTo>
                  <a:pt x="433" y="83"/>
                </a:lnTo>
                <a:lnTo>
                  <a:pt x="436" y="81"/>
                </a:lnTo>
                <a:lnTo>
                  <a:pt x="438" y="73"/>
                </a:lnTo>
                <a:lnTo>
                  <a:pt x="450" y="47"/>
                </a:lnTo>
                <a:lnTo>
                  <a:pt x="450" y="47"/>
                </a:lnTo>
                <a:lnTo>
                  <a:pt x="445" y="46"/>
                </a:lnTo>
                <a:lnTo>
                  <a:pt x="439" y="46"/>
                </a:lnTo>
                <a:lnTo>
                  <a:pt x="439" y="46"/>
                </a:lnTo>
                <a:lnTo>
                  <a:pt x="435" y="47"/>
                </a:lnTo>
                <a:lnTo>
                  <a:pt x="431" y="47"/>
                </a:lnTo>
                <a:lnTo>
                  <a:pt x="428" y="46"/>
                </a:lnTo>
                <a:lnTo>
                  <a:pt x="425" y="43"/>
                </a:lnTo>
                <a:lnTo>
                  <a:pt x="425" y="43"/>
                </a:lnTo>
                <a:lnTo>
                  <a:pt x="422" y="42"/>
                </a:lnTo>
                <a:lnTo>
                  <a:pt x="416" y="40"/>
                </a:lnTo>
                <a:lnTo>
                  <a:pt x="409" y="42"/>
                </a:lnTo>
                <a:lnTo>
                  <a:pt x="405" y="43"/>
                </a:lnTo>
                <a:lnTo>
                  <a:pt x="405" y="43"/>
                </a:lnTo>
                <a:lnTo>
                  <a:pt x="398" y="46"/>
                </a:lnTo>
                <a:lnTo>
                  <a:pt x="394" y="49"/>
                </a:lnTo>
                <a:lnTo>
                  <a:pt x="392" y="52"/>
                </a:lnTo>
                <a:lnTo>
                  <a:pt x="392" y="52"/>
                </a:lnTo>
                <a:lnTo>
                  <a:pt x="391" y="53"/>
                </a:lnTo>
                <a:lnTo>
                  <a:pt x="386" y="54"/>
                </a:lnTo>
                <a:lnTo>
                  <a:pt x="384" y="54"/>
                </a:lnTo>
                <a:lnTo>
                  <a:pt x="379" y="56"/>
                </a:lnTo>
                <a:lnTo>
                  <a:pt x="379" y="56"/>
                </a:lnTo>
                <a:lnTo>
                  <a:pt x="375" y="57"/>
                </a:lnTo>
                <a:lnTo>
                  <a:pt x="368" y="59"/>
                </a:lnTo>
                <a:lnTo>
                  <a:pt x="362" y="60"/>
                </a:lnTo>
                <a:lnTo>
                  <a:pt x="359" y="61"/>
                </a:lnTo>
                <a:lnTo>
                  <a:pt x="359" y="61"/>
                </a:lnTo>
                <a:lnTo>
                  <a:pt x="355" y="61"/>
                </a:lnTo>
                <a:lnTo>
                  <a:pt x="349" y="63"/>
                </a:lnTo>
                <a:lnTo>
                  <a:pt x="342" y="61"/>
                </a:lnTo>
                <a:lnTo>
                  <a:pt x="338" y="61"/>
                </a:lnTo>
                <a:lnTo>
                  <a:pt x="338" y="61"/>
                </a:lnTo>
                <a:lnTo>
                  <a:pt x="334" y="60"/>
                </a:lnTo>
                <a:lnTo>
                  <a:pt x="327" y="60"/>
                </a:lnTo>
                <a:lnTo>
                  <a:pt x="321" y="59"/>
                </a:lnTo>
                <a:lnTo>
                  <a:pt x="318" y="59"/>
                </a:lnTo>
                <a:lnTo>
                  <a:pt x="317" y="57"/>
                </a:lnTo>
                <a:lnTo>
                  <a:pt x="317" y="57"/>
                </a:lnTo>
                <a:lnTo>
                  <a:pt x="315" y="54"/>
                </a:lnTo>
                <a:lnTo>
                  <a:pt x="312" y="53"/>
                </a:lnTo>
                <a:lnTo>
                  <a:pt x="310" y="50"/>
                </a:lnTo>
                <a:lnTo>
                  <a:pt x="308" y="49"/>
                </a:lnTo>
                <a:lnTo>
                  <a:pt x="308" y="49"/>
                </a:lnTo>
                <a:lnTo>
                  <a:pt x="308" y="47"/>
                </a:lnTo>
                <a:lnTo>
                  <a:pt x="307" y="46"/>
                </a:lnTo>
                <a:lnTo>
                  <a:pt x="303" y="44"/>
                </a:lnTo>
                <a:lnTo>
                  <a:pt x="298" y="43"/>
                </a:lnTo>
                <a:lnTo>
                  <a:pt x="295" y="42"/>
                </a:lnTo>
                <a:lnTo>
                  <a:pt x="295" y="42"/>
                </a:lnTo>
                <a:lnTo>
                  <a:pt x="293" y="40"/>
                </a:lnTo>
                <a:lnTo>
                  <a:pt x="290" y="39"/>
                </a:lnTo>
                <a:lnTo>
                  <a:pt x="283" y="39"/>
                </a:lnTo>
                <a:lnTo>
                  <a:pt x="283" y="39"/>
                </a:lnTo>
                <a:lnTo>
                  <a:pt x="280" y="39"/>
                </a:lnTo>
                <a:lnTo>
                  <a:pt x="275" y="37"/>
                </a:lnTo>
                <a:lnTo>
                  <a:pt x="268" y="36"/>
                </a:lnTo>
                <a:lnTo>
                  <a:pt x="268" y="36"/>
                </a:lnTo>
                <a:lnTo>
                  <a:pt x="261" y="36"/>
                </a:lnTo>
                <a:lnTo>
                  <a:pt x="254" y="37"/>
                </a:lnTo>
                <a:lnTo>
                  <a:pt x="254" y="37"/>
                </a:lnTo>
                <a:lnTo>
                  <a:pt x="251" y="37"/>
                </a:lnTo>
                <a:lnTo>
                  <a:pt x="248" y="40"/>
                </a:lnTo>
                <a:lnTo>
                  <a:pt x="243" y="43"/>
                </a:lnTo>
                <a:lnTo>
                  <a:pt x="243" y="43"/>
                </a:lnTo>
                <a:lnTo>
                  <a:pt x="238" y="42"/>
                </a:lnTo>
                <a:lnTo>
                  <a:pt x="234" y="40"/>
                </a:lnTo>
                <a:lnTo>
                  <a:pt x="230" y="39"/>
                </a:lnTo>
                <a:lnTo>
                  <a:pt x="229" y="39"/>
                </a:lnTo>
                <a:lnTo>
                  <a:pt x="229" y="39"/>
                </a:lnTo>
                <a:lnTo>
                  <a:pt x="226" y="39"/>
                </a:lnTo>
                <a:lnTo>
                  <a:pt x="223" y="36"/>
                </a:lnTo>
                <a:lnTo>
                  <a:pt x="219" y="32"/>
                </a:lnTo>
                <a:lnTo>
                  <a:pt x="219" y="32"/>
                </a:lnTo>
                <a:lnTo>
                  <a:pt x="217" y="29"/>
                </a:lnTo>
                <a:lnTo>
                  <a:pt x="217" y="24"/>
                </a:lnTo>
                <a:lnTo>
                  <a:pt x="217" y="20"/>
                </a:lnTo>
                <a:lnTo>
                  <a:pt x="216" y="17"/>
                </a:lnTo>
                <a:lnTo>
                  <a:pt x="216" y="17"/>
                </a:lnTo>
                <a:lnTo>
                  <a:pt x="213" y="16"/>
                </a:lnTo>
                <a:lnTo>
                  <a:pt x="209" y="15"/>
                </a:lnTo>
                <a:lnTo>
                  <a:pt x="200" y="13"/>
                </a:lnTo>
                <a:lnTo>
                  <a:pt x="200" y="13"/>
                </a:lnTo>
                <a:lnTo>
                  <a:pt x="194" y="9"/>
                </a:lnTo>
                <a:lnTo>
                  <a:pt x="189" y="7"/>
                </a:lnTo>
                <a:lnTo>
                  <a:pt x="189" y="7"/>
                </a:lnTo>
                <a:lnTo>
                  <a:pt x="183" y="7"/>
                </a:lnTo>
                <a:lnTo>
                  <a:pt x="179" y="6"/>
                </a:lnTo>
                <a:lnTo>
                  <a:pt x="179" y="6"/>
                </a:lnTo>
                <a:lnTo>
                  <a:pt x="173" y="3"/>
                </a:lnTo>
                <a:lnTo>
                  <a:pt x="167" y="0"/>
                </a:lnTo>
                <a:lnTo>
                  <a:pt x="167" y="0"/>
                </a:lnTo>
                <a:lnTo>
                  <a:pt x="165" y="0"/>
                </a:lnTo>
                <a:lnTo>
                  <a:pt x="163" y="2"/>
                </a:lnTo>
                <a:lnTo>
                  <a:pt x="162" y="6"/>
                </a:lnTo>
                <a:lnTo>
                  <a:pt x="162" y="6"/>
                </a:lnTo>
                <a:lnTo>
                  <a:pt x="156" y="9"/>
                </a:lnTo>
                <a:lnTo>
                  <a:pt x="155" y="9"/>
                </a:lnTo>
                <a:lnTo>
                  <a:pt x="153" y="12"/>
                </a:lnTo>
                <a:lnTo>
                  <a:pt x="153" y="12"/>
                </a:lnTo>
                <a:lnTo>
                  <a:pt x="150" y="13"/>
                </a:lnTo>
                <a:lnTo>
                  <a:pt x="149" y="16"/>
                </a:lnTo>
                <a:lnTo>
                  <a:pt x="146" y="17"/>
                </a:lnTo>
                <a:lnTo>
                  <a:pt x="146" y="20"/>
                </a:lnTo>
                <a:lnTo>
                  <a:pt x="146" y="20"/>
                </a:lnTo>
                <a:lnTo>
                  <a:pt x="147" y="27"/>
                </a:lnTo>
                <a:lnTo>
                  <a:pt x="152" y="33"/>
                </a:lnTo>
                <a:lnTo>
                  <a:pt x="152" y="33"/>
                </a:lnTo>
                <a:lnTo>
                  <a:pt x="153" y="34"/>
                </a:lnTo>
                <a:lnTo>
                  <a:pt x="153" y="37"/>
                </a:lnTo>
                <a:lnTo>
                  <a:pt x="152" y="43"/>
                </a:lnTo>
                <a:lnTo>
                  <a:pt x="152" y="43"/>
                </a:lnTo>
                <a:lnTo>
                  <a:pt x="149" y="44"/>
                </a:lnTo>
                <a:lnTo>
                  <a:pt x="145" y="46"/>
                </a:lnTo>
                <a:lnTo>
                  <a:pt x="140" y="47"/>
                </a:lnTo>
                <a:lnTo>
                  <a:pt x="137" y="49"/>
                </a:lnTo>
                <a:lnTo>
                  <a:pt x="137" y="49"/>
                </a:lnTo>
                <a:lnTo>
                  <a:pt x="136" y="50"/>
                </a:lnTo>
                <a:lnTo>
                  <a:pt x="133" y="50"/>
                </a:lnTo>
                <a:lnTo>
                  <a:pt x="126" y="46"/>
                </a:lnTo>
                <a:lnTo>
                  <a:pt x="126" y="46"/>
                </a:lnTo>
                <a:lnTo>
                  <a:pt x="123" y="44"/>
                </a:lnTo>
                <a:lnTo>
                  <a:pt x="119" y="44"/>
                </a:lnTo>
                <a:lnTo>
                  <a:pt x="113" y="47"/>
                </a:lnTo>
                <a:lnTo>
                  <a:pt x="113" y="47"/>
                </a:lnTo>
                <a:lnTo>
                  <a:pt x="110" y="47"/>
                </a:lnTo>
                <a:lnTo>
                  <a:pt x="108" y="44"/>
                </a:lnTo>
                <a:lnTo>
                  <a:pt x="101" y="42"/>
                </a:lnTo>
                <a:lnTo>
                  <a:pt x="101" y="42"/>
                </a:lnTo>
                <a:lnTo>
                  <a:pt x="99" y="40"/>
                </a:lnTo>
                <a:lnTo>
                  <a:pt x="98" y="37"/>
                </a:lnTo>
                <a:lnTo>
                  <a:pt x="96" y="33"/>
                </a:lnTo>
                <a:lnTo>
                  <a:pt x="95" y="33"/>
                </a:lnTo>
                <a:lnTo>
                  <a:pt x="95" y="33"/>
                </a:lnTo>
                <a:lnTo>
                  <a:pt x="85" y="32"/>
                </a:lnTo>
                <a:lnTo>
                  <a:pt x="73" y="29"/>
                </a:lnTo>
                <a:lnTo>
                  <a:pt x="73" y="29"/>
                </a:lnTo>
                <a:lnTo>
                  <a:pt x="66" y="29"/>
                </a:lnTo>
                <a:lnTo>
                  <a:pt x="64" y="29"/>
                </a:lnTo>
                <a:lnTo>
                  <a:pt x="62" y="30"/>
                </a:lnTo>
                <a:lnTo>
                  <a:pt x="62" y="30"/>
                </a:lnTo>
                <a:lnTo>
                  <a:pt x="59" y="32"/>
                </a:lnTo>
                <a:lnTo>
                  <a:pt x="56" y="33"/>
                </a:lnTo>
                <a:lnTo>
                  <a:pt x="52" y="33"/>
                </a:lnTo>
                <a:lnTo>
                  <a:pt x="51" y="36"/>
                </a:lnTo>
                <a:lnTo>
                  <a:pt x="51" y="36"/>
                </a:lnTo>
                <a:lnTo>
                  <a:pt x="49" y="37"/>
                </a:lnTo>
                <a:lnTo>
                  <a:pt x="45" y="39"/>
                </a:lnTo>
                <a:lnTo>
                  <a:pt x="41" y="43"/>
                </a:lnTo>
                <a:lnTo>
                  <a:pt x="41" y="43"/>
                </a:lnTo>
                <a:lnTo>
                  <a:pt x="38" y="44"/>
                </a:lnTo>
                <a:lnTo>
                  <a:pt x="34" y="46"/>
                </a:lnTo>
                <a:lnTo>
                  <a:pt x="31" y="47"/>
                </a:lnTo>
                <a:lnTo>
                  <a:pt x="28" y="50"/>
                </a:lnTo>
                <a:lnTo>
                  <a:pt x="28" y="50"/>
                </a:lnTo>
                <a:lnTo>
                  <a:pt x="25" y="53"/>
                </a:lnTo>
                <a:lnTo>
                  <a:pt x="21" y="54"/>
                </a:lnTo>
                <a:lnTo>
                  <a:pt x="14" y="56"/>
                </a:lnTo>
                <a:lnTo>
                  <a:pt x="14" y="56"/>
                </a:lnTo>
                <a:lnTo>
                  <a:pt x="7" y="57"/>
                </a:lnTo>
                <a:lnTo>
                  <a:pt x="4" y="59"/>
                </a:lnTo>
                <a:lnTo>
                  <a:pt x="2" y="60"/>
                </a:lnTo>
                <a:lnTo>
                  <a:pt x="2" y="60"/>
                </a:lnTo>
                <a:lnTo>
                  <a:pt x="1" y="61"/>
                </a:lnTo>
                <a:lnTo>
                  <a:pt x="0" y="61"/>
                </a:lnTo>
                <a:lnTo>
                  <a:pt x="0" y="61"/>
                </a:lnTo>
                <a:lnTo>
                  <a:pt x="0" y="63"/>
                </a:lnTo>
                <a:lnTo>
                  <a:pt x="0" y="63"/>
                </a:lnTo>
                <a:lnTo>
                  <a:pt x="2" y="70"/>
                </a:lnTo>
                <a:lnTo>
                  <a:pt x="4" y="73"/>
                </a:lnTo>
                <a:lnTo>
                  <a:pt x="11" y="79"/>
                </a:lnTo>
                <a:lnTo>
                  <a:pt x="11" y="79"/>
                </a:lnTo>
                <a:lnTo>
                  <a:pt x="18" y="83"/>
                </a:lnTo>
                <a:lnTo>
                  <a:pt x="22" y="86"/>
                </a:lnTo>
                <a:lnTo>
                  <a:pt x="25" y="86"/>
                </a:lnTo>
                <a:lnTo>
                  <a:pt x="25" y="86"/>
                </a:lnTo>
                <a:lnTo>
                  <a:pt x="29" y="87"/>
                </a:lnTo>
                <a:lnTo>
                  <a:pt x="34" y="90"/>
                </a:lnTo>
                <a:lnTo>
                  <a:pt x="38" y="93"/>
                </a:lnTo>
                <a:lnTo>
                  <a:pt x="39" y="97"/>
                </a:lnTo>
                <a:lnTo>
                  <a:pt x="39" y="97"/>
                </a:lnTo>
                <a:lnTo>
                  <a:pt x="41" y="101"/>
                </a:lnTo>
                <a:lnTo>
                  <a:pt x="42" y="104"/>
                </a:lnTo>
                <a:lnTo>
                  <a:pt x="48" y="110"/>
                </a:lnTo>
                <a:lnTo>
                  <a:pt x="48" y="110"/>
                </a:lnTo>
                <a:lnTo>
                  <a:pt x="49" y="111"/>
                </a:lnTo>
                <a:lnTo>
                  <a:pt x="49" y="116"/>
                </a:lnTo>
                <a:lnTo>
                  <a:pt x="46" y="125"/>
                </a:lnTo>
                <a:lnTo>
                  <a:pt x="46" y="125"/>
                </a:lnTo>
                <a:lnTo>
                  <a:pt x="46" y="128"/>
                </a:lnTo>
                <a:lnTo>
                  <a:pt x="44" y="133"/>
                </a:lnTo>
                <a:lnTo>
                  <a:pt x="42" y="135"/>
                </a:lnTo>
                <a:lnTo>
                  <a:pt x="44" y="138"/>
                </a:lnTo>
                <a:lnTo>
                  <a:pt x="44" y="138"/>
                </a:lnTo>
                <a:lnTo>
                  <a:pt x="45" y="141"/>
                </a:lnTo>
                <a:lnTo>
                  <a:pt x="49" y="143"/>
                </a:lnTo>
                <a:lnTo>
                  <a:pt x="61" y="145"/>
                </a:lnTo>
                <a:lnTo>
                  <a:pt x="72" y="147"/>
                </a:lnTo>
                <a:lnTo>
                  <a:pt x="79" y="147"/>
                </a:lnTo>
                <a:lnTo>
                  <a:pt x="79" y="147"/>
                </a:lnTo>
                <a:lnTo>
                  <a:pt x="83" y="148"/>
                </a:lnTo>
                <a:lnTo>
                  <a:pt x="88" y="151"/>
                </a:lnTo>
                <a:lnTo>
                  <a:pt x="89" y="154"/>
                </a:lnTo>
                <a:lnTo>
                  <a:pt x="92" y="154"/>
                </a:lnTo>
                <a:lnTo>
                  <a:pt x="92" y="154"/>
                </a:lnTo>
                <a:lnTo>
                  <a:pt x="95" y="155"/>
                </a:lnTo>
                <a:lnTo>
                  <a:pt x="96" y="158"/>
                </a:lnTo>
                <a:lnTo>
                  <a:pt x="99" y="160"/>
                </a:lnTo>
                <a:lnTo>
                  <a:pt x="102" y="162"/>
                </a:lnTo>
                <a:lnTo>
                  <a:pt x="102" y="162"/>
                </a:lnTo>
                <a:lnTo>
                  <a:pt x="106" y="162"/>
                </a:lnTo>
                <a:lnTo>
                  <a:pt x="109" y="165"/>
                </a:lnTo>
                <a:lnTo>
                  <a:pt x="112" y="170"/>
                </a:lnTo>
                <a:lnTo>
                  <a:pt x="115" y="175"/>
                </a:lnTo>
                <a:lnTo>
                  <a:pt x="115" y="175"/>
                </a:lnTo>
                <a:lnTo>
                  <a:pt x="116" y="181"/>
                </a:lnTo>
                <a:lnTo>
                  <a:pt x="119" y="185"/>
                </a:lnTo>
                <a:lnTo>
                  <a:pt x="122" y="188"/>
                </a:lnTo>
                <a:lnTo>
                  <a:pt x="123" y="192"/>
                </a:lnTo>
                <a:lnTo>
                  <a:pt x="123" y="192"/>
                </a:lnTo>
                <a:lnTo>
                  <a:pt x="125" y="192"/>
                </a:lnTo>
                <a:lnTo>
                  <a:pt x="126" y="194"/>
                </a:lnTo>
                <a:lnTo>
                  <a:pt x="132" y="194"/>
                </a:lnTo>
                <a:lnTo>
                  <a:pt x="145" y="194"/>
                </a:lnTo>
                <a:lnTo>
                  <a:pt x="145" y="194"/>
                </a:lnTo>
                <a:lnTo>
                  <a:pt x="165" y="194"/>
                </a:lnTo>
                <a:lnTo>
                  <a:pt x="183" y="195"/>
                </a:lnTo>
                <a:lnTo>
                  <a:pt x="183" y="195"/>
                </a:lnTo>
                <a:lnTo>
                  <a:pt x="196" y="197"/>
                </a:lnTo>
                <a:lnTo>
                  <a:pt x="204" y="198"/>
                </a:lnTo>
                <a:lnTo>
                  <a:pt x="211" y="201"/>
                </a:lnTo>
                <a:lnTo>
                  <a:pt x="211" y="201"/>
                </a:lnTo>
                <a:lnTo>
                  <a:pt x="217" y="204"/>
                </a:lnTo>
                <a:lnTo>
                  <a:pt x="221" y="204"/>
                </a:lnTo>
                <a:lnTo>
                  <a:pt x="226" y="204"/>
                </a:lnTo>
                <a:lnTo>
                  <a:pt x="229" y="205"/>
                </a:lnTo>
                <a:lnTo>
                  <a:pt x="229" y="205"/>
                </a:lnTo>
                <a:lnTo>
                  <a:pt x="237" y="209"/>
                </a:lnTo>
                <a:lnTo>
                  <a:pt x="240" y="209"/>
                </a:lnTo>
                <a:lnTo>
                  <a:pt x="246" y="209"/>
                </a:lnTo>
                <a:lnTo>
                  <a:pt x="246" y="209"/>
                </a:lnTo>
                <a:lnTo>
                  <a:pt x="250" y="209"/>
                </a:lnTo>
                <a:lnTo>
                  <a:pt x="253" y="212"/>
                </a:lnTo>
                <a:lnTo>
                  <a:pt x="254" y="214"/>
                </a:lnTo>
                <a:lnTo>
                  <a:pt x="258" y="215"/>
                </a:lnTo>
                <a:lnTo>
                  <a:pt x="258" y="215"/>
                </a:lnTo>
                <a:lnTo>
                  <a:pt x="263" y="215"/>
                </a:lnTo>
                <a:lnTo>
                  <a:pt x="268" y="211"/>
                </a:lnTo>
                <a:lnTo>
                  <a:pt x="277" y="207"/>
                </a:lnTo>
                <a:lnTo>
                  <a:pt x="285" y="201"/>
                </a:lnTo>
                <a:lnTo>
                  <a:pt x="285" y="201"/>
                </a:lnTo>
                <a:lnTo>
                  <a:pt x="291" y="199"/>
                </a:lnTo>
                <a:lnTo>
                  <a:pt x="295" y="198"/>
                </a:lnTo>
                <a:lnTo>
                  <a:pt x="307" y="198"/>
                </a:lnTo>
                <a:lnTo>
                  <a:pt x="322" y="199"/>
                </a:lnTo>
                <a:lnTo>
                  <a:pt x="322" y="199"/>
                </a:lnTo>
                <a:lnTo>
                  <a:pt x="328" y="199"/>
                </a:lnTo>
                <a:lnTo>
                  <a:pt x="337" y="198"/>
                </a:lnTo>
                <a:lnTo>
                  <a:pt x="344" y="194"/>
                </a:lnTo>
                <a:lnTo>
                  <a:pt x="351" y="188"/>
                </a:lnTo>
                <a:lnTo>
                  <a:pt x="351" y="188"/>
                </a:lnTo>
                <a:lnTo>
                  <a:pt x="357" y="182"/>
                </a:lnTo>
                <a:lnTo>
                  <a:pt x="364" y="180"/>
                </a:lnTo>
                <a:lnTo>
                  <a:pt x="368" y="177"/>
                </a:lnTo>
                <a:lnTo>
                  <a:pt x="369" y="175"/>
                </a:lnTo>
                <a:lnTo>
                  <a:pt x="371" y="172"/>
                </a:lnTo>
                <a:lnTo>
                  <a:pt x="371" y="172"/>
                </a:lnTo>
                <a:lnTo>
                  <a:pt x="369" y="167"/>
                </a:lnTo>
                <a:lnTo>
                  <a:pt x="368" y="162"/>
                </a:lnTo>
                <a:lnTo>
                  <a:pt x="365" y="158"/>
                </a:lnTo>
                <a:lnTo>
                  <a:pt x="365" y="155"/>
                </a:lnTo>
                <a:lnTo>
                  <a:pt x="367" y="154"/>
                </a:lnTo>
                <a:lnTo>
                  <a:pt x="367" y="154"/>
                </a:lnTo>
                <a:lnTo>
                  <a:pt x="369" y="150"/>
                </a:lnTo>
                <a:lnTo>
                  <a:pt x="374" y="148"/>
                </a:lnTo>
                <a:lnTo>
                  <a:pt x="378" y="148"/>
                </a:lnTo>
                <a:lnTo>
                  <a:pt x="382" y="150"/>
                </a:lnTo>
                <a:lnTo>
                  <a:pt x="382" y="150"/>
                </a:lnTo>
                <a:lnTo>
                  <a:pt x="386" y="151"/>
                </a:lnTo>
                <a:lnTo>
                  <a:pt x="392" y="153"/>
                </a:lnTo>
                <a:lnTo>
                  <a:pt x="399" y="151"/>
                </a:lnTo>
                <a:lnTo>
                  <a:pt x="408" y="147"/>
                </a:lnTo>
                <a:lnTo>
                  <a:pt x="408" y="147"/>
                </a:lnTo>
                <a:lnTo>
                  <a:pt x="415" y="144"/>
                </a:lnTo>
                <a:lnTo>
                  <a:pt x="421" y="141"/>
                </a:lnTo>
                <a:lnTo>
                  <a:pt x="432" y="140"/>
                </a:lnTo>
                <a:lnTo>
                  <a:pt x="432" y="140"/>
                </a:lnTo>
                <a:lnTo>
                  <a:pt x="436" y="138"/>
                </a:lnTo>
                <a:lnTo>
                  <a:pt x="441" y="135"/>
                </a:lnTo>
                <a:lnTo>
                  <a:pt x="442" y="131"/>
                </a:lnTo>
                <a:lnTo>
                  <a:pt x="446" y="127"/>
                </a:lnTo>
                <a:lnTo>
                  <a:pt x="446" y="127"/>
                </a:lnTo>
                <a:lnTo>
                  <a:pt x="450" y="123"/>
                </a:lnTo>
                <a:lnTo>
                  <a:pt x="456" y="120"/>
                </a:lnTo>
                <a:lnTo>
                  <a:pt x="460" y="118"/>
                </a:lnTo>
                <a:lnTo>
                  <a:pt x="466" y="118"/>
                </a:lnTo>
                <a:lnTo>
                  <a:pt x="466" y="118"/>
                </a:lnTo>
                <a:lnTo>
                  <a:pt x="470" y="117"/>
                </a:lnTo>
                <a:lnTo>
                  <a:pt x="476" y="116"/>
                </a:lnTo>
                <a:lnTo>
                  <a:pt x="482" y="114"/>
                </a:lnTo>
                <a:lnTo>
                  <a:pt x="486" y="114"/>
                </a:lnTo>
                <a:lnTo>
                  <a:pt x="486" y="114"/>
                </a:lnTo>
                <a:lnTo>
                  <a:pt x="492" y="116"/>
                </a:lnTo>
                <a:lnTo>
                  <a:pt x="496" y="116"/>
                </a:lnTo>
                <a:lnTo>
                  <a:pt x="500" y="116"/>
                </a:lnTo>
                <a:lnTo>
                  <a:pt x="502" y="114"/>
                </a:lnTo>
                <a:lnTo>
                  <a:pt x="503" y="113"/>
                </a:lnTo>
                <a:lnTo>
                  <a:pt x="503" y="113"/>
                </a:lnTo>
                <a:lnTo>
                  <a:pt x="502" y="110"/>
                </a:lnTo>
                <a:lnTo>
                  <a:pt x="500" y="107"/>
                </a:lnTo>
                <a:lnTo>
                  <a:pt x="495" y="101"/>
                </a:lnTo>
                <a:lnTo>
                  <a:pt x="487" y="96"/>
                </a:lnTo>
                <a:lnTo>
                  <a:pt x="482" y="90"/>
                </a:lnTo>
                <a:lnTo>
                  <a:pt x="482" y="9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0" name="Freeform 237">
            <a:extLst>
              <a:ext uri="{FF2B5EF4-FFF2-40B4-BE49-F238E27FC236}">
                <a16:creationId xmlns:a16="http://schemas.microsoft.com/office/drawing/2014/main" id="{3288DD3D-8EB8-5909-650A-1B3B2D7658A7}"/>
              </a:ext>
            </a:extLst>
          </p:cNvPr>
          <p:cNvSpPr>
            <a:spLocks/>
          </p:cNvSpPr>
          <p:nvPr/>
        </p:nvSpPr>
        <p:spPr bwMode="gray">
          <a:xfrm>
            <a:off x="3804522" y="6251078"/>
            <a:ext cx="7803" cy="64738"/>
          </a:xfrm>
          <a:custGeom>
            <a:avLst/>
            <a:gdLst/>
            <a:ahLst/>
            <a:cxnLst>
              <a:cxn ang="0">
                <a:pos x="4" y="0"/>
              </a:cxn>
              <a:cxn ang="0">
                <a:pos x="4" y="0"/>
              </a:cxn>
              <a:cxn ang="0">
                <a:pos x="3" y="2"/>
              </a:cxn>
              <a:cxn ang="0">
                <a:pos x="1" y="6"/>
              </a:cxn>
              <a:cxn ang="0">
                <a:pos x="0" y="12"/>
              </a:cxn>
              <a:cxn ang="0">
                <a:pos x="0" y="12"/>
              </a:cxn>
              <a:cxn ang="0">
                <a:pos x="1" y="16"/>
              </a:cxn>
              <a:cxn ang="0">
                <a:pos x="7" y="21"/>
              </a:cxn>
              <a:cxn ang="0">
                <a:pos x="7" y="21"/>
              </a:cxn>
              <a:cxn ang="0">
                <a:pos x="8" y="3"/>
              </a:cxn>
              <a:cxn ang="0">
                <a:pos x="8" y="3"/>
              </a:cxn>
              <a:cxn ang="0">
                <a:pos x="8" y="0"/>
              </a:cxn>
              <a:cxn ang="0">
                <a:pos x="8" y="0"/>
              </a:cxn>
              <a:cxn ang="0">
                <a:pos x="4" y="0"/>
              </a:cxn>
              <a:cxn ang="0">
                <a:pos x="4" y="0"/>
              </a:cxn>
            </a:cxnLst>
            <a:rect l="0" t="0" r="r" b="b"/>
            <a:pathLst>
              <a:path w="8" h="21">
                <a:moveTo>
                  <a:pt x="4" y="0"/>
                </a:moveTo>
                <a:lnTo>
                  <a:pt x="4" y="0"/>
                </a:lnTo>
                <a:lnTo>
                  <a:pt x="3" y="2"/>
                </a:lnTo>
                <a:lnTo>
                  <a:pt x="1" y="6"/>
                </a:lnTo>
                <a:lnTo>
                  <a:pt x="0" y="12"/>
                </a:lnTo>
                <a:lnTo>
                  <a:pt x="0" y="12"/>
                </a:lnTo>
                <a:lnTo>
                  <a:pt x="1" y="16"/>
                </a:lnTo>
                <a:lnTo>
                  <a:pt x="7" y="21"/>
                </a:lnTo>
                <a:lnTo>
                  <a:pt x="7" y="21"/>
                </a:lnTo>
                <a:lnTo>
                  <a:pt x="8" y="3"/>
                </a:lnTo>
                <a:lnTo>
                  <a:pt x="8" y="3"/>
                </a:lnTo>
                <a:lnTo>
                  <a:pt x="8" y="0"/>
                </a:lnTo>
                <a:lnTo>
                  <a:pt x="8" y="0"/>
                </a:lnTo>
                <a:lnTo>
                  <a:pt x="4" y="0"/>
                </a:lnTo>
                <a:lnTo>
                  <a:pt x="4"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1" name="Freeform 238">
            <a:extLst>
              <a:ext uri="{FF2B5EF4-FFF2-40B4-BE49-F238E27FC236}">
                <a16:creationId xmlns:a16="http://schemas.microsoft.com/office/drawing/2014/main" id="{91FE372E-8105-7CFC-4A42-CA677C5A9542}"/>
              </a:ext>
            </a:extLst>
          </p:cNvPr>
          <p:cNvSpPr>
            <a:spLocks/>
          </p:cNvSpPr>
          <p:nvPr/>
        </p:nvSpPr>
        <p:spPr bwMode="gray">
          <a:xfrm>
            <a:off x="3791842" y="6207918"/>
            <a:ext cx="22434" cy="206542"/>
          </a:xfrm>
          <a:custGeom>
            <a:avLst/>
            <a:gdLst/>
            <a:ahLst/>
            <a:cxnLst>
              <a:cxn ang="0">
                <a:pos x="10" y="65"/>
              </a:cxn>
              <a:cxn ang="0">
                <a:pos x="10" y="65"/>
              </a:cxn>
              <a:cxn ang="0">
                <a:pos x="13" y="67"/>
              </a:cxn>
              <a:cxn ang="0">
                <a:pos x="13" y="67"/>
              </a:cxn>
              <a:cxn ang="0">
                <a:pos x="14" y="53"/>
              </a:cxn>
              <a:cxn ang="0">
                <a:pos x="17" y="44"/>
              </a:cxn>
              <a:cxn ang="0">
                <a:pos x="17" y="44"/>
              </a:cxn>
              <a:cxn ang="0">
                <a:pos x="18" y="40"/>
              </a:cxn>
              <a:cxn ang="0">
                <a:pos x="20" y="35"/>
              </a:cxn>
              <a:cxn ang="0">
                <a:pos x="20" y="35"/>
              </a:cxn>
              <a:cxn ang="0">
                <a:pos x="14" y="30"/>
              </a:cxn>
              <a:cxn ang="0">
                <a:pos x="13" y="26"/>
              </a:cxn>
              <a:cxn ang="0">
                <a:pos x="13" y="26"/>
              </a:cxn>
              <a:cxn ang="0">
                <a:pos x="14" y="20"/>
              </a:cxn>
              <a:cxn ang="0">
                <a:pos x="16" y="16"/>
              </a:cxn>
              <a:cxn ang="0">
                <a:pos x="17" y="14"/>
              </a:cxn>
              <a:cxn ang="0">
                <a:pos x="17" y="14"/>
              </a:cxn>
              <a:cxn ang="0">
                <a:pos x="21" y="14"/>
              </a:cxn>
              <a:cxn ang="0">
                <a:pos x="21" y="14"/>
              </a:cxn>
              <a:cxn ang="0">
                <a:pos x="23" y="3"/>
              </a:cxn>
              <a:cxn ang="0">
                <a:pos x="14" y="0"/>
              </a:cxn>
              <a:cxn ang="0">
                <a:pos x="14" y="0"/>
              </a:cxn>
              <a:cxn ang="0">
                <a:pos x="13" y="7"/>
              </a:cxn>
              <a:cxn ang="0">
                <a:pos x="13" y="7"/>
              </a:cxn>
              <a:cxn ang="0">
                <a:pos x="10" y="14"/>
              </a:cxn>
              <a:cxn ang="0">
                <a:pos x="7" y="23"/>
              </a:cxn>
              <a:cxn ang="0">
                <a:pos x="0" y="35"/>
              </a:cxn>
              <a:cxn ang="0">
                <a:pos x="11" y="64"/>
              </a:cxn>
              <a:cxn ang="0">
                <a:pos x="10" y="65"/>
              </a:cxn>
            </a:cxnLst>
            <a:rect l="0" t="0" r="r" b="b"/>
            <a:pathLst>
              <a:path w="23" h="67">
                <a:moveTo>
                  <a:pt x="10" y="65"/>
                </a:moveTo>
                <a:lnTo>
                  <a:pt x="10" y="65"/>
                </a:lnTo>
                <a:lnTo>
                  <a:pt x="13" y="67"/>
                </a:lnTo>
                <a:lnTo>
                  <a:pt x="13" y="67"/>
                </a:lnTo>
                <a:lnTo>
                  <a:pt x="14" y="53"/>
                </a:lnTo>
                <a:lnTo>
                  <a:pt x="17" y="44"/>
                </a:lnTo>
                <a:lnTo>
                  <a:pt x="17" y="44"/>
                </a:lnTo>
                <a:lnTo>
                  <a:pt x="18" y="40"/>
                </a:lnTo>
                <a:lnTo>
                  <a:pt x="20" y="35"/>
                </a:lnTo>
                <a:lnTo>
                  <a:pt x="20" y="35"/>
                </a:lnTo>
                <a:lnTo>
                  <a:pt x="14" y="30"/>
                </a:lnTo>
                <a:lnTo>
                  <a:pt x="13" y="26"/>
                </a:lnTo>
                <a:lnTo>
                  <a:pt x="13" y="26"/>
                </a:lnTo>
                <a:lnTo>
                  <a:pt x="14" y="20"/>
                </a:lnTo>
                <a:lnTo>
                  <a:pt x="16" y="16"/>
                </a:lnTo>
                <a:lnTo>
                  <a:pt x="17" y="14"/>
                </a:lnTo>
                <a:lnTo>
                  <a:pt x="17" y="14"/>
                </a:lnTo>
                <a:lnTo>
                  <a:pt x="21" y="14"/>
                </a:lnTo>
                <a:lnTo>
                  <a:pt x="21" y="14"/>
                </a:lnTo>
                <a:lnTo>
                  <a:pt x="23" y="3"/>
                </a:lnTo>
                <a:lnTo>
                  <a:pt x="14" y="0"/>
                </a:lnTo>
                <a:lnTo>
                  <a:pt x="14" y="0"/>
                </a:lnTo>
                <a:lnTo>
                  <a:pt x="13" y="7"/>
                </a:lnTo>
                <a:lnTo>
                  <a:pt x="13" y="7"/>
                </a:lnTo>
                <a:lnTo>
                  <a:pt x="10" y="14"/>
                </a:lnTo>
                <a:lnTo>
                  <a:pt x="7" y="23"/>
                </a:lnTo>
                <a:lnTo>
                  <a:pt x="0" y="35"/>
                </a:lnTo>
                <a:lnTo>
                  <a:pt x="11" y="64"/>
                </a:lnTo>
                <a:lnTo>
                  <a:pt x="10" y="6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2" name="Freeform 239">
            <a:extLst>
              <a:ext uri="{FF2B5EF4-FFF2-40B4-BE49-F238E27FC236}">
                <a16:creationId xmlns:a16="http://schemas.microsoft.com/office/drawing/2014/main" id="{AFA872C9-EFB4-73BE-9BA9-1D94CCC5C872}"/>
              </a:ext>
            </a:extLst>
          </p:cNvPr>
          <p:cNvSpPr>
            <a:spLocks/>
          </p:cNvSpPr>
          <p:nvPr/>
        </p:nvSpPr>
        <p:spPr bwMode="gray">
          <a:xfrm>
            <a:off x="3804522" y="6201756"/>
            <a:ext cx="65351" cy="228119"/>
          </a:xfrm>
          <a:custGeom>
            <a:avLst/>
            <a:gdLst/>
            <a:ahLst/>
            <a:cxnLst>
              <a:cxn ang="0">
                <a:pos x="62" y="0"/>
              </a:cxn>
              <a:cxn ang="0">
                <a:pos x="62" y="0"/>
              </a:cxn>
              <a:cxn ang="0">
                <a:pos x="41" y="10"/>
              </a:cxn>
              <a:cxn ang="0">
                <a:pos x="41" y="10"/>
              </a:cxn>
              <a:cxn ang="0">
                <a:pos x="37" y="12"/>
              </a:cxn>
              <a:cxn ang="0">
                <a:pos x="33" y="15"/>
              </a:cxn>
              <a:cxn ang="0">
                <a:pos x="27" y="19"/>
              </a:cxn>
              <a:cxn ang="0">
                <a:pos x="11" y="10"/>
              </a:cxn>
              <a:cxn ang="0">
                <a:pos x="10" y="5"/>
              </a:cxn>
              <a:cxn ang="0">
                <a:pos x="10" y="5"/>
              </a:cxn>
              <a:cxn ang="0">
                <a:pos x="10" y="5"/>
              </a:cxn>
              <a:cxn ang="0">
                <a:pos x="8" y="19"/>
              </a:cxn>
              <a:cxn ang="0">
                <a:pos x="8" y="19"/>
              </a:cxn>
              <a:cxn ang="0">
                <a:pos x="7" y="32"/>
              </a:cxn>
              <a:cxn ang="0">
                <a:pos x="5" y="40"/>
              </a:cxn>
              <a:cxn ang="0">
                <a:pos x="4" y="46"/>
              </a:cxn>
              <a:cxn ang="0">
                <a:pos x="4" y="46"/>
              </a:cxn>
              <a:cxn ang="0">
                <a:pos x="1" y="55"/>
              </a:cxn>
              <a:cxn ang="0">
                <a:pos x="0" y="69"/>
              </a:cxn>
              <a:cxn ang="0">
                <a:pos x="0" y="69"/>
              </a:cxn>
              <a:cxn ang="0">
                <a:pos x="7" y="73"/>
              </a:cxn>
              <a:cxn ang="0">
                <a:pos x="14" y="74"/>
              </a:cxn>
              <a:cxn ang="0">
                <a:pos x="14" y="74"/>
              </a:cxn>
              <a:cxn ang="0">
                <a:pos x="18" y="74"/>
              </a:cxn>
              <a:cxn ang="0">
                <a:pos x="23" y="72"/>
              </a:cxn>
              <a:cxn ang="0">
                <a:pos x="25" y="69"/>
              </a:cxn>
              <a:cxn ang="0">
                <a:pos x="27" y="66"/>
              </a:cxn>
              <a:cxn ang="0">
                <a:pos x="27" y="66"/>
              </a:cxn>
              <a:cxn ang="0">
                <a:pos x="27" y="63"/>
              </a:cxn>
              <a:cxn ang="0">
                <a:pos x="30" y="62"/>
              </a:cxn>
              <a:cxn ang="0">
                <a:pos x="37" y="60"/>
              </a:cxn>
              <a:cxn ang="0">
                <a:pos x="37" y="60"/>
              </a:cxn>
              <a:cxn ang="0">
                <a:pos x="40" y="60"/>
              </a:cxn>
              <a:cxn ang="0">
                <a:pos x="41" y="57"/>
              </a:cxn>
              <a:cxn ang="0">
                <a:pos x="44" y="56"/>
              </a:cxn>
              <a:cxn ang="0">
                <a:pos x="45" y="53"/>
              </a:cxn>
              <a:cxn ang="0">
                <a:pos x="45" y="53"/>
              </a:cxn>
              <a:cxn ang="0">
                <a:pos x="47" y="52"/>
              </a:cxn>
              <a:cxn ang="0">
                <a:pos x="45" y="50"/>
              </a:cxn>
              <a:cxn ang="0">
                <a:pos x="42" y="46"/>
              </a:cxn>
              <a:cxn ang="0">
                <a:pos x="38" y="42"/>
              </a:cxn>
              <a:cxn ang="0">
                <a:pos x="34" y="39"/>
              </a:cxn>
              <a:cxn ang="0">
                <a:pos x="34" y="39"/>
              </a:cxn>
              <a:cxn ang="0">
                <a:pos x="33" y="39"/>
              </a:cxn>
              <a:cxn ang="0">
                <a:pos x="33" y="37"/>
              </a:cxn>
              <a:cxn ang="0">
                <a:pos x="35" y="35"/>
              </a:cxn>
              <a:cxn ang="0">
                <a:pos x="41" y="30"/>
              </a:cxn>
              <a:cxn ang="0">
                <a:pos x="50" y="29"/>
              </a:cxn>
              <a:cxn ang="0">
                <a:pos x="50" y="29"/>
              </a:cxn>
              <a:cxn ang="0">
                <a:pos x="57" y="28"/>
              </a:cxn>
              <a:cxn ang="0">
                <a:pos x="60" y="26"/>
              </a:cxn>
              <a:cxn ang="0">
                <a:pos x="62" y="25"/>
              </a:cxn>
              <a:cxn ang="0">
                <a:pos x="67" y="25"/>
              </a:cxn>
              <a:cxn ang="0">
                <a:pos x="67" y="25"/>
              </a:cxn>
              <a:cxn ang="0">
                <a:pos x="67" y="25"/>
              </a:cxn>
              <a:cxn ang="0">
                <a:pos x="67" y="25"/>
              </a:cxn>
              <a:cxn ang="0">
                <a:pos x="64" y="9"/>
              </a:cxn>
              <a:cxn ang="0">
                <a:pos x="64" y="9"/>
              </a:cxn>
              <a:cxn ang="0">
                <a:pos x="62" y="0"/>
              </a:cxn>
              <a:cxn ang="0">
                <a:pos x="62" y="0"/>
              </a:cxn>
            </a:cxnLst>
            <a:rect l="0" t="0" r="r" b="b"/>
            <a:pathLst>
              <a:path w="67" h="74">
                <a:moveTo>
                  <a:pt x="62" y="0"/>
                </a:moveTo>
                <a:lnTo>
                  <a:pt x="62" y="0"/>
                </a:lnTo>
                <a:lnTo>
                  <a:pt x="41" y="10"/>
                </a:lnTo>
                <a:lnTo>
                  <a:pt x="41" y="10"/>
                </a:lnTo>
                <a:lnTo>
                  <a:pt x="37" y="12"/>
                </a:lnTo>
                <a:lnTo>
                  <a:pt x="33" y="15"/>
                </a:lnTo>
                <a:lnTo>
                  <a:pt x="27" y="19"/>
                </a:lnTo>
                <a:lnTo>
                  <a:pt x="11" y="10"/>
                </a:lnTo>
                <a:lnTo>
                  <a:pt x="10" y="5"/>
                </a:lnTo>
                <a:lnTo>
                  <a:pt x="10" y="5"/>
                </a:lnTo>
                <a:lnTo>
                  <a:pt x="10" y="5"/>
                </a:lnTo>
                <a:lnTo>
                  <a:pt x="8" y="19"/>
                </a:lnTo>
                <a:lnTo>
                  <a:pt x="8" y="19"/>
                </a:lnTo>
                <a:lnTo>
                  <a:pt x="7" y="32"/>
                </a:lnTo>
                <a:lnTo>
                  <a:pt x="5" y="40"/>
                </a:lnTo>
                <a:lnTo>
                  <a:pt x="4" y="46"/>
                </a:lnTo>
                <a:lnTo>
                  <a:pt x="4" y="46"/>
                </a:lnTo>
                <a:lnTo>
                  <a:pt x="1" y="55"/>
                </a:lnTo>
                <a:lnTo>
                  <a:pt x="0" y="69"/>
                </a:lnTo>
                <a:lnTo>
                  <a:pt x="0" y="69"/>
                </a:lnTo>
                <a:lnTo>
                  <a:pt x="7" y="73"/>
                </a:lnTo>
                <a:lnTo>
                  <a:pt x="14" y="74"/>
                </a:lnTo>
                <a:lnTo>
                  <a:pt x="14" y="74"/>
                </a:lnTo>
                <a:lnTo>
                  <a:pt x="18" y="74"/>
                </a:lnTo>
                <a:lnTo>
                  <a:pt x="23" y="72"/>
                </a:lnTo>
                <a:lnTo>
                  <a:pt x="25" y="69"/>
                </a:lnTo>
                <a:lnTo>
                  <a:pt x="27" y="66"/>
                </a:lnTo>
                <a:lnTo>
                  <a:pt x="27" y="66"/>
                </a:lnTo>
                <a:lnTo>
                  <a:pt x="27" y="63"/>
                </a:lnTo>
                <a:lnTo>
                  <a:pt x="30" y="62"/>
                </a:lnTo>
                <a:lnTo>
                  <a:pt x="37" y="60"/>
                </a:lnTo>
                <a:lnTo>
                  <a:pt x="37" y="60"/>
                </a:lnTo>
                <a:lnTo>
                  <a:pt x="40" y="60"/>
                </a:lnTo>
                <a:lnTo>
                  <a:pt x="41" y="57"/>
                </a:lnTo>
                <a:lnTo>
                  <a:pt x="44" y="56"/>
                </a:lnTo>
                <a:lnTo>
                  <a:pt x="45" y="53"/>
                </a:lnTo>
                <a:lnTo>
                  <a:pt x="45" y="53"/>
                </a:lnTo>
                <a:lnTo>
                  <a:pt x="47" y="52"/>
                </a:lnTo>
                <a:lnTo>
                  <a:pt x="45" y="50"/>
                </a:lnTo>
                <a:lnTo>
                  <a:pt x="42" y="46"/>
                </a:lnTo>
                <a:lnTo>
                  <a:pt x="38" y="42"/>
                </a:lnTo>
                <a:lnTo>
                  <a:pt x="34" y="39"/>
                </a:lnTo>
                <a:lnTo>
                  <a:pt x="34" y="39"/>
                </a:lnTo>
                <a:lnTo>
                  <a:pt x="33" y="39"/>
                </a:lnTo>
                <a:lnTo>
                  <a:pt x="33" y="37"/>
                </a:lnTo>
                <a:lnTo>
                  <a:pt x="35" y="35"/>
                </a:lnTo>
                <a:lnTo>
                  <a:pt x="41" y="30"/>
                </a:lnTo>
                <a:lnTo>
                  <a:pt x="50" y="29"/>
                </a:lnTo>
                <a:lnTo>
                  <a:pt x="50" y="29"/>
                </a:lnTo>
                <a:lnTo>
                  <a:pt x="57" y="28"/>
                </a:lnTo>
                <a:lnTo>
                  <a:pt x="60" y="26"/>
                </a:lnTo>
                <a:lnTo>
                  <a:pt x="62" y="25"/>
                </a:lnTo>
                <a:lnTo>
                  <a:pt x="67" y="25"/>
                </a:lnTo>
                <a:lnTo>
                  <a:pt x="67" y="25"/>
                </a:lnTo>
                <a:lnTo>
                  <a:pt x="67" y="25"/>
                </a:lnTo>
                <a:lnTo>
                  <a:pt x="67" y="25"/>
                </a:lnTo>
                <a:lnTo>
                  <a:pt x="64" y="9"/>
                </a:lnTo>
                <a:lnTo>
                  <a:pt x="64" y="9"/>
                </a:lnTo>
                <a:lnTo>
                  <a:pt x="62" y="0"/>
                </a:lnTo>
                <a:lnTo>
                  <a:pt x="62"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3" name="Freeform 240">
            <a:extLst>
              <a:ext uri="{FF2B5EF4-FFF2-40B4-BE49-F238E27FC236}">
                <a16:creationId xmlns:a16="http://schemas.microsoft.com/office/drawing/2014/main" id="{B05567F8-B048-D1A3-0743-58B1D3B2DDC7}"/>
              </a:ext>
            </a:extLst>
          </p:cNvPr>
          <p:cNvSpPr>
            <a:spLocks/>
          </p:cNvSpPr>
          <p:nvPr/>
        </p:nvSpPr>
        <p:spPr bwMode="gray">
          <a:xfrm>
            <a:off x="4350735" y="5640705"/>
            <a:ext cx="170692" cy="228119"/>
          </a:xfrm>
          <a:custGeom>
            <a:avLst/>
            <a:gdLst/>
            <a:ahLst/>
            <a:cxnLst>
              <a:cxn ang="0">
                <a:pos x="157" y="10"/>
              </a:cxn>
              <a:cxn ang="0">
                <a:pos x="147" y="10"/>
              </a:cxn>
              <a:cxn ang="0">
                <a:pos x="113" y="6"/>
              </a:cxn>
              <a:cxn ang="0">
                <a:pos x="100" y="7"/>
              </a:cxn>
              <a:cxn ang="0">
                <a:pos x="84" y="2"/>
              </a:cxn>
              <a:cxn ang="0">
                <a:pos x="69" y="3"/>
              </a:cxn>
              <a:cxn ang="0">
                <a:pos x="67" y="7"/>
              </a:cxn>
              <a:cxn ang="0">
                <a:pos x="59" y="13"/>
              </a:cxn>
              <a:cxn ang="0">
                <a:pos x="46" y="7"/>
              </a:cxn>
              <a:cxn ang="0">
                <a:pos x="32" y="9"/>
              </a:cxn>
              <a:cxn ang="0">
                <a:pos x="30" y="15"/>
              </a:cxn>
              <a:cxn ang="0">
                <a:pos x="22" y="22"/>
              </a:cxn>
              <a:cxn ang="0">
                <a:pos x="16" y="30"/>
              </a:cxn>
              <a:cxn ang="0">
                <a:pos x="22" y="36"/>
              </a:cxn>
              <a:cxn ang="0">
                <a:pos x="33" y="37"/>
              </a:cxn>
              <a:cxn ang="0">
                <a:pos x="36" y="35"/>
              </a:cxn>
              <a:cxn ang="0">
                <a:pos x="50" y="40"/>
              </a:cxn>
              <a:cxn ang="0">
                <a:pos x="60" y="49"/>
              </a:cxn>
              <a:cxn ang="0">
                <a:pos x="52" y="52"/>
              </a:cxn>
              <a:cxn ang="0">
                <a:pos x="49" y="56"/>
              </a:cxn>
              <a:cxn ang="0">
                <a:pos x="37" y="56"/>
              </a:cxn>
              <a:cxn ang="0">
                <a:pos x="30" y="57"/>
              </a:cxn>
              <a:cxn ang="0">
                <a:pos x="12" y="59"/>
              </a:cxn>
              <a:cxn ang="0">
                <a:pos x="0" y="66"/>
              </a:cxn>
              <a:cxn ang="0">
                <a:pos x="0" y="70"/>
              </a:cxn>
              <a:cxn ang="0">
                <a:pos x="17" y="69"/>
              </a:cxn>
              <a:cxn ang="0">
                <a:pos x="23" y="70"/>
              </a:cxn>
              <a:cxn ang="0">
                <a:pos x="32" y="70"/>
              </a:cxn>
              <a:cxn ang="0">
                <a:pos x="37" y="72"/>
              </a:cxn>
              <a:cxn ang="0">
                <a:pos x="44" y="74"/>
              </a:cxn>
              <a:cxn ang="0">
                <a:pos x="50" y="74"/>
              </a:cxn>
              <a:cxn ang="0">
                <a:pos x="71" y="73"/>
              </a:cxn>
              <a:cxn ang="0">
                <a:pos x="74" y="64"/>
              </a:cxn>
              <a:cxn ang="0">
                <a:pos x="76" y="62"/>
              </a:cxn>
              <a:cxn ang="0">
                <a:pos x="84" y="59"/>
              </a:cxn>
              <a:cxn ang="0">
                <a:pos x="90" y="54"/>
              </a:cxn>
              <a:cxn ang="0">
                <a:pos x="97" y="52"/>
              </a:cxn>
              <a:cxn ang="0">
                <a:pos x="104" y="54"/>
              </a:cxn>
              <a:cxn ang="0">
                <a:pos x="110" y="54"/>
              </a:cxn>
              <a:cxn ang="0">
                <a:pos x="120" y="49"/>
              </a:cxn>
              <a:cxn ang="0">
                <a:pos x="125" y="43"/>
              </a:cxn>
              <a:cxn ang="0">
                <a:pos x="138" y="44"/>
              </a:cxn>
              <a:cxn ang="0">
                <a:pos x="147" y="37"/>
              </a:cxn>
              <a:cxn ang="0">
                <a:pos x="153" y="33"/>
              </a:cxn>
              <a:cxn ang="0">
                <a:pos x="167" y="26"/>
              </a:cxn>
              <a:cxn ang="0">
                <a:pos x="174" y="22"/>
              </a:cxn>
              <a:cxn ang="0">
                <a:pos x="171" y="17"/>
              </a:cxn>
              <a:cxn ang="0">
                <a:pos x="161" y="15"/>
              </a:cxn>
            </a:cxnLst>
            <a:rect l="0" t="0" r="r" b="b"/>
            <a:pathLst>
              <a:path w="175" h="74">
                <a:moveTo>
                  <a:pt x="161" y="15"/>
                </a:moveTo>
                <a:lnTo>
                  <a:pt x="161" y="15"/>
                </a:lnTo>
                <a:lnTo>
                  <a:pt x="157" y="10"/>
                </a:lnTo>
                <a:lnTo>
                  <a:pt x="154" y="10"/>
                </a:lnTo>
                <a:lnTo>
                  <a:pt x="151" y="10"/>
                </a:lnTo>
                <a:lnTo>
                  <a:pt x="147" y="10"/>
                </a:lnTo>
                <a:lnTo>
                  <a:pt x="147" y="10"/>
                </a:lnTo>
                <a:lnTo>
                  <a:pt x="125" y="7"/>
                </a:lnTo>
                <a:lnTo>
                  <a:pt x="113" y="6"/>
                </a:lnTo>
                <a:lnTo>
                  <a:pt x="106" y="7"/>
                </a:lnTo>
                <a:lnTo>
                  <a:pt x="106" y="7"/>
                </a:lnTo>
                <a:lnTo>
                  <a:pt x="100" y="7"/>
                </a:lnTo>
                <a:lnTo>
                  <a:pt x="94" y="6"/>
                </a:lnTo>
                <a:lnTo>
                  <a:pt x="84" y="2"/>
                </a:lnTo>
                <a:lnTo>
                  <a:pt x="84" y="2"/>
                </a:lnTo>
                <a:lnTo>
                  <a:pt x="80" y="0"/>
                </a:lnTo>
                <a:lnTo>
                  <a:pt x="74" y="2"/>
                </a:lnTo>
                <a:lnTo>
                  <a:pt x="69" y="3"/>
                </a:lnTo>
                <a:lnTo>
                  <a:pt x="67" y="6"/>
                </a:lnTo>
                <a:lnTo>
                  <a:pt x="67" y="7"/>
                </a:lnTo>
                <a:lnTo>
                  <a:pt x="67" y="7"/>
                </a:lnTo>
                <a:lnTo>
                  <a:pt x="66" y="12"/>
                </a:lnTo>
                <a:lnTo>
                  <a:pt x="63" y="13"/>
                </a:lnTo>
                <a:lnTo>
                  <a:pt x="59" y="13"/>
                </a:lnTo>
                <a:lnTo>
                  <a:pt x="53" y="10"/>
                </a:lnTo>
                <a:lnTo>
                  <a:pt x="53" y="10"/>
                </a:lnTo>
                <a:lnTo>
                  <a:pt x="46" y="7"/>
                </a:lnTo>
                <a:lnTo>
                  <a:pt x="39" y="7"/>
                </a:lnTo>
                <a:lnTo>
                  <a:pt x="33" y="7"/>
                </a:lnTo>
                <a:lnTo>
                  <a:pt x="32" y="9"/>
                </a:lnTo>
                <a:lnTo>
                  <a:pt x="32" y="10"/>
                </a:lnTo>
                <a:lnTo>
                  <a:pt x="32" y="10"/>
                </a:lnTo>
                <a:lnTo>
                  <a:pt x="30" y="15"/>
                </a:lnTo>
                <a:lnTo>
                  <a:pt x="27" y="17"/>
                </a:lnTo>
                <a:lnTo>
                  <a:pt x="22" y="22"/>
                </a:lnTo>
                <a:lnTo>
                  <a:pt x="22" y="22"/>
                </a:lnTo>
                <a:lnTo>
                  <a:pt x="19" y="25"/>
                </a:lnTo>
                <a:lnTo>
                  <a:pt x="16" y="30"/>
                </a:lnTo>
                <a:lnTo>
                  <a:pt x="16" y="30"/>
                </a:lnTo>
                <a:lnTo>
                  <a:pt x="19" y="33"/>
                </a:lnTo>
                <a:lnTo>
                  <a:pt x="22" y="36"/>
                </a:lnTo>
                <a:lnTo>
                  <a:pt x="22" y="36"/>
                </a:lnTo>
                <a:lnTo>
                  <a:pt x="24" y="37"/>
                </a:lnTo>
                <a:lnTo>
                  <a:pt x="29" y="39"/>
                </a:lnTo>
                <a:lnTo>
                  <a:pt x="33" y="37"/>
                </a:lnTo>
                <a:lnTo>
                  <a:pt x="34" y="35"/>
                </a:lnTo>
                <a:lnTo>
                  <a:pt x="34" y="35"/>
                </a:lnTo>
                <a:lnTo>
                  <a:pt x="36" y="35"/>
                </a:lnTo>
                <a:lnTo>
                  <a:pt x="37" y="35"/>
                </a:lnTo>
                <a:lnTo>
                  <a:pt x="43" y="36"/>
                </a:lnTo>
                <a:lnTo>
                  <a:pt x="50" y="40"/>
                </a:lnTo>
                <a:lnTo>
                  <a:pt x="57" y="46"/>
                </a:lnTo>
                <a:lnTo>
                  <a:pt x="57" y="46"/>
                </a:lnTo>
                <a:lnTo>
                  <a:pt x="60" y="49"/>
                </a:lnTo>
                <a:lnTo>
                  <a:pt x="57" y="50"/>
                </a:lnTo>
                <a:lnTo>
                  <a:pt x="53" y="50"/>
                </a:lnTo>
                <a:lnTo>
                  <a:pt x="52" y="52"/>
                </a:lnTo>
                <a:lnTo>
                  <a:pt x="50" y="53"/>
                </a:lnTo>
                <a:lnTo>
                  <a:pt x="50" y="53"/>
                </a:lnTo>
                <a:lnTo>
                  <a:pt x="49" y="56"/>
                </a:lnTo>
                <a:lnTo>
                  <a:pt x="47" y="56"/>
                </a:lnTo>
                <a:lnTo>
                  <a:pt x="42" y="56"/>
                </a:lnTo>
                <a:lnTo>
                  <a:pt x="37" y="56"/>
                </a:lnTo>
                <a:lnTo>
                  <a:pt x="34" y="56"/>
                </a:lnTo>
                <a:lnTo>
                  <a:pt x="34" y="56"/>
                </a:lnTo>
                <a:lnTo>
                  <a:pt x="30" y="57"/>
                </a:lnTo>
                <a:lnTo>
                  <a:pt x="23" y="59"/>
                </a:lnTo>
                <a:lnTo>
                  <a:pt x="12" y="59"/>
                </a:lnTo>
                <a:lnTo>
                  <a:pt x="12" y="59"/>
                </a:lnTo>
                <a:lnTo>
                  <a:pt x="7" y="60"/>
                </a:lnTo>
                <a:lnTo>
                  <a:pt x="3" y="63"/>
                </a:lnTo>
                <a:lnTo>
                  <a:pt x="0" y="66"/>
                </a:lnTo>
                <a:lnTo>
                  <a:pt x="0" y="69"/>
                </a:lnTo>
                <a:lnTo>
                  <a:pt x="0" y="69"/>
                </a:lnTo>
                <a:lnTo>
                  <a:pt x="0" y="70"/>
                </a:lnTo>
                <a:lnTo>
                  <a:pt x="3" y="70"/>
                </a:lnTo>
                <a:lnTo>
                  <a:pt x="9" y="70"/>
                </a:lnTo>
                <a:lnTo>
                  <a:pt x="17" y="69"/>
                </a:lnTo>
                <a:lnTo>
                  <a:pt x="20" y="70"/>
                </a:lnTo>
                <a:lnTo>
                  <a:pt x="23" y="70"/>
                </a:lnTo>
                <a:lnTo>
                  <a:pt x="23" y="70"/>
                </a:lnTo>
                <a:lnTo>
                  <a:pt x="24" y="72"/>
                </a:lnTo>
                <a:lnTo>
                  <a:pt x="27" y="72"/>
                </a:lnTo>
                <a:lnTo>
                  <a:pt x="32" y="70"/>
                </a:lnTo>
                <a:lnTo>
                  <a:pt x="34" y="70"/>
                </a:lnTo>
                <a:lnTo>
                  <a:pt x="36" y="70"/>
                </a:lnTo>
                <a:lnTo>
                  <a:pt x="37" y="72"/>
                </a:lnTo>
                <a:lnTo>
                  <a:pt x="37" y="72"/>
                </a:lnTo>
                <a:lnTo>
                  <a:pt x="40" y="73"/>
                </a:lnTo>
                <a:lnTo>
                  <a:pt x="44" y="74"/>
                </a:lnTo>
                <a:lnTo>
                  <a:pt x="47" y="73"/>
                </a:lnTo>
                <a:lnTo>
                  <a:pt x="50" y="74"/>
                </a:lnTo>
                <a:lnTo>
                  <a:pt x="50" y="74"/>
                </a:lnTo>
                <a:lnTo>
                  <a:pt x="56" y="74"/>
                </a:lnTo>
                <a:lnTo>
                  <a:pt x="61" y="74"/>
                </a:lnTo>
                <a:lnTo>
                  <a:pt x="71" y="73"/>
                </a:lnTo>
                <a:lnTo>
                  <a:pt x="71" y="73"/>
                </a:lnTo>
                <a:lnTo>
                  <a:pt x="73" y="69"/>
                </a:lnTo>
                <a:lnTo>
                  <a:pt x="74" y="64"/>
                </a:lnTo>
                <a:lnTo>
                  <a:pt x="74" y="64"/>
                </a:lnTo>
                <a:lnTo>
                  <a:pt x="74" y="63"/>
                </a:lnTo>
                <a:lnTo>
                  <a:pt x="76" y="62"/>
                </a:lnTo>
                <a:lnTo>
                  <a:pt x="81" y="60"/>
                </a:lnTo>
                <a:lnTo>
                  <a:pt x="81" y="60"/>
                </a:lnTo>
                <a:lnTo>
                  <a:pt x="84" y="59"/>
                </a:lnTo>
                <a:lnTo>
                  <a:pt x="86" y="57"/>
                </a:lnTo>
                <a:lnTo>
                  <a:pt x="88" y="56"/>
                </a:lnTo>
                <a:lnTo>
                  <a:pt x="90" y="54"/>
                </a:lnTo>
                <a:lnTo>
                  <a:pt x="90" y="54"/>
                </a:lnTo>
                <a:lnTo>
                  <a:pt x="94" y="53"/>
                </a:lnTo>
                <a:lnTo>
                  <a:pt x="97" y="52"/>
                </a:lnTo>
                <a:lnTo>
                  <a:pt x="100" y="52"/>
                </a:lnTo>
                <a:lnTo>
                  <a:pt x="100" y="52"/>
                </a:lnTo>
                <a:lnTo>
                  <a:pt x="104" y="54"/>
                </a:lnTo>
                <a:lnTo>
                  <a:pt x="107" y="56"/>
                </a:lnTo>
                <a:lnTo>
                  <a:pt x="110" y="54"/>
                </a:lnTo>
                <a:lnTo>
                  <a:pt x="110" y="54"/>
                </a:lnTo>
                <a:lnTo>
                  <a:pt x="114" y="53"/>
                </a:lnTo>
                <a:lnTo>
                  <a:pt x="116" y="52"/>
                </a:lnTo>
                <a:lnTo>
                  <a:pt x="120" y="49"/>
                </a:lnTo>
                <a:lnTo>
                  <a:pt x="120" y="49"/>
                </a:lnTo>
                <a:lnTo>
                  <a:pt x="123" y="44"/>
                </a:lnTo>
                <a:lnTo>
                  <a:pt x="125" y="43"/>
                </a:lnTo>
                <a:lnTo>
                  <a:pt x="134" y="44"/>
                </a:lnTo>
                <a:lnTo>
                  <a:pt x="134" y="44"/>
                </a:lnTo>
                <a:lnTo>
                  <a:pt x="138" y="44"/>
                </a:lnTo>
                <a:lnTo>
                  <a:pt x="143" y="43"/>
                </a:lnTo>
                <a:lnTo>
                  <a:pt x="145" y="40"/>
                </a:lnTo>
                <a:lnTo>
                  <a:pt x="147" y="37"/>
                </a:lnTo>
                <a:lnTo>
                  <a:pt x="147" y="37"/>
                </a:lnTo>
                <a:lnTo>
                  <a:pt x="148" y="35"/>
                </a:lnTo>
                <a:lnTo>
                  <a:pt x="153" y="33"/>
                </a:lnTo>
                <a:lnTo>
                  <a:pt x="160" y="30"/>
                </a:lnTo>
                <a:lnTo>
                  <a:pt x="160" y="30"/>
                </a:lnTo>
                <a:lnTo>
                  <a:pt x="167" y="26"/>
                </a:lnTo>
                <a:lnTo>
                  <a:pt x="174" y="23"/>
                </a:lnTo>
                <a:lnTo>
                  <a:pt x="174" y="23"/>
                </a:lnTo>
                <a:lnTo>
                  <a:pt x="174" y="22"/>
                </a:lnTo>
                <a:lnTo>
                  <a:pt x="175" y="19"/>
                </a:lnTo>
                <a:lnTo>
                  <a:pt x="175" y="19"/>
                </a:lnTo>
                <a:lnTo>
                  <a:pt x="171" y="17"/>
                </a:lnTo>
                <a:lnTo>
                  <a:pt x="168" y="17"/>
                </a:lnTo>
                <a:lnTo>
                  <a:pt x="165" y="16"/>
                </a:lnTo>
                <a:lnTo>
                  <a:pt x="161" y="15"/>
                </a:lnTo>
                <a:lnTo>
                  <a:pt x="161" y="1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4" name="Freeform 241">
            <a:extLst>
              <a:ext uri="{FF2B5EF4-FFF2-40B4-BE49-F238E27FC236}">
                <a16:creationId xmlns:a16="http://schemas.microsoft.com/office/drawing/2014/main" id="{14CDC7A7-3F57-2F28-9602-5835D10CBD01}"/>
              </a:ext>
            </a:extLst>
          </p:cNvPr>
          <p:cNvSpPr>
            <a:spLocks/>
          </p:cNvSpPr>
          <p:nvPr/>
        </p:nvSpPr>
        <p:spPr bwMode="gray">
          <a:xfrm>
            <a:off x="3881576" y="5609879"/>
            <a:ext cx="106317" cy="154133"/>
          </a:xfrm>
          <a:custGeom>
            <a:avLst/>
            <a:gdLst/>
            <a:ahLst/>
            <a:cxnLst>
              <a:cxn ang="0">
                <a:pos x="45" y="39"/>
              </a:cxn>
              <a:cxn ang="0">
                <a:pos x="50" y="40"/>
              </a:cxn>
              <a:cxn ang="0">
                <a:pos x="56" y="49"/>
              </a:cxn>
              <a:cxn ang="0">
                <a:pos x="56" y="49"/>
              </a:cxn>
              <a:cxn ang="0">
                <a:pos x="72" y="46"/>
              </a:cxn>
              <a:cxn ang="0">
                <a:pos x="86" y="47"/>
              </a:cxn>
              <a:cxn ang="0">
                <a:pos x="86" y="46"/>
              </a:cxn>
              <a:cxn ang="0">
                <a:pos x="86" y="45"/>
              </a:cxn>
              <a:cxn ang="0">
                <a:pos x="90" y="43"/>
              </a:cxn>
              <a:cxn ang="0">
                <a:pos x="97" y="47"/>
              </a:cxn>
              <a:cxn ang="0">
                <a:pos x="103" y="50"/>
              </a:cxn>
              <a:cxn ang="0">
                <a:pos x="109" y="49"/>
              </a:cxn>
              <a:cxn ang="0">
                <a:pos x="109" y="46"/>
              </a:cxn>
              <a:cxn ang="0">
                <a:pos x="104" y="42"/>
              </a:cxn>
              <a:cxn ang="0">
                <a:pos x="104" y="39"/>
              </a:cxn>
              <a:cxn ang="0">
                <a:pos x="107" y="35"/>
              </a:cxn>
              <a:cxn ang="0">
                <a:pos x="97" y="30"/>
              </a:cxn>
              <a:cxn ang="0">
                <a:pos x="96" y="29"/>
              </a:cxn>
              <a:cxn ang="0">
                <a:pos x="94" y="22"/>
              </a:cxn>
              <a:cxn ang="0">
                <a:pos x="92" y="20"/>
              </a:cxn>
              <a:cxn ang="0">
                <a:pos x="86" y="17"/>
              </a:cxn>
              <a:cxn ang="0">
                <a:pos x="79" y="19"/>
              </a:cxn>
              <a:cxn ang="0">
                <a:pos x="70" y="20"/>
              </a:cxn>
              <a:cxn ang="0">
                <a:pos x="67" y="20"/>
              </a:cxn>
              <a:cxn ang="0">
                <a:pos x="63" y="16"/>
              </a:cxn>
              <a:cxn ang="0">
                <a:pos x="60" y="15"/>
              </a:cxn>
              <a:cxn ang="0">
                <a:pos x="55" y="13"/>
              </a:cxn>
              <a:cxn ang="0">
                <a:pos x="50" y="9"/>
              </a:cxn>
              <a:cxn ang="0">
                <a:pos x="39" y="8"/>
              </a:cxn>
              <a:cxn ang="0">
                <a:pos x="25" y="6"/>
              </a:cxn>
              <a:cxn ang="0">
                <a:pos x="16" y="2"/>
              </a:cxn>
              <a:cxn ang="0">
                <a:pos x="6" y="0"/>
              </a:cxn>
              <a:cxn ang="0">
                <a:pos x="0" y="3"/>
              </a:cxn>
              <a:cxn ang="0">
                <a:pos x="8" y="8"/>
              </a:cxn>
              <a:cxn ang="0">
                <a:pos x="22" y="12"/>
              </a:cxn>
              <a:cxn ang="0">
                <a:pos x="25" y="17"/>
              </a:cxn>
              <a:cxn ang="0">
                <a:pos x="27" y="23"/>
              </a:cxn>
              <a:cxn ang="0">
                <a:pos x="32" y="29"/>
              </a:cxn>
              <a:cxn ang="0">
                <a:pos x="30" y="35"/>
              </a:cxn>
              <a:cxn ang="0">
                <a:pos x="27" y="40"/>
              </a:cxn>
              <a:cxn ang="0">
                <a:pos x="37" y="40"/>
              </a:cxn>
              <a:cxn ang="0">
                <a:pos x="45" y="39"/>
              </a:cxn>
            </a:cxnLst>
            <a:rect l="0" t="0" r="r" b="b"/>
            <a:pathLst>
              <a:path w="109" h="50">
                <a:moveTo>
                  <a:pt x="45" y="39"/>
                </a:moveTo>
                <a:lnTo>
                  <a:pt x="45" y="39"/>
                </a:lnTo>
                <a:lnTo>
                  <a:pt x="47" y="39"/>
                </a:lnTo>
                <a:lnTo>
                  <a:pt x="50" y="40"/>
                </a:lnTo>
                <a:lnTo>
                  <a:pt x="56" y="49"/>
                </a:lnTo>
                <a:lnTo>
                  <a:pt x="56" y="49"/>
                </a:lnTo>
                <a:lnTo>
                  <a:pt x="56" y="49"/>
                </a:lnTo>
                <a:lnTo>
                  <a:pt x="56" y="49"/>
                </a:lnTo>
                <a:lnTo>
                  <a:pt x="72" y="46"/>
                </a:lnTo>
                <a:lnTo>
                  <a:pt x="72" y="46"/>
                </a:lnTo>
                <a:lnTo>
                  <a:pt x="79" y="46"/>
                </a:lnTo>
                <a:lnTo>
                  <a:pt x="86" y="47"/>
                </a:lnTo>
                <a:lnTo>
                  <a:pt x="86" y="47"/>
                </a:lnTo>
                <a:lnTo>
                  <a:pt x="86" y="46"/>
                </a:lnTo>
                <a:lnTo>
                  <a:pt x="86" y="45"/>
                </a:lnTo>
                <a:lnTo>
                  <a:pt x="86" y="45"/>
                </a:lnTo>
                <a:lnTo>
                  <a:pt x="87" y="43"/>
                </a:lnTo>
                <a:lnTo>
                  <a:pt x="90" y="43"/>
                </a:lnTo>
                <a:lnTo>
                  <a:pt x="97" y="47"/>
                </a:lnTo>
                <a:lnTo>
                  <a:pt x="97" y="47"/>
                </a:lnTo>
                <a:lnTo>
                  <a:pt x="99" y="49"/>
                </a:lnTo>
                <a:lnTo>
                  <a:pt x="103" y="50"/>
                </a:lnTo>
                <a:lnTo>
                  <a:pt x="106" y="49"/>
                </a:lnTo>
                <a:lnTo>
                  <a:pt x="109" y="49"/>
                </a:lnTo>
                <a:lnTo>
                  <a:pt x="109" y="49"/>
                </a:lnTo>
                <a:lnTo>
                  <a:pt x="109" y="46"/>
                </a:lnTo>
                <a:lnTo>
                  <a:pt x="107" y="45"/>
                </a:lnTo>
                <a:lnTo>
                  <a:pt x="104" y="42"/>
                </a:lnTo>
                <a:lnTo>
                  <a:pt x="104" y="42"/>
                </a:lnTo>
                <a:lnTo>
                  <a:pt x="104" y="39"/>
                </a:lnTo>
                <a:lnTo>
                  <a:pt x="107" y="35"/>
                </a:lnTo>
                <a:lnTo>
                  <a:pt x="107" y="35"/>
                </a:lnTo>
                <a:lnTo>
                  <a:pt x="101" y="32"/>
                </a:lnTo>
                <a:lnTo>
                  <a:pt x="97" y="30"/>
                </a:lnTo>
                <a:lnTo>
                  <a:pt x="97" y="30"/>
                </a:lnTo>
                <a:lnTo>
                  <a:pt x="96" y="29"/>
                </a:lnTo>
                <a:lnTo>
                  <a:pt x="94" y="26"/>
                </a:lnTo>
                <a:lnTo>
                  <a:pt x="94" y="22"/>
                </a:lnTo>
                <a:lnTo>
                  <a:pt x="92" y="20"/>
                </a:lnTo>
                <a:lnTo>
                  <a:pt x="92" y="20"/>
                </a:lnTo>
                <a:lnTo>
                  <a:pt x="89" y="19"/>
                </a:lnTo>
                <a:lnTo>
                  <a:pt x="86" y="17"/>
                </a:lnTo>
                <a:lnTo>
                  <a:pt x="86" y="17"/>
                </a:lnTo>
                <a:lnTo>
                  <a:pt x="79" y="19"/>
                </a:lnTo>
                <a:lnTo>
                  <a:pt x="73" y="19"/>
                </a:lnTo>
                <a:lnTo>
                  <a:pt x="70" y="20"/>
                </a:lnTo>
                <a:lnTo>
                  <a:pt x="70" y="20"/>
                </a:lnTo>
                <a:lnTo>
                  <a:pt x="67" y="20"/>
                </a:lnTo>
                <a:lnTo>
                  <a:pt x="66" y="19"/>
                </a:lnTo>
                <a:lnTo>
                  <a:pt x="63" y="16"/>
                </a:lnTo>
                <a:lnTo>
                  <a:pt x="60" y="15"/>
                </a:lnTo>
                <a:lnTo>
                  <a:pt x="60" y="15"/>
                </a:lnTo>
                <a:lnTo>
                  <a:pt x="57" y="15"/>
                </a:lnTo>
                <a:lnTo>
                  <a:pt x="55" y="13"/>
                </a:lnTo>
                <a:lnTo>
                  <a:pt x="50" y="9"/>
                </a:lnTo>
                <a:lnTo>
                  <a:pt x="50" y="9"/>
                </a:lnTo>
                <a:lnTo>
                  <a:pt x="46" y="8"/>
                </a:lnTo>
                <a:lnTo>
                  <a:pt x="39" y="8"/>
                </a:lnTo>
                <a:lnTo>
                  <a:pt x="30" y="8"/>
                </a:lnTo>
                <a:lnTo>
                  <a:pt x="25" y="6"/>
                </a:lnTo>
                <a:lnTo>
                  <a:pt x="25" y="6"/>
                </a:lnTo>
                <a:lnTo>
                  <a:pt x="16" y="2"/>
                </a:lnTo>
                <a:lnTo>
                  <a:pt x="10" y="0"/>
                </a:lnTo>
                <a:lnTo>
                  <a:pt x="6" y="0"/>
                </a:lnTo>
                <a:lnTo>
                  <a:pt x="6" y="0"/>
                </a:lnTo>
                <a:lnTo>
                  <a:pt x="0" y="3"/>
                </a:lnTo>
                <a:lnTo>
                  <a:pt x="0" y="3"/>
                </a:lnTo>
                <a:lnTo>
                  <a:pt x="8" y="8"/>
                </a:lnTo>
                <a:lnTo>
                  <a:pt x="15" y="9"/>
                </a:lnTo>
                <a:lnTo>
                  <a:pt x="22" y="12"/>
                </a:lnTo>
                <a:lnTo>
                  <a:pt x="23" y="15"/>
                </a:lnTo>
                <a:lnTo>
                  <a:pt x="25" y="17"/>
                </a:lnTo>
                <a:lnTo>
                  <a:pt x="25" y="17"/>
                </a:lnTo>
                <a:lnTo>
                  <a:pt x="27" y="23"/>
                </a:lnTo>
                <a:lnTo>
                  <a:pt x="29" y="26"/>
                </a:lnTo>
                <a:lnTo>
                  <a:pt x="32" y="29"/>
                </a:lnTo>
                <a:lnTo>
                  <a:pt x="30" y="35"/>
                </a:lnTo>
                <a:lnTo>
                  <a:pt x="30" y="35"/>
                </a:lnTo>
                <a:lnTo>
                  <a:pt x="29" y="37"/>
                </a:lnTo>
                <a:lnTo>
                  <a:pt x="27" y="40"/>
                </a:lnTo>
                <a:lnTo>
                  <a:pt x="27" y="40"/>
                </a:lnTo>
                <a:lnTo>
                  <a:pt x="37" y="40"/>
                </a:lnTo>
                <a:lnTo>
                  <a:pt x="45" y="39"/>
                </a:lnTo>
                <a:lnTo>
                  <a:pt x="45" y="3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5" name="Freeform 242">
            <a:extLst>
              <a:ext uri="{FF2B5EF4-FFF2-40B4-BE49-F238E27FC236}">
                <a16:creationId xmlns:a16="http://schemas.microsoft.com/office/drawing/2014/main" id="{60E5E474-568D-DF78-ACB9-E4E1CA1745CF}"/>
              </a:ext>
            </a:extLst>
          </p:cNvPr>
          <p:cNvSpPr>
            <a:spLocks noEditPoints="1"/>
          </p:cNvSpPr>
          <p:nvPr/>
        </p:nvSpPr>
        <p:spPr bwMode="gray">
          <a:xfrm>
            <a:off x="3666993" y="5702357"/>
            <a:ext cx="291639" cy="360676"/>
          </a:xfrm>
          <a:custGeom>
            <a:avLst/>
            <a:gdLst/>
            <a:ahLst/>
            <a:cxnLst>
              <a:cxn ang="0">
                <a:pos x="292" y="69"/>
              </a:cxn>
              <a:cxn ang="0">
                <a:pos x="290" y="52"/>
              </a:cxn>
              <a:cxn ang="0">
                <a:pos x="293" y="44"/>
              </a:cxn>
              <a:cxn ang="0">
                <a:pos x="289" y="36"/>
              </a:cxn>
              <a:cxn ang="0">
                <a:pos x="279" y="27"/>
              </a:cxn>
              <a:cxn ang="0">
                <a:pos x="270" y="10"/>
              </a:cxn>
              <a:cxn ang="0">
                <a:pos x="247" y="10"/>
              </a:cxn>
              <a:cxn ang="0">
                <a:pos x="218" y="20"/>
              </a:cxn>
              <a:cxn ang="0">
                <a:pos x="189" y="20"/>
              </a:cxn>
              <a:cxn ang="0">
                <a:pos x="171" y="15"/>
              </a:cxn>
              <a:cxn ang="0">
                <a:pos x="156" y="7"/>
              </a:cxn>
              <a:cxn ang="0">
                <a:pos x="132" y="2"/>
              </a:cxn>
              <a:cxn ang="0">
                <a:pos x="91" y="10"/>
              </a:cxn>
              <a:cxn ang="0">
                <a:pos x="64" y="19"/>
              </a:cxn>
              <a:cxn ang="0">
                <a:pos x="47" y="23"/>
              </a:cxn>
              <a:cxn ang="0">
                <a:pos x="23" y="32"/>
              </a:cxn>
              <a:cxn ang="0">
                <a:pos x="1" y="40"/>
              </a:cxn>
              <a:cxn ang="0">
                <a:pos x="7" y="46"/>
              </a:cxn>
              <a:cxn ang="0">
                <a:pos x="10" y="52"/>
              </a:cxn>
              <a:cxn ang="0">
                <a:pos x="10" y="64"/>
              </a:cxn>
              <a:cxn ang="0">
                <a:pos x="14" y="76"/>
              </a:cxn>
              <a:cxn ang="0">
                <a:pos x="11" y="81"/>
              </a:cxn>
              <a:cxn ang="0">
                <a:pos x="20" y="90"/>
              </a:cxn>
              <a:cxn ang="0">
                <a:pos x="31" y="96"/>
              </a:cxn>
              <a:cxn ang="0">
                <a:pos x="41" y="98"/>
              </a:cxn>
              <a:cxn ang="0">
                <a:pos x="53" y="111"/>
              </a:cxn>
              <a:cxn ang="0">
                <a:pos x="70" y="106"/>
              </a:cxn>
              <a:cxn ang="0">
                <a:pos x="82" y="98"/>
              </a:cxn>
              <a:cxn ang="0">
                <a:pos x="108" y="113"/>
              </a:cxn>
              <a:cxn ang="0">
                <a:pos x="129" y="106"/>
              </a:cxn>
              <a:cxn ang="0">
                <a:pos x="145" y="103"/>
              </a:cxn>
              <a:cxn ang="0">
                <a:pos x="161" y="100"/>
              </a:cxn>
              <a:cxn ang="0">
                <a:pos x="156" y="108"/>
              </a:cxn>
              <a:cxn ang="0">
                <a:pos x="156" y="117"/>
              </a:cxn>
              <a:cxn ang="0">
                <a:pos x="166" y="107"/>
              </a:cxn>
              <a:cxn ang="0">
                <a:pos x="172" y="103"/>
              </a:cxn>
              <a:cxn ang="0">
                <a:pos x="186" y="103"/>
              </a:cxn>
              <a:cxn ang="0">
                <a:pos x="199" y="103"/>
              </a:cxn>
              <a:cxn ang="0">
                <a:pos x="226" y="98"/>
              </a:cxn>
              <a:cxn ang="0">
                <a:pos x="249" y="94"/>
              </a:cxn>
              <a:cxn ang="0">
                <a:pos x="265" y="90"/>
              </a:cxn>
              <a:cxn ang="0">
                <a:pos x="279" y="91"/>
              </a:cxn>
              <a:cxn ang="0">
                <a:pos x="292" y="96"/>
              </a:cxn>
              <a:cxn ang="0">
                <a:pos x="299" y="91"/>
              </a:cxn>
              <a:cxn ang="0">
                <a:pos x="24" y="20"/>
              </a:cxn>
              <a:cxn ang="0">
                <a:pos x="45" y="19"/>
              </a:cxn>
              <a:cxn ang="0">
                <a:pos x="34" y="9"/>
              </a:cxn>
              <a:cxn ang="0">
                <a:pos x="27" y="2"/>
              </a:cxn>
              <a:cxn ang="0">
                <a:pos x="7" y="2"/>
              </a:cxn>
              <a:cxn ang="0">
                <a:pos x="9" y="12"/>
              </a:cxn>
              <a:cxn ang="0">
                <a:pos x="4" y="20"/>
              </a:cxn>
              <a:cxn ang="0">
                <a:pos x="10" y="30"/>
              </a:cxn>
              <a:cxn ang="0">
                <a:pos x="24" y="20"/>
              </a:cxn>
            </a:cxnLst>
            <a:rect l="0" t="0" r="r" b="b"/>
            <a:pathLst>
              <a:path w="299" h="117">
                <a:moveTo>
                  <a:pt x="292" y="81"/>
                </a:moveTo>
                <a:lnTo>
                  <a:pt x="292" y="81"/>
                </a:lnTo>
                <a:lnTo>
                  <a:pt x="290" y="79"/>
                </a:lnTo>
                <a:lnTo>
                  <a:pt x="290" y="74"/>
                </a:lnTo>
                <a:lnTo>
                  <a:pt x="292" y="69"/>
                </a:lnTo>
                <a:lnTo>
                  <a:pt x="292" y="64"/>
                </a:lnTo>
                <a:lnTo>
                  <a:pt x="292" y="64"/>
                </a:lnTo>
                <a:lnTo>
                  <a:pt x="289" y="57"/>
                </a:lnTo>
                <a:lnTo>
                  <a:pt x="289" y="53"/>
                </a:lnTo>
                <a:lnTo>
                  <a:pt x="290" y="52"/>
                </a:lnTo>
                <a:lnTo>
                  <a:pt x="290" y="52"/>
                </a:lnTo>
                <a:lnTo>
                  <a:pt x="290" y="52"/>
                </a:lnTo>
                <a:lnTo>
                  <a:pt x="292" y="50"/>
                </a:lnTo>
                <a:lnTo>
                  <a:pt x="292" y="47"/>
                </a:lnTo>
                <a:lnTo>
                  <a:pt x="293" y="44"/>
                </a:lnTo>
                <a:lnTo>
                  <a:pt x="294" y="43"/>
                </a:lnTo>
                <a:lnTo>
                  <a:pt x="294" y="43"/>
                </a:lnTo>
                <a:lnTo>
                  <a:pt x="292" y="37"/>
                </a:lnTo>
                <a:lnTo>
                  <a:pt x="292" y="37"/>
                </a:lnTo>
                <a:lnTo>
                  <a:pt x="289" y="36"/>
                </a:lnTo>
                <a:lnTo>
                  <a:pt x="286" y="36"/>
                </a:lnTo>
                <a:lnTo>
                  <a:pt x="282" y="36"/>
                </a:lnTo>
                <a:lnTo>
                  <a:pt x="280" y="32"/>
                </a:lnTo>
                <a:lnTo>
                  <a:pt x="280" y="32"/>
                </a:lnTo>
                <a:lnTo>
                  <a:pt x="279" y="27"/>
                </a:lnTo>
                <a:lnTo>
                  <a:pt x="277" y="24"/>
                </a:lnTo>
                <a:lnTo>
                  <a:pt x="277" y="22"/>
                </a:lnTo>
                <a:lnTo>
                  <a:pt x="276" y="19"/>
                </a:lnTo>
                <a:lnTo>
                  <a:pt x="276" y="19"/>
                </a:lnTo>
                <a:lnTo>
                  <a:pt x="270" y="10"/>
                </a:lnTo>
                <a:lnTo>
                  <a:pt x="267" y="9"/>
                </a:lnTo>
                <a:lnTo>
                  <a:pt x="265" y="9"/>
                </a:lnTo>
                <a:lnTo>
                  <a:pt x="265" y="9"/>
                </a:lnTo>
                <a:lnTo>
                  <a:pt x="257" y="10"/>
                </a:lnTo>
                <a:lnTo>
                  <a:pt x="247" y="10"/>
                </a:lnTo>
                <a:lnTo>
                  <a:pt x="247" y="10"/>
                </a:lnTo>
                <a:lnTo>
                  <a:pt x="240" y="15"/>
                </a:lnTo>
                <a:lnTo>
                  <a:pt x="232" y="17"/>
                </a:lnTo>
                <a:lnTo>
                  <a:pt x="223" y="20"/>
                </a:lnTo>
                <a:lnTo>
                  <a:pt x="218" y="20"/>
                </a:lnTo>
                <a:lnTo>
                  <a:pt x="218" y="20"/>
                </a:lnTo>
                <a:lnTo>
                  <a:pt x="212" y="19"/>
                </a:lnTo>
                <a:lnTo>
                  <a:pt x="205" y="19"/>
                </a:lnTo>
                <a:lnTo>
                  <a:pt x="189" y="20"/>
                </a:lnTo>
                <a:lnTo>
                  <a:pt x="189" y="20"/>
                </a:lnTo>
                <a:lnTo>
                  <a:pt x="183" y="19"/>
                </a:lnTo>
                <a:lnTo>
                  <a:pt x="179" y="17"/>
                </a:lnTo>
                <a:lnTo>
                  <a:pt x="175" y="15"/>
                </a:lnTo>
                <a:lnTo>
                  <a:pt x="171" y="15"/>
                </a:lnTo>
                <a:lnTo>
                  <a:pt x="171" y="15"/>
                </a:lnTo>
                <a:lnTo>
                  <a:pt x="166" y="13"/>
                </a:lnTo>
                <a:lnTo>
                  <a:pt x="164" y="12"/>
                </a:lnTo>
                <a:lnTo>
                  <a:pt x="161" y="9"/>
                </a:lnTo>
                <a:lnTo>
                  <a:pt x="156" y="7"/>
                </a:lnTo>
                <a:lnTo>
                  <a:pt x="156" y="7"/>
                </a:lnTo>
                <a:lnTo>
                  <a:pt x="152" y="7"/>
                </a:lnTo>
                <a:lnTo>
                  <a:pt x="149" y="6"/>
                </a:lnTo>
                <a:lnTo>
                  <a:pt x="145" y="3"/>
                </a:lnTo>
                <a:lnTo>
                  <a:pt x="132" y="2"/>
                </a:lnTo>
                <a:lnTo>
                  <a:pt x="132" y="2"/>
                </a:lnTo>
                <a:lnTo>
                  <a:pt x="124" y="0"/>
                </a:lnTo>
                <a:lnTo>
                  <a:pt x="117" y="2"/>
                </a:lnTo>
                <a:lnTo>
                  <a:pt x="110" y="3"/>
                </a:lnTo>
                <a:lnTo>
                  <a:pt x="102" y="6"/>
                </a:lnTo>
                <a:lnTo>
                  <a:pt x="91" y="10"/>
                </a:lnTo>
                <a:lnTo>
                  <a:pt x="84" y="16"/>
                </a:lnTo>
                <a:lnTo>
                  <a:pt x="84" y="16"/>
                </a:lnTo>
                <a:lnTo>
                  <a:pt x="80" y="19"/>
                </a:lnTo>
                <a:lnTo>
                  <a:pt x="75" y="19"/>
                </a:lnTo>
                <a:lnTo>
                  <a:pt x="64" y="19"/>
                </a:lnTo>
                <a:lnTo>
                  <a:pt x="54" y="17"/>
                </a:lnTo>
                <a:lnTo>
                  <a:pt x="48" y="19"/>
                </a:lnTo>
                <a:lnTo>
                  <a:pt x="48" y="19"/>
                </a:lnTo>
                <a:lnTo>
                  <a:pt x="47" y="20"/>
                </a:lnTo>
                <a:lnTo>
                  <a:pt x="47" y="23"/>
                </a:lnTo>
                <a:lnTo>
                  <a:pt x="45" y="27"/>
                </a:lnTo>
                <a:lnTo>
                  <a:pt x="41" y="30"/>
                </a:lnTo>
                <a:lnTo>
                  <a:pt x="41" y="30"/>
                </a:lnTo>
                <a:lnTo>
                  <a:pt x="33" y="32"/>
                </a:lnTo>
                <a:lnTo>
                  <a:pt x="23" y="32"/>
                </a:lnTo>
                <a:lnTo>
                  <a:pt x="14" y="32"/>
                </a:lnTo>
                <a:lnTo>
                  <a:pt x="7" y="33"/>
                </a:lnTo>
                <a:lnTo>
                  <a:pt x="7" y="33"/>
                </a:lnTo>
                <a:lnTo>
                  <a:pt x="3" y="36"/>
                </a:lnTo>
                <a:lnTo>
                  <a:pt x="1" y="40"/>
                </a:lnTo>
                <a:lnTo>
                  <a:pt x="1" y="44"/>
                </a:lnTo>
                <a:lnTo>
                  <a:pt x="1" y="44"/>
                </a:lnTo>
                <a:lnTo>
                  <a:pt x="4" y="46"/>
                </a:lnTo>
                <a:lnTo>
                  <a:pt x="4" y="46"/>
                </a:lnTo>
                <a:lnTo>
                  <a:pt x="7" y="46"/>
                </a:lnTo>
                <a:lnTo>
                  <a:pt x="10" y="46"/>
                </a:lnTo>
                <a:lnTo>
                  <a:pt x="10" y="49"/>
                </a:lnTo>
                <a:lnTo>
                  <a:pt x="10" y="50"/>
                </a:lnTo>
                <a:lnTo>
                  <a:pt x="10" y="50"/>
                </a:lnTo>
                <a:lnTo>
                  <a:pt x="10" y="52"/>
                </a:lnTo>
                <a:lnTo>
                  <a:pt x="11" y="56"/>
                </a:lnTo>
                <a:lnTo>
                  <a:pt x="13" y="59"/>
                </a:lnTo>
                <a:lnTo>
                  <a:pt x="11" y="61"/>
                </a:lnTo>
                <a:lnTo>
                  <a:pt x="11" y="61"/>
                </a:lnTo>
                <a:lnTo>
                  <a:pt x="10" y="64"/>
                </a:lnTo>
                <a:lnTo>
                  <a:pt x="10" y="67"/>
                </a:lnTo>
                <a:lnTo>
                  <a:pt x="10" y="70"/>
                </a:lnTo>
                <a:lnTo>
                  <a:pt x="13" y="73"/>
                </a:lnTo>
                <a:lnTo>
                  <a:pt x="13" y="73"/>
                </a:lnTo>
                <a:lnTo>
                  <a:pt x="14" y="76"/>
                </a:lnTo>
                <a:lnTo>
                  <a:pt x="16" y="79"/>
                </a:lnTo>
                <a:lnTo>
                  <a:pt x="14" y="80"/>
                </a:lnTo>
                <a:lnTo>
                  <a:pt x="13" y="81"/>
                </a:lnTo>
                <a:lnTo>
                  <a:pt x="13" y="81"/>
                </a:lnTo>
                <a:lnTo>
                  <a:pt x="11" y="81"/>
                </a:lnTo>
                <a:lnTo>
                  <a:pt x="11" y="83"/>
                </a:lnTo>
                <a:lnTo>
                  <a:pt x="14" y="86"/>
                </a:lnTo>
                <a:lnTo>
                  <a:pt x="18" y="87"/>
                </a:lnTo>
                <a:lnTo>
                  <a:pt x="20" y="90"/>
                </a:lnTo>
                <a:lnTo>
                  <a:pt x="20" y="90"/>
                </a:lnTo>
                <a:lnTo>
                  <a:pt x="21" y="91"/>
                </a:lnTo>
                <a:lnTo>
                  <a:pt x="26" y="93"/>
                </a:lnTo>
                <a:lnTo>
                  <a:pt x="28" y="94"/>
                </a:lnTo>
                <a:lnTo>
                  <a:pt x="31" y="96"/>
                </a:lnTo>
                <a:lnTo>
                  <a:pt x="31" y="96"/>
                </a:lnTo>
                <a:lnTo>
                  <a:pt x="31" y="98"/>
                </a:lnTo>
                <a:lnTo>
                  <a:pt x="33" y="98"/>
                </a:lnTo>
                <a:lnTo>
                  <a:pt x="38" y="98"/>
                </a:lnTo>
                <a:lnTo>
                  <a:pt x="38" y="98"/>
                </a:lnTo>
                <a:lnTo>
                  <a:pt x="41" y="98"/>
                </a:lnTo>
                <a:lnTo>
                  <a:pt x="44" y="101"/>
                </a:lnTo>
                <a:lnTo>
                  <a:pt x="48" y="108"/>
                </a:lnTo>
                <a:lnTo>
                  <a:pt x="48" y="108"/>
                </a:lnTo>
                <a:lnTo>
                  <a:pt x="50" y="110"/>
                </a:lnTo>
                <a:lnTo>
                  <a:pt x="53" y="111"/>
                </a:lnTo>
                <a:lnTo>
                  <a:pt x="60" y="111"/>
                </a:lnTo>
                <a:lnTo>
                  <a:pt x="67" y="108"/>
                </a:lnTo>
                <a:lnTo>
                  <a:pt x="68" y="107"/>
                </a:lnTo>
                <a:lnTo>
                  <a:pt x="70" y="106"/>
                </a:lnTo>
                <a:lnTo>
                  <a:pt x="70" y="106"/>
                </a:lnTo>
                <a:lnTo>
                  <a:pt x="70" y="101"/>
                </a:lnTo>
                <a:lnTo>
                  <a:pt x="73" y="100"/>
                </a:lnTo>
                <a:lnTo>
                  <a:pt x="77" y="98"/>
                </a:lnTo>
                <a:lnTo>
                  <a:pt x="82" y="98"/>
                </a:lnTo>
                <a:lnTo>
                  <a:pt x="82" y="98"/>
                </a:lnTo>
                <a:lnTo>
                  <a:pt x="88" y="101"/>
                </a:lnTo>
                <a:lnTo>
                  <a:pt x="95" y="106"/>
                </a:lnTo>
                <a:lnTo>
                  <a:pt x="104" y="111"/>
                </a:lnTo>
                <a:lnTo>
                  <a:pt x="104" y="111"/>
                </a:lnTo>
                <a:lnTo>
                  <a:pt x="108" y="113"/>
                </a:lnTo>
                <a:lnTo>
                  <a:pt x="112" y="111"/>
                </a:lnTo>
                <a:lnTo>
                  <a:pt x="121" y="108"/>
                </a:lnTo>
                <a:lnTo>
                  <a:pt x="121" y="108"/>
                </a:lnTo>
                <a:lnTo>
                  <a:pt x="125" y="108"/>
                </a:lnTo>
                <a:lnTo>
                  <a:pt x="129" y="106"/>
                </a:lnTo>
                <a:lnTo>
                  <a:pt x="135" y="100"/>
                </a:lnTo>
                <a:lnTo>
                  <a:pt x="135" y="100"/>
                </a:lnTo>
                <a:lnTo>
                  <a:pt x="138" y="100"/>
                </a:lnTo>
                <a:lnTo>
                  <a:pt x="141" y="101"/>
                </a:lnTo>
                <a:lnTo>
                  <a:pt x="145" y="103"/>
                </a:lnTo>
                <a:lnTo>
                  <a:pt x="148" y="103"/>
                </a:lnTo>
                <a:lnTo>
                  <a:pt x="148" y="103"/>
                </a:lnTo>
                <a:lnTo>
                  <a:pt x="155" y="100"/>
                </a:lnTo>
                <a:lnTo>
                  <a:pt x="158" y="98"/>
                </a:lnTo>
                <a:lnTo>
                  <a:pt x="161" y="100"/>
                </a:lnTo>
                <a:lnTo>
                  <a:pt x="161" y="100"/>
                </a:lnTo>
                <a:lnTo>
                  <a:pt x="161" y="100"/>
                </a:lnTo>
                <a:lnTo>
                  <a:pt x="161" y="101"/>
                </a:lnTo>
                <a:lnTo>
                  <a:pt x="158" y="106"/>
                </a:lnTo>
                <a:lnTo>
                  <a:pt x="156" y="108"/>
                </a:lnTo>
                <a:lnTo>
                  <a:pt x="155" y="110"/>
                </a:lnTo>
                <a:lnTo>
                  <a:pt x="156" y="113"/>
                </a:lnTo>
                <a:lnTo>
                  <a:pt x="156" y="113"/>
                </a:lnTo>
                <a:lnTo>
                  <a:pt x="156" y="114"/>
                </a:lnTo>
                <a:lnTo>
                  <a:pt x="156" y="117"/>
                </a:lnTo>
                <a:lnTo>
                  <a:pt x="156" y="117"/>
                </a:lnTo>
                <a:lnTo>
                  <a:pt x="162" y="116"/>
                </a:lnTo>
                <a:lnTo>
                  <a:pt x="165" y="113"/>
                </a:lnTo>
                <a:lnTo>
                  <a:pt x="165" y="110"/>
                </a:lnTo>
                <a:lnTo>
                  <a:pt x="166" y="107"/>
                </a:lnTo>
                <a:lnTo>
                  <a:pt x="166" y="107"/>
                </a:lnTo>
                <a:lnTo>
                  <a:pt x="168" y="103"/>
                </a:lnTo>
                <a:lnTo>
                  <a:pt x="169" y="101"/>
                </a:lnTo>
                <a:lnTo>
                  <a:pt x="172" y="103"/>
                </a:lnTo>
                <a:lnTo>
                  <a:pt x="172" y="103"/>
                </a:lnTo>
                <a:lnTo>
                  <a:pt x="175" y="104"/>
                </a:lnTo>
                <a:lnTo>
                  <a:pt x="178" y="104"/>
                </a:lnTo>
                <a:lnTo>
                  <a:pt x="182" y="104"/>
                </a:lnTo>
                <a:lnTo>
                  <a:pt x="186" y="103"/>
                </a:lnTo>
                <a:lnTo>
                  <a:pt x="186" y="103"/>
                </a:lnTo>
                <a:lnTo>
                  <a:pt x="193" y="100"/>
                </a:lnTo>
                <a:lnTo>
                  <a:pt x="195" y="100"/>
                </a:lnTo>
                <a:lnTo>
                  <a:pt x="196" y="101"/>
                </a:lnTo>
                <a:lnTo>
                  <a:pt x="196" y="101"/>
                </a:lnTo>
                <a:lnTo>
                  <a:pt x="199" y="103"/>
                </a:lnTo>
                <a:lnTo>
                  <a:pt x="203" y="103"/>
                </a:lnTo>
                <a:lnTo>
                  <a:pt x="215" y="101"/>
                </a:lnTo>
                <a:lnTo>
                  <a:pt x="215" y="101"/>
                </a:lnTo>
                <a:lnTo>
                  <a:pt x="222" y="100"/>
                </a:lnTo>
                <a:lnTo>
                  <a:pt x="226" y="98"/>
                </a:lnTo>
                <a:lnTo>
                  <a:pt x="230" y="96"/>
                </a:lnTo>
                <a:lnTo>
                  <a:pt x="236" y="96"/>
                </a:lnTo>
                <a:lnTo>
                  <a:pt x="236" y="96"/>
                </a:lnTo>
                <a:lnTo>
                  <a:pt x="243" y="94"/>
                </a:lnTo>
                <a:lnTo>
                  <a:pt x="249" y="94"/>
                </a:lnTo>
                <a:lnTo>
                  <a:pt x="255" y="93"/>
                </a:lnTo>
                <a:lnTo>
                  <a:pt x="260" y="94"/>
                </a:lnTo>
                <a:lnTo>
                  <a:pt x="260" y="94"/>
                </a:lnTo>
                <a:lnTo>
                  <a:pt x="263" y="91"/>
                </a:lnTo>
                <a:lnTo>
                  <a:pt x="265" y="90"/>
                </a:lnTo>
                <a:lnTo>
                  <a:pt x="267" y="89"/>
                </a:lnTo>
                <a:lnTo>
                  <a:pt x="267" y="89"/>
                </a:lnTo>
                <a:lnTo>
                  <a:pt x="273" y="89"/>
                </a:lnTo>
                <a:lnTo>
                  <a:pt x="276" y="91"/>
                </a:lnTo>
                <a:lnTo>
                  <a:pt x="279" y="91"/>
                </a:lnTo>
                <a:lnTo>
                  <a:pt x="282" y="91"/>
                </a:lnTo>
                <a:lnTo>
                  <a:pt x="282" y="91"/>
                </a:lnTo>
                <a:lnTo>
                  <a:pt x="283" y="91"/>
                </a:lnTo>
                <a:lnTo>
                  <a:pt x="286" y="93"/>
                </a:lnTo>
                <a:lnTo>
                  <a:pt x="292" y="96"/>
                </a:lnTo>
                <a:lnTo>
                  <a:pt x="296" y="97"/>
                </a:lnTo>
                <a:lnTo>
                  <a:pt x="297" y="97"/>
                </a:lnTo>
                <a:lnTo>
                  <a:pt x="299" y="94"/>
                </a:lnTo>
                <a:lnTo>
                  <a:pt x="299" y="94"/>
                </a:lnTo>
                <a:lnTo>
                  <a:pt x="299" y="91"/>
                </a:lnTo>
                <a:lnTo>
                  <a:pt x="296" y="87"/>
                </a:lnTo>
                <a:lnTo>
                  <a:pt x="293" y="84"/>
                </a:lnTo>
                <a:lnTo>
                  <a:pt x="292" y="81"/>
                </a:lnTo>
                <a:lnTo>
                  <a:pt x="292" y="81"/>
                </a:lnTo>
                <a:close/>
                <a:moveTo>
                  <a:pt x="24" y="20"/>
                </a:moveTo>
                <a:lnTo>
                  <a:pt x="24" y="20"/>
                </a:lnTo>
                <a:lnTo>
                  <a:pt x="30" y="20"/>
                </a:lnTo>
                <a:lnTo>
                  <a:pt x="36" y="20"/>
                </a:lnTo>
                <a:lnTo>
                  <a:pt x="41" y="20"/>
                </a:lnTo>
                <a:lnTo>
                  <a:pt x="45" y="19"/>
                </a:lnTo>
                <a:lnTo>
                  <a:pt x="45" y="19"/>
                </a:lnTo>
                <a:lnTo>
                  <a:pt x="47" y="17"/>
                </a:lnTo>
                <a:lnTo>
                  <a:pt x="45" y="16"/>
                </a:lnTo>
                <a:lnTo>
                  <a:pt x="43" y="13"/>
                </a:lnTo>
                <a:lnTo>
                  <a:pt x="34" y="9"/>
                </a:lnTo>
                <a:lnTo>
                  <a:pt x="34" y="9"/>
                </a:lnTo>
                <a:lnTo>
                  <a:pt x="31" y="5"/>
                </a:lnTo>
                <a:lnTo>
                  <a:pt x="30" y="0"/>
                </a:lnTo>
                <a:lnTo>
                  <a:pt x="30" y="0"/>
                </a:lnTo>
                <a:lnTo>
                  <a:pt x="27" y="2"/>
                </a:lnTo>
                <a:lnTo>
                  <a:pt x="23" y="2"/>
                </a:lnTo>
                <a:lnTo>
                  <a:pt x="23" y="2"/>
                </a:lnTo>
                <a:lnTo>
                  <a:pt x="18" y="0"/>
                </a:lnTo>
                <a:lnTo>
                  <a:pt x="14" y="0"/>
                </a:lnTo>
                <a:lnTo>
                  <a:pt x="7" y="2"/>
                </a:lnTo>
                <a:lnTo>
                  <a:pt x="7" y="2"/>
                </a:lnTo>
                <a:lnTo>
                  <a:pt x="6" y="3"/>
                </a:lnTo>
                <a:lnTo>
                  <a:pt x="7" y="6"/>
                </a:lnTo>
                <a:lnTo>
                  <a:pt x="9" y="12"/>
                </a:lnTo>
                <a:lnTo>
                  <a:pt x="9" y="12"/>
                </a:lnTo>
                <a:lnTo>
                  <a:pt x="7" y="15"/>
                </a:lnTo>
                <a:lnTo>
                  <a:pt x="6" y="16"/>
                </a:lnTo>
                <a:lnTo>
                  <a:pt x="4" y="17"/>
                </a:lnTo>
                <a:lnTo>
                  <a:pt x="4" y="20"/>
                </a:lnTo>
                <a:lnTo>
                  <a:pt x="4" y="20"/>
                </a:lnTo>
                <a:lnTo>
                  <a:pt x="3" y="23"/>
                </a:lnTo>
                <a:lnTo>
                  <a:pt x="0" y="26"/>
                </a:lnTo>
                <a:lnTo>
                  <a:pt x="0" y="26"/>
                </a:lnTo>
                <a:lnTo>
                  <a:pt x="4" y="29"/>
                </a:lnTo>
                <a:lnTo>
                  <a:pt x="10" y="30"/>
                </a:lnTo>
                <a:lnTo>
                  <a:pt x="10" y="30"/>
                </a:lnTo>
                <a:lnTo>
                  <a:pt x="14" y="29"/>
                </a:lnTo>
                <a:lnTo>
                  <a:pt x="17" y="26"/>
                </a:lnTo>
                <a:lnTo>
                  <a:pt x="20" y="23"/>
                </a:lnTo>
                <a:lnTo>
                  <a:pt x="24" y="20"/>
                </a:lnTo>
                <a:lnTo>
                  <a:pt x="24" y="2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6" name="Freeform 243">
            <a:extLst>
              <a:ext uri="{FF2B5EF4-FFF2-40B4-BE49-F238E27FC236}">
                <a16:creationId xmlns:a16="http://schemas.microsoft.com/office/drawing/2014/main" id="{238F1AC2-A3AC-2909-47AB-8C6773BE0186}"/>
              </a:ext>
            </a:extLst>
          </p:cNvPr>
          <p:cNvSpPr>
            <a:spLocks/>
          </p:cNvSpPr>
          <p:nvPr/>
        </p:nvSpPr>
        <p:spPr bwMode="gray">
          <a:xfrm>
            <a:off x="4485339" y="6072281"/>
            <a:ext cx="36089" cy="104811"/>
          </a:xfrm>
          <a:custGeom>
            <a:avLst/>
            <a:gdLst/>
            <a:ahLst/>
            <a:cxnLst>
              <a:cxn ang="0">
                <a:pos x="19" y="0"/>
              </a:cxn>
              <a:cxn ang="0">
                <a:pos x="19" y="0"/>
              </a:cxn>
              <a:cxn ang="0">
                <a:pos x="13" y="0"/>
              </a:cxn>
              <a:cxn ang="0">
                <a:pos x="7" y="3"/>
              </a:cxn>
              <a:cxn ang="0">
                <a:pos x="3" y="5"/>
              </a:cxn>
              <a:cxn ang="0">
                <a:pos x="0" y="10"/>
              </a:cxn>
              <a:cxn ang="0">
                <a:pos x="0" y="10"/>
              </a:cxn>
              <a:cxn ang="0">
                <a:pos x="3" y="14"/>
              </a:cxn>
              <a:cxn ang="0">
                <a:pos x="3" y="14"/>
              </a:cxn>
              <a:cxn ang="0">
                <a:pos x="5" y="17"/>
              </a:cxn>
              <a:cxn ang="0">
                <a:pos x="6" y="20"/>
              </a:cxn>
              <a:cxn ang="0">
                <a:pos x="13" y="25"/>
              </a:cxn>
              <a:cxn ang="0">
                <a:pos x="13" y="25"/>
              </a:cxn>
              <a:cxn ang="0">
                <a:pos x="15" y="27"/>
              </a:cxn>
              <a:cxn ang="0">
                <a:pos x="15" y="28"/>
              </a:cxn>
              <a:cxn ang="0">
                <a:pos x="15" y="34"/>
              </a:cxn>
              <a:cxn ang="0">
                <a:pos x="15" y="34"/>
              </a:cxn>
              <a:cxn ang="0">
                <a:pos x="22" y="34"/>
              </a:cxn>
              <a:cxn ang="0">
                <a:pos x="22" y="34"/>
              </a:cxn>
              <a:cxn ang="0">
                <a:pos x="26" y="31"/>
              </a:cxn>
              <a:cxn ang="0">
                <a:pos x="30" y="25"/>
              </a:cxn>
              <a:cxn ang="0">
                <a:pos x="37" y="14"/>
              </a:cxn>
              <a:cxn ang="0">
                <a:pos x="37" y="14"/>
              </a:cxn>
              <a:cxn ang="0">
                <a:pos x="37" y="13"/>
              </a:cxn>
              <a:cxn ang="0">
                <a:pos x="36" y="11"/>
              </a:cxn>
              <a:cxn ang="0">
                <a:pos x="30" y="5"/>
              </a:cxn>
              <a:cxn ang="0">
                <a:pos x="24" y="1"/>
              </a:cxn>
              <a:cxn ang="0">
                <a:pos x="19" y="0"/>
              </a:cxn>
              <a:cxn ang="0">
                <a:pos x="19" y="0"/>
              </a:cxn>
            </a:cxnLst>
            <a:rect l="0" t="0" r="r" b="b"/>
            <a:pathLst>
              <a:path w="37" h="34">
                <a:moveTo>
                  <a:pt x="19" y="0"/>
                </a:moveTo>
                <a:lnTo>
                  <a:pt x="19" y="0"/>
                </a:lnTo>
                <a:lnTo>
                  <a:pt x="13" y="0"/>
                </a:lnTo>
                <a:lnTo>
                  <a:pt x="7" y="3"/>
                </a:lnTo>
                <a:lnTo>
                  <a:pt x="3" y="5"/>
                </a:lnTo>
                <a:lnTo>
                  <a:pt x="0" y="10"/>
                </a:lnTo>
                <a:lnTo>
                  <a:pt x="0" y="10"/>
                </a:lnTo>
                <a:lnTo>
                  <a:pt x="3" y="14"/>
                </a:lnTo>
                <a:lnTo>
                  <a:pt x="3" y="14"/>
                </a:lnTo>
                <a:lnTo>
                  <a:pt x="5" y="17"/>
                </a:lnTo>
                <a:lnTo>
                  <a:pt x="6" y="20"/>
                </a:lnTo>
                <a:lnTo>
                  <a:pt x="13" y="25"/>
                </a:lnTo>
                <a:lnTo>
                  <a:pt x="13" y="25"/>
                </a:lnTo>
                <a:lnTo>
                  <a:pt x="15" y="27"/>
                </a:lnTo>
                <a:lnTo>
                  <a:pt x="15" y="28"/>
                </a:lnTo>
                <a:lnTo>
                  <a:pt x="15" y="34"/>
                </a:lnTo>
                <a:lnTo>
                  <a:pt x="15" y="34"/>
                </a:lnTo>
                <a:lnTo>
                  <a:pt x="22" y="34"/>
                </a:lnTo>
                <a:lnTo>
                  <a:pt x="22" y="34"/>
                </a:lnTo>
                <a:lnTo>
                  <a:pt x="26" y="31"/>
                </a:lnTo>
                <a:lnTo>
                  <a:pt x="30" y="25"/>
                </a:lnTo>
                <a:lnTo>
                  <a:pt x="37" y="14"/>
                </a:lnTo>
                <a:lnTo>
                  <a:pt x="37" y="14"/>
                </a:lnTo>
                <a:lnTo>
                  <a:pt x="37" y="13"/>
                </a:lnTo>
                <a:lnTo>
                  <a:pt x="36" y="11"/>
                </a:lnTo>
                <a:lnTo>
                  <a:pt x="30" y="5"/>
                </a:lnTo>
                <a:lnTo>
                  <a:pt x="24" y="1"/>
                </a:lnTo>
                <a:lnTo>
                  <a:pt x="19" y="0"/>
                </a:lnTo>
                <a:lnTo>
                  <a:pt x="19"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7" name="Freeform 244">
            <a:extLst>
              <a:ext uri="{FF2B5EF4-FFF2-40B4-BE49-F238E27FC236}">
                <a16:creationId xmlns:a16="http://schemas.microsoft.com/office/drawing/2014/main" id="{6FC8A4D4-6207-AF42-9E35-665BFFC752C5}"/>
              </a:ext>
            </a:extLst>
          </p:cNvPr>
          <p:cNvSpPr>
            <a:spLocks/>
          </p:cNvSpPr>
          <p:nvPr/>
        </p:nvSpPr>
        <p:spPr bwMode="gray">
          <a:xfrm>
            <a:off x="5191514" y="5659202"/>
            <a:ext cx="108268" cy="317518"/>
          </a:xfrm>
          <a:custGeom>
            <a:avLst/>
            <a:gdLst/>
            <a:ahLst/>
            <a:cxnLst>
              <a:cxn ang="0">
                <a:pos x="106" y="4"/>
              </a:cxn>
              <a:cxn ang="0">
                <a:pos x="99" y="3"/>
              </a:cxn>
              <a:cxn ang="0">
                <a:pos x="93" y="0"/>
              </a:cxn>
              <a:cxn ang="0">
                <a:pos x="91" y="0"/>
              </a:cxn>
              <a:cxn ang="0">
                <a:pos x="89" y="6"/>
              </a:cxn>
              <a:cxn ang="0">
                <a:pos x="86" y="11"/>
              </a:cxn>
              <a:cxn ang="0">
                <a:pos x="83" y="11"/>
              </a:cxn>
              <a:cxn ang="0">
                <a:pos x="79" y="16"/>
              </a:cxn>
              <a:cxn ang="0">
                <a:pos x="73" y="20"/>
              </a:cxn>
              <a:cxn ang="0">
                <a:pos x="66" y="21"/>
              </a:cxn>
              <a:cxn ang="0">
                <a:pos x="66" y="27"/>
              </a:cxn>
              <a:cxn ang="0">
                <a:pos x="67" y="29"/>
              </a:cxn>
              <a:cxn ang="0">
                <a:pos x="56" y="30"/>
              </a:cxn>
              <a:cxn ang="0">
                <a:pos x="52" y="29"/>
              </a:cxn>
              <a:cxn ang="0">
                <a:pos x="47" y="26"/>
              </a:cxn>
              <a:cxn ang="0">
                <a:pos x="46" y="26"/>
              </a:cxn>
              <a:cxn ang="0">
                <a:pos x="40" y="30"/>
              </a:cxn>
              <a:cxn ang="0">
                <a:pos x="35" y="37"/>
              </a:cxn>
              <a:cxn ang="0">
                <a:pos x="22" y="46"/>
              </a:cxn>
              <a:cxn ang="0">
                <a:pos x="5" y="53"/>
              </a:cxn>
              <a:cxn ang="0">
                <a:pos x="0" y="60"/>
              </a:cxn>
              <a:cxn ang="0">
                <a:pos x="6" y="61"/>
              </a:cxn>
              <a:cxn ang="0">
                <a:pos x="16" y="67"/>
              </a:cxn>
              <a:cxn ang="0">
                <a:pos x="19" y="70"/>
              </a:cxn>
              <a:cxn ang="0">
                <a:pos x="20" y="74"/>
              </a:cxn>
              <a:cxn ang="0">
                <a:pos x="9" y="87"/>
              </a:cxn>
              <a:cxn ang="0">
                <a:pos x="7" y="90"/>
              </a:cxn>
              <a:cxn ang="0">
                <a:pos x="12" y="94"/>
              </a:cxn>
              <a:cxn ang="0">
                <a:pos x="12" y="97"/>
              </a:cxn>
              <a:cxn ang="0">
                <a:pos x="16" y="101"/>
              </a:cxn>
              <a:cxn ang="0">
                <a:pos x="20" y="101"/>
              </a:cxn>
              <a:cxn ang="0">
                <a:pos x="22" y="98"/>
              </a:cxn>
              <a:cxn ang="0">
                <a:pos x="33" y="98"/>
              </a:cxn>
              <a:cxn ang="0">
                <a:pos x="35" y="98"/>
              </a:cxn>
              <a:cxn ang="0">
                <a:pos x="36" y="100"/>
              </a:cxn>
              <a:cxn ang="0">
                <a:pos x="46" y="93"/>
              </a:cxn>
              <a:cxn ang="0">
                <a:pos x="52" y="91"/>
              </a:cxn>
              <a:cxn ang="0">
                <a:pos x="60" y="90"/>
              </a:cxn>
              <a:cxn ang="0">
                <a:pos x="69" y="87"/>
              </a:cxn>
              <a:cxn ang="0">
                <a:pos x="60" y="78"/>
              </a:cxn>
              <a:cxn ang="0">
                <a:pos x="54" y="74"/>
              </a:cxn>
              <a:cxn ang="0">
                <a:pos x="52" y="70"/>
              </a:cxn>
              <a:cxn ang="0">
                <a:pos x="54" y="61"/>
              </a:cxn>
              <a:cxn ang="0">
                <a:pos x="59" y="60"/>
              </a:cxn>
              <a:cxn ang="0">
                <a:pos x="74" y="51"/>
              </a:cxn>
              <a:cxn ang="0">
                <a:pos x="87" y="43"/>
              </a:cxn>
              <a:cxn ang="0">
                <a:pos x="90" y="34"/>
              </a:cxn>
              <a:cxn ang="0">
                <a:pos x="93" y="23"/>
              </a:cxn>
              <a:cxn ang="0">
                <a:pos x="100" y="14"/>
              </a:cxn>
              <a:cxn ang="0">
                <a:pos x="111" y="6"/>
              </a:cxn>
              <a:cxn ang="0">
                <a:pos x="106" y="4"/>
              </a:cxn>
            </a:cxnLst>
            <a:rect l="0" t="0" r="r" b="b"/>
            <a:pathLst>
              <a:path w="111" h="103">
                <a:moveTo>
                  <a:pt x="106" y="4"/>
                </a:moveTo>
                <a:lnTo>
                  <a:pt x="106" y="4"/>
                </a:lnTo>
                <a:lnTo>
                  <a:pt x="103" y="4"/>
                </a:lnTo>
                <a:lnTo>
                  <a:pt x="99" y="3"/>
                </a:lnTo>
                <a:lnTo>
                  <a:pt x="96" y="0"/>
                </a:lnTo>
                <a:lnTo>
                  <a:pt x="93" y="0"/>
                </a:lnTo>
                <a:lnTo>
                  <a:pt x="93" y="0"/>
                </a:lnTo>
                <a:lnTo>
                  <a:pt x="91" y="0"/>
                </a:lnTo>
                <a:lnTo>
                  <a:pt x="90" y="1"/>
                </a:lnTo>
                <a:lnTo>
                  <a:pt x="89" y="6"/>
                </a:lnTo>
                <a:lnTo>
                  <a:pt x="87" y="10"/>
                </a:lnTo>
                <a:lnTo>
                  <a:pt x="86" y="11"/>
                </a:lnTo>
                <a:lnTo>
                  <a:pt x="83" y="11"/>
                </a:lnTo>
                <a:lnTo>
                  <a:pt x="83" y="11"/>
                </a:lnTo>
                <a:lnTo>
                  <a:pt x="80" y="13"/>
                </a:lnTo>
                <a:lnTo>
                  <a:pt x="79" y="16"/>
                </a:lnTo>
                <a:lnTo>
                  <a:pt x="76" y="19"/>
                </a:lnTo>
                <a:lnTo>
                  <a:pt x="73" y="20"/>
                </a:lnTo>
                <a:lnTo>
                  <a:pt x="73" y="20"/>
                </a:lnTo>
                <a:lnTo>
                  <a:pt x="66" y="21"/>
                </a:lnTo>
                <a:lnTo>
                  <a:pt x="64" y="23"/>
                </a:lnTo>
                <a:lnTo>
                  <a:pt x="66" y="27"/>
                </a:lnTo>
                <a:lnTo>
                  <a:pt x="66" y="27"/>
                </a:lnTo>
                <a:lnTo>
                  <a:pt x="67" y="29"/>
                </a:lnTo>
                <a:lnTo>
                  <a:pt x="64" y="30"/>
                </a:lnTo>
                <a:lnTo>
                  <a:pt x="56" y="30"/>
                </a:lnTo>
                <a:lnTo>
                  <a:pt x="56" y="30"/>
                </a:lnTo>
                <a:lnTo>
                  <a:pt x="52" y="29"/>
                </a:lnTo>
                <a:lnTo>
                  <a:pt x="50" y="27"/>
                </a:lnTo>
                <a:lnTo>
                  <a:pt x="47" y="26"/>
                </a:lnTo>
                <a:lnTo>
                  <a:pt x="46" y="26"/>
                </a:lnTo>
                <a:lnTo>
                  <a:pt x="46" y="26"/>
                </a:lnTo>
                <a:lnTo>
                  <a:pt x="43" y="27"/>
                </a:lnTo>
                <a:lnTo>
                  <a:pt x="40" y="30"/>
                </a:lnTo>
                <a:lnTo>
                  <a:pt x="35" y="37"/>
                </a:lnTo>
                <a:lnTo>
                  <a:pt x="35" y="37"/>
                </a:lnTo>
                <a:lnTo>
                  <a:pt x="30" y="41"/>
                </a:lnTo>
                <a:lnTo>
                  <a:pt x="22" y="46"/>
                </a:lnTo>
                <a:lnTo>
                  <a:pt x="5" y="53"/>
                </a:lnTo>
                <a:lnTo>
                  <a:pt x="5" y="53"/>
                </a:lnTo>
                <a:lnTo>
                  <a:pt x="3" y="56"/>
                </a:lnTo>
                <a:lnTo>
                  <a:pt x="0" y="60"/>
                </a:lnTo>
                <a:lnTo>
                  <a:pt x="0" y="60"/>
                </a:lnTo>
                <a:lnTo>
                  <a:pt x="6" y="61"/>
                </a:lnTo>
                <a:lnTo>
                  <a:pt x="12" y="64"/>
                </a:lnTo>
                <a:lnTo>
                  <a:pt x="16" y="67"/>
                </a:lnTo>
                <a:lnTo>
                  <a:pt x="19" y="70"/>
                </a:lnTo>
                <a:lnTo>
                  <a:pt x="19" y="70"/>
                </a:lnTo>
                <a:lnTo>
                  <a:pt x="20" y="71"/>
                </a:lnTo>
                <a:lnTo>
                  <a:pt x="20" y="74"/>
                </a:lnTo>
                <a:lnTo>
                  <a:pt x="17" y="78"/>
                </a:lnTo>
                <a:lnTo>
                  <a:pt x="9" y="87"/>
                </a:lnTo>
                <a:lnTo>
                  <a:pt x="9" y="87"/>
                </a:lnTo>
                <a:lnTo>
                  <a:pt x="7" y="90"/>
                </a:lnTo>
                <a:lnTo>
                  <a:pt x="9" y="93"/>
                </a:lnTo>
                <a:lnTo>
                  <a:pt x="12" y="94"/>
                </a:lnTo>
                <a:lnTo>
                  <a:pt x="12" y="97"/>
                </a:lnTo>
                <a:lnTo>
                  <a:pt x="12" y="97"/>
                </a:lnTo>
                <a:lnTo>
                  <a:pt x="13" y="100"/>
                </a:lnTo>
                <a:lnTo>
                  <a:pt x="16" y="101"/>
                </a:lnTo>
                <a:lnTo>
                  <a:pt x="19" y="103"/>
                </a:lnTo>
                <a:lnTo>
                  <a:pt x="20" y="101"/>
                </a:lnTo>
                <a:lnTo>
                  <a:pt x="20" y="101"/>
                </a:lnTo>
                <a:lnTo>
                  <a:pt x="22" y="98"/>
                </a:lnTo>
                <a:lnTo>
                  <a:pt x="25" y="98"/>
                </a:lnTo>
                <a:lnTo>
                  <a:pt x="33" y="98"/>
                </a:lnTo>
                <a:lnTo>
                  <a:pt x="33" y="98"/>
                </a:lnTo>
                <a:lnTo>
                  <a:pt x="35" y="98"/>
                </a:lnTo>
                <a:lnTo>
                  <a:pt x="36" y="100"/>
                </a:lnTo>
                <a:lnTo>
                  <a:pt x="36" y="100"/>
                </a:lnTo>
                <a:lnTo>
                  <a:pt x="46" y="93"/>
                </a:lnTo>
                <a:lnTo>
                  <a:pt x="46" y="93"/>
                </a:lnTo>
                <a:lnTo>
                  <a:pt x="49" y="91"/>
                </a:lnTo>
                <a:lnTo>
                  <a:pt x="52" y="91"/>
                </a:lnTo>
                <a:lnTo>
                  <a:pt x="60" y="90"/>
                </a:lnTo>
                <a:lnTo>
                  <a:pt x="60" y="90"/>
                </a:lnTo>
                <a:lnTo>
                  <a:pt x="64" y="90"/>
                </a:lnTo>
                <a:lnTo>
                  <a:pt x="69" y="87"/>
                </a:lnTo>
                <a:lnTo>
                  <a:pt x="69" y="87"/>
                </a:lnTo>
                <a:lnTo>
                  <a:pt x="60" y="78"/>
                </a:lnTo>
                <a:lnTo>
                  <a:pt x="54" y="74"/>
                </a:lnTo>
                <a:lnTo>
                  <a:pt x="54" y="74"/>
                </a:lnTo>
                <a:lnTo>
                  <a:pt x="53" y="73"/>
                </a:lnTo>
                <a:lnTo>
                  <a:pt x="52" y="70"/>
                </a:lnTo>
                <a:lnTo>
                  <a:pt x="53" y="66"/>
                </a:lnTo>
                <a:lnTo>
                  <a:pt x="54" y="61"/>
                </a:lnTo>
                <a:lnTo>
                  <a:pt x="59" y="60"/>
                </a:lnTo>
                <a:lnTo>
                  <a:pt x="59" y="60"/>
                </a:lnTo>
                <a:lnTo>
                  <a:pt x="66" y="57"/>
                </a:lnTo>
                <a:lnTo>
                  <a:pt x="74" y="51"/>
                </a:lnTo>
                <a:lnTo>
                  <a:pt x="87" y="43"/>
                </a:lnTo>
                <a:lnTo>
                  <a:pt x="87" y="43"/>
                </a:lnTo>
                <a:lnTo>
                  <a:pt x="90" y="38"/>
                </a:lnTo>
                <a:lnTo>
                  <a:pt x="90" y="34"/>
                </a:lnTo>
                <a:lnTo>
                  <a:pt x="91" y="29"/>
                </a:lnTo>
                <a:lnTo>
                  <a:pt x="93" y="23"/>
                </a:lnTo>
                <a:lnTo>
                  <a:pt x="93" y="23"/>
                </a:lnTo>
                <a:lnTo>
                  <a:pt x="100" y="14"/>
                </a:lnTo>
                <a:lnTo>
                  <a:pt x="111" y="6"/>
                </a:lnTo>
                <a:lnTo>
                  <a:pt x="111" y="6"/>
                </a:lnTo>
                <a:lnTo>
                  <a:pt x="106" y="4"/>
                </a:lnTo>
                <a:lnTo>
                  <a:pt x="106" y="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8" name="Freeform 245">
            <a:extLst>
              <a:ext uri="{FF2B5EF4-FFF2-40B4-BE49-F238E27FC236}">
                <a16:creationId xmlns:a16="http://schemas.microsoft.com/office/drawing/2014/main" id="{15369B8C-8187-3EF5-DAC5-3DE17C1A8C2E}"/>
              </a:ext>
            </a:extLst>
          </p:cNvPr>
          <p:cNvSpPr>
            <a:spLocks/>
          </p:cNvSpPr>
          <p:nvPr/>
        </p:nvSpPr>
        <p:spPr bwMode="gray">
          <a:xfrm>
            <a:off x="4518501" y="6383633"/>
            <a:ext cx="118022" cy="209623"/>
          </a:xfrm>
          <a:custGeom>
            <a:avLst/>
            <a:gdLst/>
            <a:ahLst/>
            <a:cxnLst>
              <a:cxn ang="0">
                <a:pos x="121" y="44"/>
              </a:cxn>
              <a:cxn ang="0">
                <a:pos x="117" y="44"/>
              </a:cxn>
              <a:cxn ang="0">
                <a:pos x="106" y="42"/>
              </a:cxn>
              <a:cxn ang="0">
                <a:pos x="96" y="40"/>
              </a:cxn>
              <a:cxn ang="0">
                <a:pos x="90" y="38"/>
              </a:cxn>
              <a:cxn ang="0">
                <a:pos x="73" y="33"/>
              </a:cxn>
              <a:cxn ang="0">
                <a:pos x="66" y="27"/>
              </a:cxn>
              <a:cxn ang="0">
                <a:pos x="33" y="4"/>
              </a:cxn>
              <a:cxn ang="0">
                <a:pos x="29" y="1"/>
              </a:cxn>
              <a:cxn ang="0">
                <a:pos x="22" y="0"/>
              </a:cxn>
              <a:cxn ang="0">
                <a:pos x="20" y="1"/>
              </a:cxn>
              <a:cxn ang="0">
                <a:pos x="16" y="3"/>
              </a:cxn>
              <a:cxn ang="0">
                <a:pos x="10" y="4"/>
              </a:cxn>
              <a:cxn ang="0">
                <a:pos x="3" y="11"/>
              </a:cxn>
              <a:cxn ang="0">
                <a:pos x="3" y="13"/>
              </a:cxn>
              <a:cxn ang="0">
                <a:pos x="0" y="25"/>
              </a:cxn>
              <a:cxn ang="0">
                <a:pos x="0" y="27"/>
              </a:cxn>
              <a:cxn ang="0">
                <a:pos x="6" y="30"/>
              </a:cxn>
              <a:cxn ang="0">
                <a:pos x="9" y="31"/>
              </a:cxn>
              <a:cxn ang="0">
                <a:pos x="15" y="35"/>
              </a:cxn>
              <a:cxn ang="0">
                <a:pos x="20" y="38"/>
              </a:cxn>
              <a:cxn ang="0">
                <a:pos x="23" y="40"/>
              </a:cxn>
              <a:cxn ang="0">
                <a:pos x="33" y="44"/>
              </a:cxn>
              <a:cxn ang="0">
                <a:pos x="36" y="45"/>
              </a:cxn>
              <a:cxn ang="0">
                <a:pos x="46" y="52"/>
              </a:cxn>
              <a:cxn ang="0">
                <a:pos x="49" y="52"/>
              </a:cxn>
              <a:cxn ang="0">
                <a:pos x="62" y="50"/>
              </a:cxn>
              <a:cxn ang="0">
                <a:pos x="64" y="51"/>
              </a:cxn>
              <a:cxn ang="0">
                <a:pos x="70" y="58"/>
              </a:cxn>
              <a:cxn ang="0">
                <a:pos x="73" y="61"/>
              </a:cxn>
              <a:cxn ang="0">
                <a:pos x="87" y="64"/>
              </a:cxn>
              <a:cxn ang="0">
                <a:pos x="91" y="67"/>
              </a:cxn>
              <a:cxn ang="0">
                <a:pos x="106" y="68"/>
              </a:cxn>
              <a:cxn ang="0">
                <a:pos x="119" y="64"/>
              </a:cxn>
              <a:cxn ang="0">
                <a:pos x="121" y="61"/>
              </a:cxn>
              <a:cxn ang="0">
                <a:pos x="120" y="48"/>
              </a:cxn>
              <a:cxn ang="0">
                <a:pos x="121" y="44"/>
              </a:cxn>
            </a:cxnLst>
            <a:rect l="0" t="0" r="r" b="b"/>
            <a:pathLst>
              <a:path w="121" h="68">
                <a:moveTo>
                  <a:pt x="121" y="44"/>
                </a:moveTo>
                <a:lnTo>
                  <a:pt x="121" y="44"/>
                </a:lnTo>
                <a:lnTo>
                  <a:pt x="117" y="44"/>
                </a:lnTo>
                <a:lnTo>
                  <a:pt x="117" y="44"/>
                </a:lnTo>
                <a:lnTo>
                  <a:pt x="111" y="44"/>
                </a:lnTo>
                <a:lnTo>
                  <a:pt x="106" y="42"/>
                </a:lnTo>
                <a:lnTo>
                  <a:pt x="101" y="41"/>
                </a:lnTo>
                <a:lnTo>
                  <a:pt x="96" y="40"/>
                </a:lnTo>
                <a:lnTo>
                  <a:pt x="96" y="40"/>
                </a:lnTo>
                <a:lnTo>
                  <a:pt x="90" y="38"/>
                </a:lnTo>
                <a:lnTo>
                  <a:pt x="82" y="35"/>
                </a:lnTo>
                <a:lnTo>
                  <a:pt x="73" y="33"/>
                </a:lnTo>
                <a:lnTo>
                  <a:pt x="66" y="27"/>
                </a:lnTo>
                <a:lnTo>
                  <a:pt x="66" y="27"/>
                </a:lnTo>
                <a:lnTo>
                  <a:pt x="47" y="15"/>
                </a:lnTo>
                <a:lnTo>
                  <a:pt x="33" y="4"/>
                </a:lnTo>
                <a:lnTo>
                  <a:pt x="33" y="4"/>
                </a:lnTo>
                <a:lnTo>
                  <a:pt x="29" y="1"/>
                </a:lnTo>
                <a:lnTo>
                  <a:pt x="25" y="0"/>
                </a:lnTo>
                <a:lnTo>
                  <a:pt x="22" y="0"/>
                </a:lnTo>
                <a:lnTo>
                  <a:pt x="20" y="1"/>
                </a:lnTo>
                <a:lnTo>
                  <a:pt x="20" y="1"/>
                </a:lnTo>
                <a:lnTo>
                  <a:pt x="19" y="3"/>
                </a:lnTo>
                <a:lnTo>
                  <a:pt x="16" y="3"/>
                </a:lnTo>
                <a:lnTo>
                  <a:pt x="10" y="4"/>
                </a:lnTo>
                <a:lnTo>
                  <a:pt x="10" y="4"/>
                </a:lnTo>
                <a:lnTo>
                  <a:pt x="6" y="8"/>
                </a:lnTo>
                <a:lnTo>
                  <a:pt x="3" y="11"/>
                </a:lnTo>
                <a:lnTo>
                  <a:pt x="3" y="13"/>
                </a:lnTo>
                <a:lnTo>
                  <a:pt x="3" y="13"/>
                </a:lnTo>
                <a:lnTo>
                  <a:pt x="2" y="20"/>
                </a:lnTo>
                <a:lnTo>
                  <a:pt x="0" y="25"/>
                </a:lnTo>
                <a:lnTo>
                  <a:pt x="0" y="25"/>
                </a:lnTo>
                <a:lnTo>
                  <a:pt x="0" y="27"/>
                </a:lnTo>
                <a:lnTo>
                  <a:pt x="3" y="28"/>
                </a:lnTo>
                <a:lnTo>
                  <a:pt x="6" y="30"/>
                </a:lnTo>
                <a:lnTo>
                  <a:pt x="9" y="31"/>
                </a:lnTo>
                <a:lnTo>
                  <a:pt x="9" y="31"/>
                </a:lnTo>
                <a:lnTo>
                  <a:pt x="10" y="34"/>
                </a:lnTo>
                <a:lnTo>
                  <a:pt x="15" y="35"/>
                </a:lnTo>
                <a:lnTo>
                  <a:pt x="19" y="37"/>
                </a:lnTo>
                <a:lnTo>
                  <a:pt x="20" y="38"/>
                </a:lnTo>
                <a:lnTo>
                  <a:pt x="20" y="38"/>
                </a:lnTo>
                <a:lnTo>
                  <a:pt x="23" y="40"/>
                </a:lnTo>
                <a:lnTo>
                  <a:pt x="26" y="42"/>
                </a:lnTo>
                <a:lnTo>
                  <a:pt x="33" y="44"/>
                </a:lnTo>
                <a:lnTo>
                  <a:pt x="33" y="44"/>
                </a:lnTo>
                <a:lnTo>
                  <a:pt x="36" y="45"/>
                </a:lnTo>
                <a:lnTo>
                  <a:pt x="40" y="48"/>
                </a:lnTo>
                <a:lnTo>
                  <a:pt x="46" y="52"/>
                </a:lnTo>
                <a:lnTo>
                  <a:pt x="46" y="52"/>
                </a:lnTo>
                <a:lnTo>
                  <a:pt x="49" y="52"/>
                </a:lnTo>
                <a:lnTo>
                  <a:pt x="53" y="51"/>
                </a:lnTo>
                <a:lnTo>
                  <a:pt x="62" y="50"/>
                </a:lnTo>
                <a:lnTo>
                  <a:pt x="62" y="50"/>
                </a:lnTo>
                <a:lnTo>
                  <a:pt x="64" y="51"/>
                </a:lnTo>
                <a:lnTo>
                  <a:pt x="67" y="52"/>
                </a:lnTo>
                <a:lnTo>
                  <a:pt x="70" y="58"/>
                </a:lnTo>
                <a:lnTo>
                  <a:pt x="70" y="58"/>
                </a:lnTo>
                <a:lnTo>
                  <a:pt x="73" y="61"/>
                </a:lnTo>
                <a:lnTo>
                  <a:pt x="80" y="62"/>
                </a:lnTo>
                <a:lnTo>
                  <a:pt x="87" y="64"/>
                </a:lnTo>
                <a:lnTo>
                  <a:pt x="91" y="67"/>
                </a:lnTo>
                <a:lnTo>
                  <a:pt x="91" y="67"/>
                </a:lnTo>
                <a:lnTo>
                  <a:pt x="97" y="68"/>
                </a:lnTo>
                <a:lnTo>
                  <a:pt x="106" y="68"/>
                </a:lnTo>
                <a:lnTo>
                  <a:pt x="114" y="67"/>
                </a:lnTo>
                <a:lnTo>
                  <a:pt x="119" y="64"/>
                </a:lnTo>
                <a:lnTo>
                  <a:pt x="119" y="64"/>
                </a:lnTo>
                <a:lnTo>
                  <a:pt x="121" y="61"/>
                </a:lnTo>
                <a:lnTo>
                  <a:pt x="121" y="57"/>
                </a:lnTo>
                <a:lnTo>
                  <a:pt x="120" y="48"/>
                </a:lnTo>
                <a:lnTo>
                  <a:pt x="120" y="48"/>
                </a:lnTo>
                <a:lnTo>
                  <a:pt x="121" y="44"/>
                </a:lnTo>
                <a:lnTo>
                  <a:pt x="121" y="4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59" name="Freeform 246">
            <a:extLst>
              <a:ext uri="{FF2B5EF4-FFF2-40B4-BE49-F238E27FC236}">
                <a16:creationId xmlns:a16="http://schemas.microsoft.com/office/drawing/2014/main" id="{683868CC-CB9B-76B2-73FE-06F3F68D78C0}"/>
              </a:ext>
            </a:extLst>
          </p:cNvPr>
          <p:cNvSpPr>
            <a:spLocks/>
          </p:cNvSpPr>
          <p:nvPr/>
        </p:nvSpPr>
        <p:spPr bwMode="gray">
          <a:xfrm>
            <a:off x="4692119" y="6485360"/>
            <a:ext cx="134602" cy="924807"/>
          </a:xfrm>
          <a:custGeom>
            <a:avLst/>
            <a:gdLst/>
            <a:ahLst/>
            <a:cxnLst>
              <a:cxn ang="0">
                <a:pos x="108" y="267"/>
              </a:cxn>
              <a:cxn ang="0">
                <a:pos x="106" y="251"/>
              </a:cxn>
              <a:cxn ang="0">
                <a:pos x="96" y="237"/>
              </a:cxn>
              <a:cxn ang="0">
                <a:pos x="94" y="224"/>
              </a:cxn>
              <a:cxn ang="0">
                <a:pos x="97" y="213"/>
              </a:cxn>
              <a:cxn ang="0">
                <a:pos x="100" y="207"/>
              </a:cxn>
              <a:cxn ang="0">
                <a:pos x="96" y="200"/>
              </a:cxn>
              <a:cxn ang="0">
                <a:pos x="91" y="193"/>
              </a:cxn>
              <a:cxn ang="0">
                <a:pos x="83" y="180"/>
              </a:cxn>
              <a:cxn ang="0">
                <a:pos x="90" y="150"/>
              </a:cxn>
              <a:cxn ang="0">
                <a:pos x="104" y="149"/>
              </a:cxn>
              <a:cxn ang="0">
                <a:pos x="114" y="142"/>
              </a:cxn>
              <a:cxn ang="0">
                <a:pos x="123" y="136"/>
              </a:cxn>
              <a:cxn ang="0">
                <a:pos x="130" y="130"/>
              </a:cxn>
              <a:cxn ang="0">
                <a:pos x="137" y="118"/>
              </a:cxn>
              <a:cxn ang="0">
                <a:pos x="135" y="118"/>
              </a:cxn>
              <a:cxn ang="0">
                <a:pos x="123" y="119"/>
              </a:cxn>
              <a:cxn ang="0">
                <a:pos x="120" y="112"/>
              </a:cxn>
              <a:cxn ang="0">
                <a:pos x="110" y="109"/>
              </a:cxn>
              <a:cxn ang="0">
                <a:pos x="113" y="96"/>
              </a:cxn>
              <a:cxn ang="0">
                <a:pos x="106" y="92"/>
              </a:cxn>
              <a:cxn ang="0">
                <a:pos x="101" y="79"/>
              </a:cxn>
              <a:cxn ang="0">
                <a:pos x="96" y="75"/>
              </a:cxn>
              <a:cxn ang="0">
                <a:pos x="84" y="76"/>
              </a:cxn>
              <a:cxn ang="0">
                <a:pos x="83" y="68"/>
              </a:cxn>
              <a:cxn ang="0">
                <a:pos x="97" y="45"/>
              </a:cxn>
              <a:cxn ang="0">
                <a:pos x="100" y="22"/>
              </a:cxn>
              <a:cxn ang="0">
                <a:pos x="96" y="14"/>
              </a:cxn>
              <a:cxn ang="0">
                <a:pos x="91" y="11"/>
              </a:cxn>
              <a:cxn ang="0">
                <a:pos x="87" y="1"/>
              </a:cxn>
              <a:cxn ang="0">
                <a:pos x="77" y="2"/>
              </a:cxn>
              <a:cxn ang="0">
                <a:pos x="76" y="5"/>
              </a:cxn>
              <a:cxn ang="0">
                <a:pos x="71" y="11"/>
              </a:cxn>
              <a:cxn ang="0">
                <a:pos x="74" y="21"/>
              </a:cxn>
              <a:cxn ang="0">
                <a:pos x="70" y="22"/>
              </a:cxn>
              <a:cxn ang="0">
                <a:pos x="66" y="19"/>
              </a:cxn>
              <a:cxn ang="0">
                <a:pos x="47" y="32"/>
              </a:cxn>
              <a:cxn ang="0">
                <a:pos x="43" y="45"/>
              </a:cxn>
              <a:cxn ang="0">
                <a:pos x="39" y="59"/>
              </a:cxn>
              <a:cxn ang="0">
                <a:pos x="33" y="78"/>
              </a:cxn>
              <a:cxn ang="0">
                <a:pos x="29" y="79"/>
              </a:cxn>
              <a:cxn ang="0">
                <a:pos x="20" y="85"/>
              </a:cxn>
              <a:cxn ang="0">
                <a:pos x="16" y="98"/>
              </a:cxn>
              <a:cxn ang="0">
                <a:pos x="13" y="110"/>
              </a:cxn>
              <a:cxn ang="0">
                <a:pos x="6" y="123"/>
              </a:cxn>
              <a:cxn ang="0">
                <a:pos x="7" y="138"/>
              </a:cxn>
              <a:cxn ang="0">
                <a:pos x="19" y="146"/>
              </a:cxn>
              <a:cxn ang="0">
                <a:pos x="34" y="176"/>
              </a:cxn>
              <a:cxn ang="0">
                <a:pos x="34" y="197"/>
              </a:cxn>
              <a:cxn ang="0">
                <a:pos x="32" y="207"/>
              </a:cxn>
              <a:cxn ang="0">
                <a:pos x="47" y="213"/>
              </a:cxn>
              <a:cxn ang="0">
                <a:pos x="57" y="204"/>
              </a:cxn>
              <a:cxn ang="0">
                <a:pos x="67" y="193"/>
              </a:cxn>
              <a:cxn ang="0">
                <a:pos x="76" y="199"/>
              </a:cxn>
              <a:cxn ang="0">
                <a:pos x="83" y="217"/>
              </a:cxn>
              <a:cxn ang="0">
                <a:pos x="88" y="248"/>
              </a:cxn>
              <a:cxn ang="0">
                <a:pos x="97" y="264"/>
              </a:cxn>
              <a:cxn ang="0">
                <a:pos x="96" y="281"/>
              </a:cxn>
              <a:cxn ang="0">
                <a:pos x="98" y="295"/>
              </a:cxn>
              <a:cxn ang="0">
                <a:pos x="103" y="297"/>
              </a:cxn>
            </a:cxnLst>
            <a:rect l="0" t="0" r="r" b="b"/>
            <a:pathLst>
              <a:path w="138" h="300">
                <a:moveTo>
                  <a:pt x="111" y="274"/>
                </a:moveTo>
                <a:lnTo>
                  <a:pt x="111" y="274"/>
                </a:lnTo>
                <a:lnTo>
                  <a:pt x="111" y="270"/>
                </a:lnTo>
                <a:lnTo>
                  <a:pt x="108" y="267"/>
                </a:lnTo>
                <a:lnTo>
                  <a:pt x="107" y="264"/>
                </a:lnTo>
                <a:lnTo>
                  <a:pt x="107" y="261"/>
                </a:lnTo>
                <a:lnTo>
                  <a:pt x="107" y="261"/>
                </a:lnTo>
                <a:lnTo>
                  <a:pt x="106" y="251"/>
                </a:lnTo>
                <a:lnTo>
                  <a:pt x="104" y="247"/>
                </a:lnTo>
                <a:lnTo>
                  <a:pt x="100" y="241"/>
                </a:lnTo>
                <a:lnTo>
                  <a:pt x="100" y="241"/>
                </a:lnTo>
                <a:lnTo>
                  <a:pt x="96" y="237"/>
                </a:lnTo>
                <a:lnTo>
                  <a:pt x="94" y="233"/>
                </a:lnTo>
                <a:lnTo>
                  <a:pt x="93" y="229"/>
                </a:lnTo>
                <a:lnTo>
                  <a:pt x="94" y="224"/>
                </a:lnTo>
                <a:lnTo>
                  <a:pt x="94" y="224"/>
                </a:lnTo>
                <a:lnTo>
                  <a:pt x="96" y="221"/>
                </a:lnTo>
                <a:lnTo>
                  <a:pt x="97" y="217"/>
                </a:lnTo>
                <a:lnTo>
                  <a:pt x="96" y="214"/>
                </a:lnTo>
                <a:lnTo>
                  <a:pt x="97" y="213"/>
                </a:lnTo>
                <a:lnTo>
                  <a:pt x="97" y="213"/>
                </a:lnTo>
                <a:lnTo>
                  <a:pt x="98" y="213"/>
                </a:lnTo>
                <a:lnTo>
                  <a:pt x="100" y="210"/>
                </a:lnTo>
                <a:lnTo>
                  <a:pt x="100" y="207"/>
                </a:lnTo>
                <a:lnTo>
                  <a:pt x="97" y="206"/>
                </a:lnTo>
                <a:lnTo>
                  <a:pt x="97" y="206"/>
                </a:lnTo>
                <a:lnTo>
                  <a:pt x="96" y="203"/>
                </a:lnTo>
                <a:lnTo>
                  <a:pt x="96" y="200"/>
                </a:lnTo>
                <a:lnTo>
                  <a:pt x="96" y="197"/>
                </a:lnTo>
                <a:lnTo>
                  <a:pt x="94" y="194"/>
                </a:lnTo>
                <a:lnTo>
                  <a:pt x="94" y="194"/>
                </a:lnTo>
                <a:lnTo>
                  <a:pt x="91" y="193"/>
                </a:lnTo>
                <a:lnTo>
                  <a:pt x="87" y="189"/>
                </a:lnTo>
                <a:lnTo>
                  <a:pt x="84" y="184"/>
                </a:lnTo>
                <a:lnTo>
                  <a:pt x="83" y="180"/>
                </a:lnTo>
                <a:lnTo>
                  <a:pt x="83" y="180"/>
                </a:lnTo>
                <a:lnTo>
                  <a:pt x="86" y="155"/>
                </a:lnTo>
                <a:lnTo>
                  <a:pt x="86" y="155"/>
                </a:lnTo>
                <a:lnTo>
                  <a:pt x="87" y="152"/>
                </a:lnTo>
                <a:lnTo>
                  <a:pt x="90" y="150"/>
                </a:lnTo>
                <a:lnTo>
                  <a:pt x="94" y="150"/>
                </a:lnTo>
                <a:lnTo>
                  <a:pt x="94" y="150"/>
                </a:lnTo>
                <a:lnTo>
                  <a:pt x="100" y="150"/>
                </a:lnTo>
                <a:lnTo>
                  <a:pt x="104" y="149"/>
                </a:lnTo>
                <a:lnTo>
                  <a:pt x="107" y="146"/>
                </a:lnTo>
                <a:lnTo>
                  <a:pt x="107" y="146"/>
                </a:lnTo>
                <a:lnTo>
                  <a:pt x="110" y="143"/>
                </a:lnTo>
                <a:lnTo>
                  <a:pt x="114" y="142"/>
                </a:lnTo>
                <a:lnTo>
                  <a:pt x="118" y="140"/>
                </a:lnTo>
                <a:lnTo>
                  <a:pt x="121" y="138"/>
                </a:lnTo>
                <a:lnTo>
                  <a:pt x="121" y="138"/>
                </a:lnTo>
                <a:lnTo>
                  <a:pt x="123" y="136"/>
                </a:lnTo>
                <a:lnTo>
                  <a:pt x="125" y="135"/>
                </a:lnTo>
                <a:lnTo>
                  <a:pt x="128" y="133"/>
                </a:lnTo>
                <a:lnTo>
                  <a:pt x="130" y="130"/>
                </a:lnTo>
                <a:lnTo>
                  <a:pt x="130" y="130"/>
                </a:lnTo>
                <a:lnTo>
                  <a:pt x="131" y="128"/>
                </a:lnTo>
                <a:lnTo>
                  <a:pt x="134" y="123"/>
                </a:lnTo>
                <a:lnTo>
                  <a:pt x="137" y="118"/>
                </a:lnTo>
                <a:lnTo>
                  <a:pt x="137" y="118"/>
                </a:lnTo>
                <a:lnTo>
                  <a:pt x="138" y="118"/>
                </a:lnTo>
                <a:lnTo>
                  <a:pt x="138" y="118"/>
                </a:lnTo>
                <a:lnTo>
                  <a:pt x="137" y="118"/>
                </a:lnTo>
                <a:lnTo>
                  <a:pt x="135" y="118"/>
                </a:lnTo>
                <a:lnTo>
                  <a:pt x="131" y="119"/>
                </a:lnTo>
                <a:lnTo>
                  <a:pt x="131" y="119"/>
                </a:lnTo>
                <a:lnTo>
                  <a:pt x="125" y="120"/>
                </a:lnTo>
                <a:lnTo>
                  <a:pt x="123" y="119"/>
                </a:lnTo>
                <a:lnTo>
                  <a:pt x="121" y="118"/>
                </a:lnTo>
                <a:lnTo>
                  <a:pt x="121" y="113"/>
                </a:lnTo>
                <a:lnTo>
                  <a:pt x="121" y="113"/>
                </a:lnTo>
                <a:lnTo>
                  <a:pt x="120" y="112"/>
                </a:lnTo>
                <a:lnTo>
                  <a:pt x="118" y="110"/>
                </a:lnTo>
                <a:lnTo>
                  <a:pt x="111" y="109"/>
                </a:lnTo>
                <a:lnTo>
                  <a:pt x="111" y="109"/>
                </a:lnTo>
                <a:lnTo>
                  <a:pt x="110" y="109"/>
                </a:lnTo>
                <a:lnTo>
                  <a:pt x="110" y="106"/>
                </a:lnTo>
                <a:lnTo>
                  <a:pt x="111" y="99"/>
                </a:lnTo>
                <a:lnTo>
                  <a:pt x="111" y="99"/>
                </a:lnTo>
                <a:lnTo>
                  <a:pt x="113" y="96"/>
                </a:lnTo>
                <a:lnTo>
                  <a:pt x="111" y="93"/>
                </a:lnTo>
                <a:lnTo>
                  <a:pt x="108" y="92"/>
                </a:lnTo>
                <a:lnTo>
                  <a:pt x="106" y="92"/>
                </a:lnTo>
                <a:lnTo>
                  <a:pt x="106" y="92"/>
                </a:lnTo>
                <a:lnTo>
                  <a:pt x="103" y="91"/>
                </a:lnTo>
                <a:lnTo>
                  <a:pt x="101" y="86"/>
                </a:lnTo>
                <a:lnTo>
                  <a:pt x="100" y="82"/>
                </a:lnTo>
                <a:lnTo>
                  <a:pt x="101" y="79"/>
                </a:lnTo>
                <a:lnTo>
                  <a:pt x="101" y="79"/>
                </a:lnTo>
                <a:lnTo>
                  <a:pt x="101" y="78"/>
                </a:lnTo>
                <a:lnTo>
                  <a:pt x="100" y="76"/>
                </a:lnTo>
                <a:lnTo>
                  <a:pt x="96" y="75"/>
                </a:lnTo>
                <a:lnTo>
                  <a:pt x="91" y="75"/>
                </a:lnTo>
                <a:lnTo>
                  <a:pt x="86" y="76"/>
                </a:lnTo>
                <a:lnTo>
                  <a:pt x="86" y="76"/>
                </a:lnTo>
                <a:lnTo>
                  <a:pt x="84" y="76"/>
                </a:lnTo>
                <a:lnTo>
                  <a:pt x="83" y="75"/>
                </a:lnTo>
                <a:lnTo>
                  <a:pt x="84" y="71"/>
                </a:lnTo>
                <a:lnTo>
                  <a:pt x="83" y="68"/>
                </a:lnTo>
                <a:lnTo>
                  <a:pt x="83" y="68"/>
                </a:lnTo>
                <a:lnTo>
                  <a:pt x="84" y="64"/>
                </a:lnTo>
                <a:lnTo>
                  <a:pt x="87" y="58"/>
                </a:lnTo>
                <a:lnTo>
                  <a:pt x="91" y="52"/>
                </a:lnTo>
                <a:lnTo>
                  <a:pt x="97" y="45"/>
                </a:lnTo>
                <a:lnTo>
                  <a:pt x="97" y="45"/>
                </a:lnTo>
                <a:lnTo>
                  <a:pt x="100" y="41"/>
                </a:lnTo>
                <a:lnTo>
                  <a:pt x="101" y="34"/>
                </a:lnTo>
                <a:lnTo>
                  <a:pt x="100" y="22"/>
                </a:lnTo>
                <a:lnTo>
                  <a:pt x="100" y="22"/>
                </a:lnTo>
                <a:lnTo>
                  <a:pt x="100" y="18"/>
                </a:lnTo>
                <a:lnTo>
                  <a:pt x="98" y="15"/>
                </a:lnTo>
                <a:lnTo>
                  <a:pt x="96" y="14"/>
                </a:lnTo>
                <a:lnTo>
                  <a:pt x="94" y="14"/>
                </a:lnTo>
                <a:lnTo>
                  <a:pt x="94" y="14"/>
                </a:lnTo>
                <a:lnTo>
                  <a:pt x="93" y="14"/>
                </a:lnTo>
                <a:lnTo>
                  <a:pt x="91" y="11"/>
                </a:lnTo>
                <a:lnTo>
                  <a:pt x="90" y="5"/>
                </a:lnTo>
                <a:lnTo>
                  <a:pt x="90" y="5"/>
                </a:lnTo>
                <a:lnTo>
                  <a:pt x="90" y="2"/>
                </a:lnTo>
                <a:lnTo>
                  <a:pt x="87" y="1"/>
                </a:lnTo>
                <a:lnTo>
                  <a:pt x="83" y="0"/>
                </a:lnTo>
                <a:lnTo>
                  <a:pt x="80" y="1"/>
                </a:lnTo>
                <a:lnTo>
                  <a:pt x="80" y="1"/>
                </a:lnTo>
                <a:lnTo>
                  <a:pt x="77" y="2"/>
                </a:lnTo>
                <a:lnTo>
                  <a:pt x="77" y="2"/>
                </a:lnTo>
                <a:lnTo>
                  <a:pt x="77" y="2"/>
                </a:lnTo>
                <a:lnTo>
                  <a:pt x="77" y="2"/>
                </a:lnTo>
                <a:lnTo>
                  <a:pt x="76" y="5"/>
                </a:lnTo>
                <a:lnTo>
                  <a:pt x="76" y="8"/>
                </a:lnTo>
                <a:lnTo>
                  <a:pt x="73" y="9"/>
                </a:lnTo>
                <a:lnTo>
                  <a:pt x="73" y="9"/>
                </a:lnTo>
                <a:lnTo>
                  <a:pt x="71" y="11"/>
                </a:lnTo>
                <a:lnTo>
                  <a:pt x="71" y="14"/>
                </a:lnTo>
                <a:lnTo>
                  <a:pt x="73" y="17"/>
                </a:lnTo>
                <a:lnTo>
                  <a:pt x="74" y="21"/>
                </a:lnTo>
                <a:lnTo>
                  <a:pt x="74" y="21"/>
                </a:lnTo>
                <a:lnTo>
                  <a:pt x="76" y="22"/>
                </a:lnTo>
                <a:lnTo>
                  <a:pt x="76" y="24"/>
                </a:lnTo>
                <a:lnTo>
                  <a:pt x="73" y="24"/>
                </a:lnTo>
                <a:lnTo>
                  <a:pt x="70" y="22"/>
                </a:lnTo>
                <a:lnTo>
                  <a:pt x="67" y="21"/>
                </a:lnTo>
                <a:lnTo>
                  <a:pt x="67" y="21"/>
                </a:lnTo>
                <a:lnTo>
                  <a:pt x="67" y="19"/>
                </a:lnTo>
                <a:lnTo>
                  <a:pt x="66" y="19"/>
                </a:lnTo>
                <a:lnTo>
                  <a:pt x="63" y="21"/>
                </a:lnTo>
                <a:lnTo>
                  <a:pt x="54" y="27"/>
                </a:lnTo>
                <a:lnTo>
                  <a:pt x="54" y="27"/>
                </a:lnTo>
                <a:lnTo>
                  <a:pt x="47" y="32"/>
                </a:lnTo>
                <a:lnTo>
                  <a:pt x="44" y="35"/>
                </a:lnTo>
                <a:lnTo>
                  <a:pt x="44" y="39"/>
                </a:lnTo>
                <a:lnTo>
                  <a:pt x="44" y="39"/>
                </a:lnTo>
                <a:lnTo>
                  <a:pt x="43" y="45"/>
                </a:lnTo>
                <a:lnTo>
                  <a:pt x="42" y="49"/>
                </a:lnTo>
                <a:lnTo>
                  <a:pt x="40" y="55"/>
                </a:lnTo>
                <a:lnTo>
                  <a:pt x="39" y="59"/>
                </a:lnTo>
                <a:lnTo>
                  <a:pt x="39" y="59"/>
                </a:lnTo>
                <a:lnTo>
                  <a:pt x="39" y="64"/>
                </a:lnTo>
                <a:lnTo>
                  <a:pt x="37" y="69"/>
                </a:lnTo>
                <a:lnTo>
                  <a:pt x="34" y="75"/>
                </a:lnTo>
                <a:lnTo>
                  <a:pt x="33" y="78"/>
                </a:lnTo>
                <a:lnTo>
                  <a:pt x="33" y="78"/>
                </a:lnTo>
                <a:lnTo>
                  <a:pt x="33" y="79"/>
                </a:lnTo>
                <a:lnTo>
                  <a:pt x="32" y="79"/>
                </a:lnTo>
                <a:lnTo>
                  <a:pt x="29" y="79"/>
                </a:lnTo>
                <a:lnTo>
                  <a:pt x="22" y="78"/>
                </a:lnTo>
                <a:lnTo>
                  <a:pt x="22" y="78"/>
                </a:lnTo>
                <a:lnTo>
                  <a:pt x="20" y="79"/>
                </a:lnTo>
                <a:lnTo>
                  <a:pt x="20" y="85"/>
                </a:lnTo>
                <a:lnTo>
                  <a:pt x="19" y="89"/>
                </a:lnTo>
                <a:lnTo>
                  <a:pt x="17" y="93"/>
                </a:lnTo>
                <a:lnTo>
                  <a:pt x="17" y="93"/>
                </a:lnTo>
                <a:lnTo>
                  <a:pt x="16" y="98"/>
                </a:lnTo>
                <a:lnTo>
                  <a:pt x="16" y="103"/>
                </a:lnTo>
                <a:lnTo>
                  <a:pt x="16" y="109"/>
                </a:lnTo>
                <a:lnTo>
                  <a:pt x="14" y="110"/>
                </a:lnTo>
                <a:lnTo>
                  <a:pt x="13" y="110"/>
                </a:lnTo>
                <a:lnTo>
                  <a:pt x="13" y="110"/>
                </a:lnTo>
                <a:lnTo>
                  <a:pt x="10" y="113"/>
                </a:lnTo>
                <a:lnTo>
                  <a:pt x="9" y="116"/>
                </a:lnTo>
                <a:lnTo>
                  <a:pt x="6" y="123"/>
                </a:lnTo>
                <a:lnTo>
                  <a:pt x="6" y="123"/>
                </a:lnTo>
                <a:lnTo>
                  <a:pt x="0" y="128"/>
                </a:lnTo>
                <a:lnTo>
                  <a:pt x="0" y="128"/>
                </a:lnTo>
                <a:lnTo>
                  <a:pt x="7" y="138"/>
                </a:lnTo>
                <a:lnTo>
                  <a:pt x="12" y="140"/>
                </a:lnTo>
                <a:lnTo>
                  <a:pt x="16" y="143"/>
                </a:lnTo>
                <a:lnTo>
                  <a:pt x="16" y="143"/>
                </a:lnTo>
                <a:lnTo>
                  <a:pt x="19" y="146"/>
                </a:lnTo>
                <a:lnTo>
                  <a:pt x="22" y="149"/>
                </a:lnTo>
                <a:lnTo>
                  <a:pt x="27" y="157"/>
                </a:lnTo>
                <a:lnTo>
                  <a:pt x="32" y="167"/>
                </a:lnTo>
                <a:lnTo>
                  <a:pt x="34" y="176"/>
                </a:lnTo>
                <a:lnTo>
                  <a:pt x="34" y="176"/>
                </a:lnTo>
                <a:lnTo>
                  <a:pt x="36" y="183"/>
                </a:lnTo>
                <a:lnTo>
                  <a:pt x="34" y="190"/>
                </a:lnTo>
                <a:lnTo>
                  <a:pt x="34" y="197"/>
                </a:lnTo>
                <a:lnTo>
                  <a:pt x="32" y="202"/>
                </a:lnTo>
                <a:lnTo>
                  <a:pt x="32" y="202"/>
                </a:lnTo>
                <a:lnTo>
                  <a:pt x="30" y="204"/>
                </a:lnTo>
                <a:lnTo>
                  <a:pt x="32" y="207"/>
                </a:lnTo>
                <a:lnTo>
                  <a:pt x="39" y="210"/>
                </a:lnTo>
                <a:lnTo>
                  <a:pt x="39" y="210"/>
                </a:lnTo>
                <a:lnTo>
                  <a:pt x="43" y="211"/>
                </a:lnTo>
                <a:lnTo>
                  <a:pt x="47" y="213"/>
                </a:lnTo>
                <a:lnTo>
                  <a:pt x="50" y="211"/>
                </a:lnTo>
                <a:lnTo>
                  <a:pt x="54" y="209"/>
                </a:lnTo>
                <a:lnTo>
                  <a:pt x="54" y="209"/>
                </a:lnTo>
                <a:lnTo>
                  <a:pt x="57" y="204"/>
                </a:lnTo>
                <a:lnTo>
                  <a:pt x="61" y="200"/>
                </a:lnTo>
                <a:lnTo>
                  <a:pt x="66" y="197"/>
                </a:lnTo>
                <a:lnTo>
                  <a:pt x="67" y="193"/>
                </a:lnTo>
                <a:lnTo>
                  <a:pt x="67" y="193"/>
                </a:lnTo>
                <a:lnTo>
                  <a:pt x="69" y="190"/>
                </a:lnTo>
                <a:lnTo>
                  <a:pt x="69" y="190"/>
                </a:lnTo>
                <a:lnTo>
                  <a:pt x="71" y="192"/>
                </a:lnTo>
                <a:lnTo>
                  <a:pt x="76" y="199"/>
                </a:lnTo>
                <a:lnTo>
                  <a:pt x="76" y="199"/>
                </a:lnTo>
                <a:lnTo>
                  <a:pt x="78" y="202"/>
                </a:lnTo>
                <a:lnTo>
                  <a:pt x="80" y="206"/>
                </a:lnTo>
                <a:lnTo>
                  <a:pt x="83" y="217"/>
                </a:lnTo>
                <a:lnTo>
                  <a:pt x="83" y="217"/>
                </a:lnTo>
                <a:lnTo>
                  <a:pt x="84" y="234"/>
                </a:lnTo>
                <a:lnTo>
                  <a:pt x="86" y="244"/>
                </a:lnTo>
                <a:lnTo>
                  <a:pt x="88" y="248"/>
                </a:lnTo>
                <a:lnTo>
                  <a:pt x="90" y="251"/>
                </a:lnTo>
                <a:lnTo>
                  <a:pt x="90" y="251"/>
                </a:lnTo>
                <a:lnTo>
                  <a:pt x="94" y="257"/>
                </a:lnTo>
                <a:lnTo>
                  <a:pt x="97" y="264"/>
                </a:lnTo>
                <a:lnTo>
                  <a:pt x="97" y="271"/>
                </a:lnTo>
                <a:lnTo>
                  <a:pt x="97" y="277"/>
                </a:lnTo>
                <a:lnTo>
                  <a:pt x="97" y="277"/>
                </a:lnTo>
                <a:lnTo>
                  <a:pt x="96" y="281"/>
                </a:lnTo>
                <a:lnTo>
                  <a:pt x="97" y="285"/>
                </a:lnTo>
                <a:lnTo>
                  <a:pt x="98" y="291"/>
                </a:lnTo>
                <a:lnTo>
                  <a:pt x="98" y="295"/>
                </a:lnTo>
                <a:lnTo>
                  <a:pt x="98" y="295"/>
                </a:lnTo>
                <a:lnTo>
                  <a:pt x="98" y="300"/>
                </a:lnTo>
                <a:lnTo>
                  <a:pt x="98" y="300"/>
                </a:lnTo>
                <a:lnTo>
                  <a:pt x="100" y="300"/>
                </a:lnTo>
                <a:lnTo>
                  <a:pt x="103" y="297"/>
                </a:lnTo>
                <a:lnTo>
                  <a:pt x="107" y="287"/>
                </a:lnTo>
                <a:lnTo>
                  <a:pt x="111" y="274"/>
                </a:lnTo>
                <a:lnTo>
                  <a:pt x="111" y="27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0" name="Freeform 247">
            <a:extLst>
              <a:ext uri="{FF2B5EF4-FFF2-40B4-BE49-F238E27FC236}">
                <a16:creationId xmlns:a16="http://schemas.microsoft.com/office/drawing/2014/main" id="{418320AD-87C8-9F16-6A29-F3CFF8D8610A}"/>
              </a:ext>
            </a:extLst>
          </p:cNvPr>
          <p:cNvSpPr>
            <a:spLocks/>
          </p:cNvSpPr>
          <p:nvPr/>
        </p:nvSpPr>
        <p:spPr bwMode="gray">
          <a:xfrm>
            <a:off x="4648226" y="6497691"/>
            <a:ext cx="43893" cy="83234"/>
          </a:xfrm>
          <a:custGeom>
            <a:avLst/>
            <a:gdLst/>
            <a:ahLst/>
            <a:cxnLst>
              <a:cxn ang="0">
                <a:pos x="45" y="8"/>
              </a:cxn>
              <a:cxn ang="0">
                <a:pos x="45" y="8"/>
              </a:cxn>
              <a:cxn ang="0">
                <a:pos x="40" y="4"/>
              </a:cxn>
              <a:cxn ang="0">
                <a:pos x="35" y="4"/>
              </a:cxn>
              <a:cxn ang="0">
                <a:pos x="31" y="4"/>
              </a:cxn>
              <a:cxn ang="0">
                <a:pos x="27" y="4"/>
              </a:cxn>
              <a:cxn ang="0">
                <a:pos x="27" y="4"/>
              </a:cxn>
              <a:cxn ang="0">
                <a:pos x="20" y="0"/>
              </a:cxn>
              <a:cxn ang="0">
                <a:pos x="17" y="0"/>
              </a:cxn>
              <a:cxn ang="0">
                <a:pos x="14" y="1"/>
              </a:cxn>
              <a:cxn ang="0">
                <a:pos x="14" y="1"/>
              </a:cxn>
              <a:cxn ang="0">
                <a:pos x="8" y="4"/>
              </a:cxn>
              <a:cxn ang="0">
                <a:pos x="5" y="7"/>
              </a:cxn>
              <a:cxn ang="0">
                <a:pos x="3" y="11"/>
              </a:cxn>
              <a:cxn ang="0">
                <a:pos x="3" y="11"/>
              </a:cxn>
              <a:cxn ang="0">
                <a:pos x="0" y="18"/>
              </a:cxn>
              <a:cxn ang="0">
                <a:pos x="0" y="18"/>
              </a:cxn>
              <a:cxn ang="0">
                <a:pos x="1" y="21"/>
              </a:cxn>
              <a:cxn ang="0">
                <a:pos x="3" y="23"/>
              </a:cxn>
              <a:cxn ang="0">
                <a:pos x="3" y="23"/>
              </a:cxn>
              <a:cxn ang="0">
                <a:pos x="5" y="23"/>
              </a:cxn>
              <a:cxn ang="0">
                <a:pos x="8" y="24"/>
              </a:cxn>
              <a:cxn ang="0">
                <a:pos x="11" y="24"/>
              </a:cxn>
              <a:cxn ang="0">
                <a:pos x="14" y="24"/>
              </a:cxn>
              <a:cxn ang="0">
                <a:pos x="14" y="24"/>
              </a:cxn>
              <a:cxn ang="0">
                <a:pos x="18" y="24"/>
              </a:cxn>
              <a:cxn ang="0">
                <a:pos x="21" y="25"/>
              </a:cxn>
              <a:cxn ang="0">
                <a:pos x="24" y="27"/>
              </a:cxn>
              <a:cxn ang="0">
                <a:pos x="30" y="25"/>
              </a:cxn>
              <a:cxn ang="0">
                <a:pos x="30" y="25"/>
              </a:cxn>
              <a:cxn ang="0">
                <a:pos x="34" y="25"/>
              </a:cxn>
              <a:cxn ang="0">
                <a:pos x="38" y="25"/>
              </a:cxn>
              <a:cxn ang="0">
                <a:pos x="42" y="25"/>
              </a:cxn>
              <a:cxn ang="0">
                <a:pos x="45" y="24"/>
              </a:cxn>
              <a:cxn ang="0">
                <a:pos x="45" y="24"/>
              </a:cxn>
              <a:cxn ang="0">
                <a:pos x="45" y="20"/>
              </a:cxn>
              <a:cxn ang="0">
                <a:pos x="45" y="15"/>
              </a:cxn>
              <a:cxn ang="0">
                <a:pos x="44" y="10"/>
              </a:cxn>
              <a:cxn ang="0">
                <a:pos x="44" y="10"/>
              </a:cxn>
              <a:cxn ang="0">
                <a:pos x="45" y="8"/>
              </a:cxn>
              <a:cxn ang="0">
                <a:pos x="45" y="8"/>
              </a:cxn>
            </a:cxnLst>
            <a:rect l="0" t="0" r="r" b="b"/>
            <a:pathLst>
              <a:path w="45" h="27">
                <a:moveTo>
                  <a:pt x="45" y="8"/>
                </a:moveTo>
                <a:lnTo>
                  <a:pt x="45" y="8"/>
                </a:lnTo>
                <a:lnTo>
                  <a:pt x="40" y="4"/>
                </a:lnTo>
                <a:lnTo>
                  <a:pt x="35" y="4"/>
                </a:lnTo>
                <a:lnTo>
                  <a:pt x="31" y="4"/>
                </a:lnTo>
                <a:lnTo>
                  <a:pt x="27" y="4"/>
                </a:lnTo>
                <a:lnTo>
                  <a:pt x="27" y="4"/>
                </a:lnTo>
                <a:lnTo>
                  <a:pt x="20" y="0"/>
                </a:lnTo>
                <a:lnTo>
                  <a:pt x="17" y="0"/>
                </a:lnTo>
                <a:lnTo>
                  <a:pt x="14" y="1"/>
                </a:lnTo>
                <a:lnTo>
                  <a:pt x="14" y="1"/>
                </a:lnTo>
                <a:lnTo>
                  <a:pt x="8" y="4"/>
                </a:lnTo>
                <a:lnTo>
                  <a:pt x="5" y="7"/>
                </a:lnTo>
                <a:lnTo>
                  <a:pt x="3" y="11"/>
                </a:lnTo>
                <a:lnTo>
                  <a:pt x="3" y="11"/>
                </a:lnTo>
                <a:lnTo>
                  <a:pt x="0" y="18"/>
                </a:lnTo>
                <a:lnTo>
                  <a:pt x="0" y="18"/>
                </a:lnTo>
                <a:lnTo>
                  <a:pt x="1" y="21"/>
                </a:lnTo>
                <a:lnTo>
                  <a:pt x="3" y="23"/>
                </a:lnTo>
                <a:lnTo>
                  <a:pt x="3" y="23"/>
                </a:lnTo>
                <a:lnTo>
                  <a:pt x="5" y="23"/>
                </a:lnTo>
                <a:lnTo>
                  <a:pt x="8" y="24"/>
                </a:lnTo>
                <a:lnTo>
                  <a:pt x="11" y="24"/>
                </a:lnTo>
                <a:lnTo>
                  <a:pt x="14" y="24"/>
                </a:lnTo>
                <a:lnTo>
                  <a:pt x="14" y="24"/>
                </a:lnTo>
                <a:lnTo>
                  <a:pt x="18" y="24"/>
                </a:lnTo>
                <a:lnTo>
                  <a:pt x="21" y="25"/>
                </a:lnTo>
                <a:lnTo>
                  <a:pt x="24" y="27"/>
                </a:lnTo>
                <a:lnTo>
                  <a:pt x="30" y="25"/>
                </a:lnTo>
                <a:lnTo>
                  <a:pt x="30" y="25"/>
                </a:lnTo>
                <a:lnTo>
                  <a:pt x="34" y="25"/>
                </a:lnTo>
                <a:lnTo>
                  <a:pt x="38" y="25"/>
                </a:lnTo>
                <a:lnTo>
                  <a:pt x="42" y="25"/>
                </a:lnTo>
                <a:lnTo>
                  <a:pt x="45" y="24"/>
                </a:lnTo>
                <a:lnTo>
                  <a:pt x="45" y="24"/>
                </a:lnTo>
                <a:lnTo>
                  <a:pt x="45" y="20"/>
                </a:lnTo>
                <a:lnTo>
                  <a:pt x="45" y="15"/>
                </a:lnTo>
                <a:lnTo>
                  <a:pt x="44" y="10"/>
                </a:lnTo>
                <a:lnTo>
                  <a:pt x="44" y="10"/>
                </a:lnTo>
                <a:lnTo>
                  <a:pt x="45" y="8"/>
                </a:lnTo>
                <a:lnTo>
                  <a:pt x="45" y="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1" name="Freeform 248">
            <a:extLst>
              <a:ext uri="{FF2B5EF4-FFF2-40B4-BE49-F238E27FC236}">
                <a16:creationId xmlns:a16="http://schemas.microsoft.com/office/drawing/2014/main" id="{2CCD8B7F-4E6C-EDFC-F86D-506A518FC5BA}"/>
              </a:ext>
            </a:extLst>
          </p:cNvPr>
          <p:cNvSpPr>
            <a:spLocks/>
          </p:cNvSpPr>
          <p:nvPr/>
        </p:nvSpPr>
        <p:spPr bwMode="gray">
          <a:xfrm>
            <a:off x="4843304" y="6759720"/>
            <a:ext cx="113144" cy="749093"/>
          </a:xfrm>
          <a:custGeom>
            <a:avLst/>
            <a:gdLst/>
            <a:ahLst/>
            <a:cxnLst>
              <a:cxn ang="0">
                <a:pos x="79" y="24"/>
              </a:cxn>
              <a:cxn ang="0">
                <a:pos x="73" y="12"/>
              </a:cxn>
              <a:cxn ang="0">
                <a:pos x="61" y="6"/>
              </a:cxn>
              <a:cxn ang="0">
                <a:pos x="52" y="0"/>
              </a:cxn>
              <a:cxn ang="0">
                <a:pos x="42" y="9"/>
              </a:cxn>
              <a:cxn ang="0">
                <a:pos x="30" y="10"/>
              </a:cxn>
              <a:cxn ang="0">
                <a:pos x="19" y="9"/>
              </a:cxn>
              <a:cxn ang="0">
                <a:pos x="16" y="12"/>
              </a:cxn>
              <a:cxn ang="0">
                <a:pos x="6" y="10"/>
              </a:cxn>
              <a:cxn ang="0">
                <a:pos x="0" y="14"/>
              </a:cxn>
              <a:cxn ang="0">
                <a:pos x="7" y="26"/>
              </a:cxn>
              <a:cxn ang="0">
                <a:pos x="15" y="36"/>
              </a:cxn>
              <a:cxn ang="0">
                <a:pos x="27" y="43"/>
              </a:cxn>
              <a:cxn ang="0">
                <a:pos x="37" y="41"/>
              </a:cxn>
              <a:cxn ang="0">
                <a:pos x="42" y="53"/>
              </a:cxn>
              <a:cxn ang="0">
                <a:pos x="43" y="60"/>
              </a:cxn>
              <a:cxn ang="0">
                <a:pos x="33" y="64"/>
              </a:cxn>
              <a:cxn ang="0">
                <a:pos x="33" y="68"/>
              </a:cxn>
              <a:cxn ang="0">
                <a:pos x="49" y="80"/>
              </a:cxn>
              <a:cxn ang="0">
                <a:pos x="57" y="94"/>
              </a:cxn>
              <a:cxn ang="0">
                <a:pos x="67" y="107"/>
              </a:cxn>
              <a:cxn ang="0">
                <a:pos x="76" y="120"/>
              </a:cxn>
              <a:cxn ang="0">
                <a:pos x="86" y="131"/>
              </a:cxn>
              <a:cxn ang="0">
                <a:pos x="86" y="152"/>
              </a:cxn>
              <a:cxn ang="0">
                <a:pos x="93" y="169"/>
              </a:cxn>
              <a:cxn ang="0">
                <a:pos x="84" y="181"/>
              </a:cxn>
              <a:cxn ang="0">
                <a:pos x="76" y="192"/>
              </a:cxn>
              <a:cxn ang="0">
                <a:pos x="66" y="194"/>
              </a:cxn>
              <a:cxn ang="0">
                <a:pos x="61" y="198"/>
              </a:cxn>
              <a:cxn ang="0">
                <a:pos x="66" y="208"/>
              </a:cxn>
              <a:cxn ang="0">
                <a:pos x="50" y="208"/>
              </a:cxn>
              <a:cxn ang="0">
                <a:pos x="47" y="211"/>
              </a:cxn>
              <a:cxn ang="0">
                <a:pos x="42" y="219"/>
              </a:cxn>
              <a:cxn ang="0">
                <a:pos x="46" y="223"/>
              </a:cxn>
              <a:cxn ang="0">
                <a:pos x="40" y="235"/>
              </a:cxn>
              <a:cxn ang="0">
                <a:pos x="49" y="242"/>
              </a:cxn>
              <a:cxn ang="0">
                <a:pos x="63" y="231"/>
              </a:cxn>
              <a:cxn ang="0">
                <a:pos x="67" y="225"/>
              </a:cxn>
              <a:cxn ang="0">
                <a:pos x="71" y="216"/>
              </a:cxn>
              <a:cxn ang="0">
                <a:pos x="81" y="215"/>
              </a:cxn>
              <a:cxn ang="0">
                <a:pos x="103" y="204"/>
              </a:cxn>
              <a:cxn ang="0">
                <a:pos x="113" y="192"/>
              </a:cxn>
              <a:cxn ang="0">
                <a:pos x="114" y="159"/>
              </a:cxn>
              <a:cxn ang="0">
                <a:pos x="106" y="131"/>
              </a:cxn>
              <a:cxn ang="0">
                <a:pos x="97" y="120"/>
              </a:cxn>
              <a:cxn ang="0">
                <a:pos x="70" y="98"/>
              </a:cxn>
              <a:cxn ang="0">
                <a:pos x="63" y="85"/>
              </a:cxn>
              <a:cxn ang="0">
                <a:pos x="59" y="70"/>
              </a:cxn>
              <a:cxn ang="0">
                <a:pos x="66" y="57"/>
              </a:cxn>
              <a:cxn ang="0">
                <a:pos x="71" y="50"/>
              </a:cxn>
              <a:cxn ang="0">
                <a:pos x="77" y="41"/>
              </a:cxn>
              <a:cxn ang="0">
                <a:pos x="90" y="33"/>
              </a:cxn>
              <a:cxn ang="0">
                <a:pos x="87" y="29"/>
              </a:cxn>
            </a:cxnLst>
            <a:rect l="0" t="0" r="r" b="b"/>
            <a:pathLst>
              <a:path w="116" h="243">
                <a:moveTo>
                  <a:pt x="87" y="29"/>
                </a:moveTo>
                <a:lnTo>
                  <a:pt x="87" y="29"/>
                </a:lnTo>
                <a:lnTo>
                  <a:pt x="83" y="27"/>
                </a:lnTo>
                <a:lnTo>
                  <a:pt x="79" y="24"/>
                </a:lnTo>
                <a:lnTo>
                  <a:pt x="73" y="20"/>
                </a:lnTo>
                <a:lnTo>
                  <a:pt x="71" y="17"/>
                </a:lnTo>
                <a:lnTo>
                  <a:pt x="71" y="17"/>
                </a:lnTo>
                <a:lnTo>
                  <a:pt x="73" y="12"/>
                </a:lnTo>
                <a:lnTo>
                  <a:pt x="73" y="9"/>
                </a:lnTo>
                <a:lnTo>
                  <a:pt x="67" y="7"/>
                </a:lnTo>
                <a:lnTo>
                  <a:pt x="67" y="7"/>
                </a:lnTo>
                <a:lnTo>
                  <a:pt x="61" y="6"/>
                </a:lnTo>
                <a:lnTo>
                  <a:pt x="57" y="4"/>
                </a:lnTo>
                <a:lnTo>
                  <a:pt x="54" y="0"/>
                </a:lnTo>
                <a:lnTo>
                  <a:pt x="54" y="0"/>
                </a:lnTo>
                <a:lnTo>
                  <a:pt x="52" y="0"/>
                </a:lnTo>
                <a:lnTo>
                  <a:pt x="47" y="2"/>
                </a:lnTo>
                <a:lnTo>
                  <a:pt x="44" y="4"/>
                </a:lnTo>
                <a:lnTo>
                  <a:pt x="42" y="9"/>
                </a:lnTo>
                <a:lnTo>
                  <a:pt x="42" y="9"/>
                </a:lnTo>
                <a:lnTo>
                  <a:pt x="39" y="10"/>
                </a:lnTo>
                <a:lnTo>
                  <a:pt x="37" y="10"/>
                </a:lnTo>
                <a:lnTo>
                  <a:pt x="34" y="9"/>
                </a:lnTo>
                <a:lnTo>
                  <a:pt x="30" y="10"/>
                </a:lnTo>
                <a:lnTo>
                  <a:pt x="30" y="10"/>
                </a:lnTo>
                <a:lnTo>
                  <a:pt x="26" y="12"/>
                </a:lnTo>
                <a:lnTo>
                  <a:pt x="23" y="10"/>
                </a:lnTo>
                <a:lnTo>
                  <a:pt x="19" y="9"/>
                </a:lnTo>
                <a:lnTo>
                  <a:pt x="17" y="9"/>
                </a:lnTo>
                <a:lnTo>
                  <a:pt x="16" y="10"/>
                </a:lnTo>
                <a:lnTo>
                  <a:pt x="16" y="10"/>
                </a:lnTo>
                <a:lnTo>
                  <a:pt x="16" y="12"/>
                </a:lnTo>
                <a:lnTo>
                  <a:pt x="15" y="12"/>
                </a:lnTo>
                <a:lnTo>
                  <a:pt x="10" y="12"/>
                </a:lnTo>
                <a:lnTo>
                  <a:pt x="7" y="10"/>
                </a:lnTo>
                <a:lnTo>
                  <a:pt x="6" y="10"/>
                </a:lnTo>
                <a:lnTo>
                  <a:pt x="5" y="12"/>
                </a:lnTo>
                <a:lnTo>
                  <a:pt x="5" y="12"/>
                </a:lnTo>
                <a:lnTo>
                  <a:pt x="0" y="14"/>
                </a:lnTo>
                <a:lnTo>
                  <a:pt x="0" y="14"/>
                </a:lnTo>
                <a:lnTo>
                  <a:pt x="5" y="20"/>
                </a:lnTo>
                <a:lnTo>
                  <a:pt x="6" y="23"/>
                </a:lnTo>
                <a:lnTo>
                  <a:pt x="6" y="23"/>
                </a:lnTo>
                <a:lnTo>
                  <a:pt x="7" y="26"/>
                </a:lnTo>
                <a:lnTo>
                  <a:pt x="10" y="29"/>
                </a:lnTo>
                <a:lnTo>
                  <a:pt x="13" y="33"/>
                </a:lnTo>
                <a:lnTo>
                  <a:pt x="15" y="36"/>
                </a:lnTo>
                <a:lnTo>
                  <a:pt x="15" y="36"/>
                </a:lnTo>
                <a:lnTo>
                  <a:pt x="16" y="39"/>
                </a:lnTo>
                <a:lnTo>
                  <a:pt x="20" y="41"/>
                </a:lnTo>
                <a:lnTo>
                  <a:pt x="24" y="43"/>
                </a:lnTo>
                <a:lnTo>
                  <a:pt x="27" y="43"/>
                </a:lnTo>
                <a:lnTo>
                  <a:pt x="27" y="43"/>
                </a:lnTo>
                <a:lnTo>
                  <a:pt x="30" y="41"/>
                </a:lnTo>
                <a:lnTo>
                  <a:pt x="33" y="41"/>
                </a:lnTo>
                <a:lnTo>
                  <a:pt x="37" y="41"/>
                </a:lnTo>
                <a:lnTo>
                  <a:pt x="39" y="46"/>
                </a:lnTo>
                <a:lnTo>
                  <a:pt x="39" y="46"/>
                </a:lnTo>
                <a:lnTo>
                  <a:pt x="40" y="50"/>
                </a:lnTo>
                <a:lnTo>
                  <a:pt x="42" y="53"/>
                </a:lnTo>
                <a:lnTo>
                  <a:pt x="43" y="56"/>
                </a:lnTo>
                <a:lnTo>
                  <a:pt x="43" y="58"/>
                </a:lnTo>
                <a:lnTo>
                  <a:pt x="43" y="58"/>
                </a:lnTo>
                <a:lnTo>
                  <a:pt x="43" y="60"/>
                </a:lnTo>
                <a:lnTo>
                  <a:pt x="42" y="60"/>
                </a:lnTo>
                <a:lnTo>
                  <a:pt x="39" y="61"/>
                </a:lnTo>
                <a:lnTo>
                  <a:pt x="34" y="63"/>
                </a:lnTo>
                <a:lnTo>
                  <a:pt x="33" y="64"/>
                </a:lnTo>
                <a:lnTo>
                  <a:pt x="32" y="66"/>
                </a:lnTo>
                <a:lnTo>
                  <a:pt x="32" y="66"/>
                </a:lnTo>
                <a:lnTo>
                  <a:pt x="32" y="67"/>
                </a:lnTo>
                <a:lnTo>
                  <a:pt x="33" y="68"/>
                </a:lnTo>
                <a:lnTo>
                  <a:pt x="39" y="73"/>
                </a:lnTo>
                <a:lnTo>
                  <a:pt x="46" y="77"/>
                </a:lnTo>
                <a:lnTo>
                  <a:pt x="47" y="78"/>
                </a:lnTo>
                <a:lnTo>
                  <a:pt x="49" y="80"/>
                </a:lnTo>
                <a:lnTo>
                  <a:pt x="49" y="80"/>
                </a:lnTo>
                <a:lnTo>
                  <a:pt x="50" y="84"/>
                </a:lnTo>
                <a:lnTo>
                  <a:pt x="52" y="87"/>
                </a:lnTo>
                <a:lnTo>
                  <a:pt x="57" y="94"/>
                </a:lnTo>
                <a:lnTo>
                  <a:pt x="57" y="94"/>
                </a:lnTo>
                <a:lnTo>
                  <a:pt x="60" y="98"/>
                </a:lnTo>
                <a:lnTo>
                  <a:pt x="63" y="103"/>
                </a:lnTo>
                <a:lnTo>
                  <a:pt x="67" y="107"/>
                </a:lnTo>
                <a:lnTo>
                  <a:pt x="70" y="113"/>
                </a:lnTo>
                <a:lnTo>
                  <a:pt x="70" y="113"/>
                </a:lnTo>
                <a:lnTo>
                  <a:pt x="73" y="115"/>
                </a:lnTo>
                <a:lnTo>
                  <a:pt x="76" y="120"/>
                </a:lnTo>
                <a:lnTo>
                  <a:pt x="83" y="124"/>
                </a:lnTo>
                <a:lnTo>
                  <a:pt x="83" y="124"/>
                </a:lnTo>
                <a:lnTo>
                  <a:pt x="86" y="127"/>
                </a:lnTo>
                <a:lnTo>
                  <a:pt x="86" y="131"/>
                </a:lnTo>
                <a:lnTo>
                  <a:pt x="86" y="141"/>
                </a:lnTo>
                <a:lnTo>
                  <a:pt x="86" y="141"/>
                </a:lnTo>
                <a:lnTo>
                  <a:pt x="86" y="145"/>
                </a:lnTo>
                <a:lnTo>
                  <a:pt x="86" y="152"/>
                </a:lnTo>
                <a:lnTo>
                  <a:pt x="89" y="159"/>
                </a:lnTo>
                <a:lnTo>
                  <a:pt x="91" y="167"/>
                </a:lnTo>
                <a:lnTo>
                  <a:pt x="91" y="167"/>
                </a:lnTo>
                <a:lnTo>
                  <a:pt x="93" y="169"/>
                </a:lnTo>
                <a:lnTo>
                  <a:pt x="93" y="172"/>
                </a:lnTo>
                <a:lnTo>
                  <a:pt x="91" y="175"/>
                </a:lnTo>
                <a:lnTo>
                  <a:pt x="90" y="178"/>
                </a:lnTo>
                <a:lnTo>
                  <a:pt x="84" y="181"/>
                </a:lnTo>
                <a:lnTo>
                  <a:pt x="80" y="185"/>
                </a:lnTo>
                <a:lnTo>
                  <a:pt x="80" y="185"/>
                </a:lnTo>
                <a:lnTo>
                  <a:pt x="79" y="189"/>
                </a:lnTo>
                <a:lnTo>
                  <a:pt x="76" y="192"/>
                </a:lnTo>
                <a:lnTo>
                  <a:pt x="74" y="194"/>
                </a:lnTo>
                <a:lnTo>
                  <a:pt x="73" y="195"/>
                </a:lnTo>
                <a:lnTo>
                  <a:pt x="66" y="194"/>
                </a:lnTo>
                <a:lnTo>
                  <a:pt x="66" y="194"/>
                </a:lnTo>
                <a:lnTo>
                  <a:pt x="63" y="194"/>
                </a:lnTo>
                <a:lnTo>
                  <a:pt x="61" y="195"/>
                </a:lnTo>
                <a:lnTo>
                  <a:pt x="61" y="196"/>
                </a:lnTo>
                <a:lnTo>
                  <a:pt x="61" y="198"/>
                </a:lnTo>
                <a:lnTo>
                  <a:pt x="66" y="204"/>
                </a:lnTo>
                <a:lnTo>
                  <a:pt x="66" y="206"/>
                </a:lnTo>
                <a:lnTo>
                  <a:pt x="66" y="208"/>
                </a:lnTo>
                <a:lnTo>
                  <a:pt x="66" y="208"/>
                </a:lnTo>
                <a:lnTo>
                  <a:pt x="64" y="209"/>
                </a:lnTo>
                <a:lnTo>
                  <a:pt x="63" y="209"/>
                </a:lnTo>
                <a:lnTo>
                  <a:pt x="56" y="208"/>
                </a:lnTo>
                <a:lnTo>
                  <a:pt x="50" y="208"/>
                </a:lnTo>
                <a:lnTo>
                  <a:pt x="49" y="208"/>
                </a:lnTo>
                <a:lnTo>
                  <a:pt x="47" y="208"/>
                </a:lnTo>
                <a:lnTo>
                  <a:pt x="47" y="208"/>
                </a:lnTo>
                <a:lnTo>
                  <a:pt x="47" y="211"/>
                </a:lnTo>
                <a:lnTo>
                  <a:pt x="44" y="212"/>
                </a:lnTo>
                <a:lnTo>
                  <a:pt x="37" y="216"/>
                </a:lnTo>
                <a:lnTo>
                  <a:pt x="37" y="216"/>
                </a:lnTo>
                <a:lnTo>
                  <a:pt x="42" y="219"/>
                </a:lnTo>
                <a:lnTo>
                  <a:pt x="44" y="222"/>
                </a:lnTo>
                <a:lnTo>
                  <a:pt x="44" y="222"/>
                </a:lnTo>
                <a:lnTo>
                  <a:pt x="46" y="222"/>
                </a:lnTo>
                <a:lnTo>
                  <a:pt x="46" y="223"/>
                </a:lnTo>
                <a:lnTo>
                  <a:pt x="44" y="226"/>
                </a:lnTo>
                <a:lnTo>
                  <a:pt x="42" y="231"/>
                </a:lnTo>
                <a:lnTo>
                  <a:pt x="40" y="235"/>
                </a:lnTo>
                <a:lnTo>
                  <a:pt x="40" y="235"/>
                </a:lnTo>
                <a:lnTo>
                  <a:pt x="42" y="241"/>
                </a:lnTo>
                <a:lnTo>
                  <a:pt x="44" y="242"/>
                </a:lnTo>
                <a:lnTo>
                  <a:pt x="46" y="243"/>
                </a:lnTo>
                <a:lnTo>
                  <a:pt x="49" y="242"/>
                </a:lnTo>
                <a:lnTo>
                  <a:pt x="49" y="242"/>
                </a:lnTo>
                <a:lnTo>
                  <a:pt x="56" y="235"/>
                </a:lnTo>
                <a:lnTo>
                  <a:pt x="63" y="231"/>
                </a:lnTo>
                <a:lnTo>
                  <a:pt x="63" y="231"/>
                </a:lnTo>
                <a:lnTo>
                  <a:pt x="64" y="229"/>
                </a:lnTo>
                <a:lnTo>
                  <a:pt x="64" y="228"/>
                </a:lnTo>
                <a:lnTo>
                  <a:pt x="64" y="225"/>
                </a:lnTo>
                <a:lnTo>
                  <a:pt x="67" y="225"/>
                </a:lnTo>
                <a:lnTo>
                  <a:pt x="67" y="225"/>
                </a:lnTo>
                <a:lnTo>
                  <a:pt x="69" y="223"/>
                </a:lnTo>
                <a:lnTo>
                  <a:pt x="70" y="222"/>
                </a:lnTo>
                <a:lnTo>
                  <a:pt x="71" y="216"/>
                </a:lnTo>
                <a:lnTo>
                  <a:pt x="71" y="216"/>
                </a:lnTo>
                <a:lnTo>
                  <a:pt x="73" y="215"/>
                </a:lnTo>
                <a:lnTo>
                  <a:pt x="74" y="214"/>
                </a:lnTo>
                <a:lnTo>
                  <a:pt x="81" y="215"/>
                </a:lnTo>
                <a:lnTo>
                  <a:pt x="81" y="215"/>
                </a:lnTo>
                <a:lnTo>
                  <a:pt x="86" y="214"/>
                </a:lnTo>
                <a:lnTo>
                  <a:pt x="91" y="211"/>
                </a:lnTo>
                <a:lnTo>
                  <a:pt x="103" y="204"/>
                </a:lnTo>
                <a:lnTo>
                  <a:pt x="103" y="204"/>
                </a:lnTo>
                <a:lnTo>
                  <a:pt x="107" y="201"/>
                </a:lnTo>
                <a:lnTo>
                  <a:pt x="111" y="196"/>
                </a:lnTo>
                <a:lnTo>
                  <a:pt x="113" y="192"/>
                </a:lnTo>
                <a:lnTo>
                  <a:pt x="116" y="182"/>
                </a:lnTo>
                <a:lnTo>
                  <a:pt x="116" y="182"/>
                </a:lnTo>
                <a:lnTo>
                  <a:pt x="116" y="171"/>
                </a:lnTo>
                <a:lnTo>
                  <a:pt x="114" y="159"/>
                </a:lnTo>
                <a:lnTo>
                  <a:pt x="111" y="145"/>
                </a:lnTo>
                <a:lnTo>
                  <a:pt x="111" y="145"/>
                </a:lnTo>
                <a:lnTo>
                  <a:pt x="110" y="140"/>
                </a:lnTo>
                <a:lnTo>
                  <a:pt x="106" y="131"/>
                </a:lnTo>
                <a:lnTo>
                  <a:pt x="100" y="124"/>
                </a:lnTo>
                <a:lnTo>
                  <a:pt x="98" y="121"/>
                </a:lnTo>
                <a:lnTo>
                  <a:pt x="97" y="120"/>
                </a:lnTo>
                <a:lnTo>
                  <a:pt x="97" y="120"/>
                </a:lnTo>
                <a:lnTo>
                  <a:pt x="91" y="117"/>
                </a:lnTo>
                <a:lnTo>
                  <a:pt x="83" y="111"/>
                </a:lnTo>
                <a:lnTo>
                  <a:pt x="70" y="98"/>
                </a:lnTo>
                <a:lnTo>
                  <a:pt x="70" y="98"/>
                </a:lnTo>
                <a:lnTo>
                  <a:pt x="69" y="95"/>
                </a:lnTo>
                <a:lnTo>
                  <a:pt x="67" y="93"/>
                </a:lnTo>
                <a:lnTo>
                  <a:pt x="66" y="90"/>
                </a:lnTo>
                <a:lnTo>
                  <a:pt x="63" y="85"/>
                </a:lnTo>
                <a:lnTo>
                  <a:pt x="63" y="85"/>
                </a:lnTo>
                <a:lnTo>
                  <a:pt x="60" y="83"/>
                </a:lnTo>
                <a:lnTo>
                  <a:pt x="59" y="77"/>
                </a:lnTo>
                <a:lnTo>
                  <a:pt x="59" y="70"/>
                </a:lnTo>
                <a:lnTo>
                  <a:pt x="60" y="64"/>
                </a:lnTo>
                <a:lnTo>
                  <a:pt x="60" y="64"/>
                </a:lnTo>
                <a:lnTo>
                  <a:pt x="61" y="60"/>
                </a:lnTo>
                <a:lnTo>
                  <a:pt x="66" y="57"/>
                </a:lnTo>
                <a:lnTo>
                  <a:pt x="69" y="54"/>
                </a:lnTo>
                <a:lnTo>
                  <a:pt x="70" y="51"/>
                </a:lnTo>
                <a:lnTo>
                  <a:pt x="71" y="50"/>
                </a:lnTo>
                <a:lnTo>
                  <a:pt x="71" y="50"/>
                </a:lnTo>
                <a:lnTo>
                  <a:pt x="71" y="47"/>
                </a:lnTo>
                <a:lnTo>
                  <a:pt x="71" y="44"/>
                </a:lnTo>
                <a:lnTo>
                  <a:pt x="74" y="41"/>
                </a:lnTo>
                <a:lnTo>
                  <a:pt x="77" y="41"/>
                </a:lnTo>
                <a:lnTo>
                  <a:pt x="77" y="41"/>
                </a:lnTo>
                <a:lnTo>
                  <a:pt x="81" y="40"/>
                </a:lnTo>
                <a:lnTo>
                  <a:pt x="84" y="39"/>
                </a:lnTo>
                <a:lnTo>
                  <a:pt x="90" y="33"/>
                </a:lnTo>
                <a:lnTo>
                  <a:pt x="90" y="33"/>
                </a:lnTo>
                <a:lnTo>
                  <a:pt x="91" y="31"/>
                </a:lnTo>
                <a:lnTo>
                  <a:pt x="91" y="31"/>
                </a:lnTo>
                <a:lnTo>
                  <a:pt x="87" y="29"/>
                </a:lnTo>
                <a:lnTo>
                  <a:pt x="87" y="2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2" name="Freeform 249">
            <a:extLst>
              <a:ext uri="{FF2B5EF4-FFF2-40B4-BE49-F238E27FC236}">
                <a16:creationId xmlns:a16="http://schemas.microsoft.com/office/drawing/2014/main" id="{306E5E96-1DEC-AB50-F7DB-78FDFF00E191}"/>
              </a:ext>
            </a:extLst>
          </p:cNvPr>
          <p:cNvSpPr>
            <a:spLocks/>
          </p:cNvSpPr>
          <p:nvPr/>
        </p:nvSpPr>
        <p:spPr bwMode="gray">
          <a:xfrm>
            <a:off x="4846229" y="7212873"/>
            <a:ext cx="87784" cy="212708"/>
          </a:xfrm>
          <a:custGeom>
            <a:avLst/>
            <a:gdLst/>
            <a:ahLst/>
            <a:cxnLst>
              <a:cxn ang="0">
                <a:pos x="44" y="61"/>
              </a:cxn>
              <a:cxn ang="0">
                <a:pos x="47" y="61"/>
              </a:cxn>
              <a:cxn ang="0">
                <a:pos x="60" y="62"/>
              </a:cxn>
              <a:cxn ang="0">
                <a:pos x="63" y="61"/>
              </a:cxn>
              <a:cxn ang="0">
                <a:pos x="63" y="59"/>
              </a:cxn>
              <a:cxn ang="0">
                <a:pos x="58" y="51"/>
              </a:cxn>
              <a:cxn ang="0">
                <a:pos x="58" y="48"/>
              </a:cxn>
              <a:cxn ang="0">
                <a:pos x="63" y="47"/>
              </a:cxn>
              <a:cxn ang="0">
                <a:pos x="70" y="48"/>
              </a:cxn>
              <a:cxn ang="0">
                <a:pos x="73" y="45"/>
              </a:cxn>
              <a:cxn ang="0">
                <a:pos x="77" y="38"/>
              </a:cxn>
              <a:cxn ang="0">
                <a:pos x="81" y="34"/>
              </a:cxn>
              <a:cxn ang="0">
                <a:pos x="88" y="28"/>
              </a:cxn>
              <a:cxn ang="0">
                <a:pos x="90" y="22"/>
              </a:cxn>
              <a:cxn ang="0">
                <a:pos x="88" y="20"/>
              </a:cxn>
              <a:cxn ang="0">
                <a:pos x="84" y="10"/>
              </a:cxn>
              <a:cxn ang="0">
                <a:pos x="83" y="0"/>
              </a:cxn>
              <a:cxn ang="0">
                <a:pos x="77" y="3"/>
              </a:cxn>
              <a:cxn ang="0">
                <a:pos x="71" y="3"/>
              </a:cxn>
              <a:cxn ang="0">
                <a:pos x="64" y="1"/>
              </a:cxn>
              <a:cxn ang="0">
                <a:pos x="60" y="5"/>
              </a:cxn>
              <a:cxn ang="0">
                <a:pos x="60" y="8"/>
              </a:cxn>
              <a:cxn ang="0">
                <a:pos x="56" y="11"/>
              </a:cxn>
              <a:cxn ang="0">
                <a:pos x="56" y="10"/>
              </a:cxn>
              <a:cxn ang="0">
                <a:pos x="53" y="7"/>
              </a:cxn>
              <a:cxn ang="0">
                <a:pos x="47" y="4"/>
              </a:cxn>
              <a:cxn ang="0">
                <a:pos x="46" y="3"/>
              </a:cxn>
              <a:cxn ang="0">
                <a:pos x="37" y="3"/>
              </a:cxn>
              <a:cxn ang="0">
                <a:pos x="24" y="3"/>
              </a:cxn>
              <a:cxn ang="0">
                <a:pos x="20" y="3"/>
              </a:cxn>
              <a:cxn ang="0">
                <a:pos x="9" y="8"/>
              </a:cxn>
              <a:cxn ang="0">
                <a:pos x="3" y="14"/>
              </a:cxn>
              <a:cxn ang="0">
                <a:pos x="2" y="21"/>
              </a:cxn>
              <a:cxn ang="0">
                <a:pos x="3" y="28"/>
              </a:cxn>
              <a:cxn ang="0">
                <a:pos x="4" y="32"/>
              </a:cxn>
              <a:cxn ang="0">
                <a:pos x="6" y="37"/>
              </a:cxn>
              <a:cxn ang="0">
                <a:pos x="6" y="41"/>
              </a:cxn>
              <a:cxn ang="0">
                <a:pos x="6" y="41"/>
              </a:cxn>
              <a:cxn ang="0">
                <a:pos x="10" y="48"/>
              </a:cxn>
              <a:cxn ang="0">
                <a:pos x="10" y="55"/>
              </a:cxn>
              <a:cxn ang="0">
                <a:pos x="14" y="58"/>
              </a:cxn>
              <a:cxn ang="0">
                <a:pos x="20" y="57"/>
              </a:cxn>
              <a:cxn ang="0">
                <a:pos x="20" y="59"/>
              </a:cxn>
              <a:cxn ang="0">
                <a:pos x="20" y="65"/>
              </a:cxn>
              <a:cxn ang="0">
                <a:pos x="23" y="67"/>
              </a:cxn>
              <a:cxn ang="0">
                <a:pos x="31" y="65"/>
              </a:cxn>
              <a:cxn ang="0">
                <a:pos x="33" y="67"/>
              </a:cxn>
              <a:cxn ang="0">
                <a:pos x="34" y="69"/>
              </a:cxn>
              <a:cxn ang="0">
                <a:pos x="41" y="65"/>
              </a:cxn>
              <a:cxn ang="0">
                <a:pos x="44" y="61"/>
              </a:cxn>
            </a:cxnLst>
            <a:rect l="0" t="0" r="r" b="b"/>
            <a:pathLst>
              <a:path w="90" h="69">
                <a:moveTo>
                  <a:pt x="44" y="61"/>
                </a:moveTo>
                <a:lnTo>
                  <a:pt x="44" y="61"/>
                </a:lnTo>
                <a:lnTo>
                  <a:pt x="46" y="61"/>
                </a:lnTo>
                <a:lnTo>
                  <a:pt x="47" y="61"/>
                </a:lnTo>
                <a:lnTo>
                  <a:pt x="53" y="61"/>
                </a:lnTo>
                <a:lnTo>
                  <a:pt x="60" y="62"/>
                </a:lnTo>
                <a:lnTo>
                  <a:pt x="61" y="62"/>
                </a:lnTo>
                <a:lnTo>
                  <a:pt x="63" y="61"/>
                </a:lnTo>
                <a:lnTo>
                  <a:pt x="63" y="61"/>
                </a:lnTo>
                <a:lnTo>
                  <a:pt x="63" y="59"/>
                </a:lnTo>
                <a:lnTo>
                  <a:pt x="63" y="57"/>
                </a:lnTo>
                <a:lnTo>
                  <a:pt x="58" y="51"/>
                </a:lnTo>
                <a:lnTo>
                  <a:pt x="58" y="49"/>
                </a:lnTo>
                <a:lnTo>
                  <a:pt x="58" y="48"/>
                </a:lnTo>
                <a:lnTo>
                  <a:pt x="60" y="47"/>
                </a:lnTo>
                <a:lnTo>
                  <a:pt x="63" y="47"/>
                </a:lnTo>
                <a:lnTo>
                  <a:pt x="63" y="47"/>
                </a:lnTo>
                <a:lnTo>
                  <a:pt x="70" y="48"/>
                </a:lnTo>
                <a:lnTo>
                  <a:pt x="71" y="47"/>
                </a:lnTo>
                <a:lnTo>
                  <a:pt x="73" y="45"/>
                </a:lnTo>
                <a:lnTo>
                  <a:pt x="76" y="42"/>
                </a:lnTo>
                <a:lnTo>
                  <a:pt x="77" y="38"/>
                </a:lnTo>
                <a:lnTo>
                  <a:pt x="77" y="38"/>
                </a:lnTo>
                <a:lnTo>
                  <a:pt x="81" y="34"/>
                </a:lnTo>
                <a:lnTo>
                  <a:pt x="87" y="31"/>
                </a:lnTo>
                <a:lnTo>
                  <a:pt x="88" y="28"/>
                </a:lnTo>
                <a:lnTo>
                  <a:pt x="90" y="25"/>
                </a:lnTo>
                <a:lnTo>
                  <a:pt x="90" y="22"/>
                </a:lnTo>
                <a:lnTo>
                  <a:pt x="88" y="20"/>
                </a:lnTo>
                <a:lnTo>
                  <a:pt x="88" y="20"/>
                </a:lnTo>
                <a:lnTo>
                  <a:pt x="86" y="15"/>
                </a:lnTo>
                <a:lnTo>
                  <a:pt x="84" y="10"/>
                </a:lnTo>
                <a:lnTo>
                  <a:pt x="83" y="0"/>
                </a:lnTo>
                <a:lnTo>
                  <a:pt x="83" y="0"/>
                </a:lnTo>
                <a:lnTo>
                  <a:pt x="80" y="1"/>
                </a:lnTo>
                <a:lnTo>
                  <a:pt x="77" y="3"/>
                </a:lnTo>
                <a:lnTo>
                  <a:pt x="71" y="3"/>
                </a:lnTo>
                <a:lnTo>
                  <a:pt x="71" y="3"/>
                </a:lnTo>
                <a:lnTo>
                  <a:pt x="68" y="1"/>
                </a:lnTo>
                <a:lnTo>
                  <a:pt x="64" y="1"/>
                </a:lnTo>
                <a:lnTo>
                  <a:pt x="61" y="3"/>
                </a:lnTo>
                <a:lnTo>
                  <a:pt x="60" y="5"/>
                </a:lnTo>
                <a:lnTo>
                  <a:pt x="60" y="5"/>
                </a:lnTo>
                <a:lnTo>
                  <a:pt x="60" y="8"/>
                </a:lnTo>
                <a:lnTo>
                  <a:pt x="58" y="11"/>
                </a:lnTo>
                <a:lnTo>
                  <a:pt x="56" y="11"/>
                </a:lnTo>
                <a:lnTo>
                  <a:pt x="56" y="10"/>
                </a:lnTo>
                <a:lnTo>
                  <a:pt x="56" y="10"/>
                </a:lnTo>
                <a:lnTo>
                  <a:pt x="56" y="8"/>
                </a:lnTo>
                <a:lnTo>
                  <a:pt x="53" y="7"/>
                </a:lnTo>
                <a:lnTo>
                  <a:pt x="50" y="5"/>
                </a:lnTo>
                <a:lnTo>
                  <a:pt x="47" y="4"/>
                </a:lnTo>
                <a:lnTo>
                  <a:pt x="47" y="4"/>
                </a:lnTo>
                <a:lnTo>
                  <a:pt x="46" y="3"/>
                </a:lnTo>
                <a:lnTo>
                  <a:pt x="43" y="3"/>
                </a:lnTo>
                <a:lnTo>
                  <a:pt x="37" y="3"/>
                </a:lnTo>
                <a:lnTo>
                  <a:pt x="30" y="3"/>
                </a:lnTo>
                <a:lnTo>
                  <a:pt x="24" y="3"/>
                </a:lnTo>
                <a:lnTo>
                  <a:pt x="24" y="3"/>
                </a:lnTo>
                <a:lnTo>
                  <a:pt x="20" y="3"/>
                </a:lnTo>
                <a:lnTo>
                  <a:pt x="14" y="4"/>
                </a:lnTo>
                <a:lnTo>
                  <a:pt x="9" y="8"/>
                </a:lnTo>
                <a:lnTo>
                  <a:pt x="3" y="14"/>
                </a:lnTo>
                <a:lnTo>
                  <a:pt x="3" y="14"/>
                </a:lnTo>
                <a:lnTo>
                  <a:pt x="0" y="18"/>
                </a:lnTo>
                <a:lnTo>
                  <a:pt x="2" y="21"/>
                </a:lnTo>
                <a:lnTo>
                  <a:pt x="3" y="24"/>
                </a:lnTo>
                <a:lnTo>
                  <a:pt x="3" y="28"/>
                </a:lnTo>
                <a:lnTo>
                  <a:pt x="3" y="28"/>
                </a:lnTo>
                <a:lnTo>
                  <a:pt x="4" y="32"/>
                </a:lnTo>
                <a:lnTo>
                  <a:pt x="6" y="35"/>
                </a:lnTo>
                <a:lnTo>
                  <a:pt x="6" y="37"/>
                </a:lnTo>
                <a:lnTo>
                  <a:pt x="6" y="41"/>
                </a:lnTo>
                <a:lnTo>
                  <a:pt x="6" y="41"/>
                </a:lnTo>
                <a:lnTo>
                  <a:pt x="6" y="41"/>
                </a:lnTo>
                <a:lnTo>
                  <a:pt x="6" y="41"/>
                </a:lnTo>
                <a:lnTo>
                  <a:pt x="9" y="44"/>
                </a:lnTo>
                <a:lnTo>
                  <a:pt x="10" y="48"/>
                </a:lnTo>
                <a:lnTo>
                  <a:pt x="10" y="55"/>
                </a:lnTo>
                <a:lnTo>
                  <a:pt x="10" y="55"/>
                </a:lnTo>
                <a:lnTo>
                  <a:pt x="12" y="58"/>
                </a:lnTo>
                <a:lnTo>
                  <a:pt x="14" y="58"/>
                </a:lnTo>
                <a:lnTo>
                  <a:pt x="20" y="57"/>
                </a:lnTo>
                <a:lnTo>
                  <a:pt x="20" y="57"/>
                </a:lnTo>
                <a:lnTo>
                  <a:pt x="21" y="58"/>
                </a:lnTo>
                <a:lnTo>
                  <a:pt x="20" y="59"/>
                </a:lnTo>
                <a:lnTo>
                  <a:pt x="20" y="62"/>
                </a:lnTo>
                <a:lnTo>
                  <a:pt x="20" y="65"/>
                </a:lnTo>
                <a:lnTo>
                  <a:pt x="20" y="65"/>
                </a:lnTo>
                <a:lnTo>
                  <a:pt x="23" y="67"/>
                </a:lnTo>
                <a:lnTo>
                  <a:pt x="27" y="65"/>
                </a:lnTo>
                <a:lnTo>
                  <a:pt x="31" y="65"/>
                </a:lnTo>
                <a:lnTo>
                  <a:pt x="33" y="65"/>
                </a:lnTo>
                <a:lnTo>
                  <a:pt x="33" y="67"/>
                </a:lnTo>
                <a:lnTo>
                  <a:pt x="33" y="67"/>
                </a:lnTo>
                <a:lnTo>
                  <a:pt x="34" y="69"/>
                </a:lnTo>
                <a:lnTo>
                  <a:pt x="34" y="69"/>
                </a:lnTo>
                <a:lnTo>
                  <a:pt x="41" y="65"/>
                </a:lnTo>
                <a:lnTo>
                  <a:pt x="44" y="64"/>
                </a:lnTo>
                <a:lnTo>
                  <a:pt x="44" y="61"/>
                </a:lnTo>
                <a:lnTo>
                  <a:pt x="44" y="6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3" name="Freeform 250">
            <a:extLst>
              <a:ext uri="{FF2B5EF4-FFF2-40B4-BE49-F238E27FC236}">
                <a16:creationId xmlns:a16="http://schemas.microsoft.com/office/drawing/2014/main" id="{A24FBEF9-ED23-84D4-8D8E-3084D1342778}"/>
              </a:ext>
            </a:extLst>
          </p:cNvPr>
          <p:cNvSpPr>
            <a:spLocks/>
          </p:cNvSpPr>
          <p:nvPr/>
        </p:nvSpPr>
        <p:spPr bwMode="gray">
          <a:xfrm>
            <a:off x="4813067" y="6802876"/>
            <a:ext cx="114120" cy="443909"/>
          </a:xfrm>
          <a:custGeom>
            <a:avLst/>
            <a:gdLst/>
            <a:ahLst/>
            <a:cxnLst>
              <a:cxn ang="0">
                <a:pos x="78" y="64"/>
              </a:cxn>
              <a:cxn ang="0">
                <a:pos x="64" y="54"/>
              </a:cxn>
              <a:cxn ang="0">
                <a:pos x="63" y="52"/>
              </a:cxn>
              <a:cxn ang="0">
                <a:pos x="70" y="47"/>
              </a:cxn>
              <a:cxn ang="0">
                <a:pos x="74" y="44"/>
              </a:cxn>
              <a:cxn ang="0">
                <a:pos x="73" y="39"/>
              </a:cxn>
              <a:cxn ang="0">
                <a:pos x="70" y="32"/>
              </a:cxn>
              <a:cxn ang="0">
                <a:pos x="61" y="27"/>
              </a:cxn>
              <a:cxn ang="0">
                <a:pos x="55" y="29"/>
              </a:cxn>
              <a:cxn ang="0">
                <a:pos x="46" y="22"/>
              </a:cxn>
              <a:cxn ang="0">
                <a:pos x="41" y="15"/>
              </a:cxn>
              <a:cxn ang="0">
                <a:pos x="37" y="9"/>
              </a:cxn>
              <a:cxn ang="0">
                <a:pos x="31" y="0"/>
              </a:cxn>
              <a:cxn ang="0">
                <a:pos x="24" y="2"/>
              </a:cxn>
              <a:cxn ang="0">
                <a:pos x="21" y="7"/>
              </a:cxn>
              <a:cxn ang="0">
                <a:pos x="24" y="13"/>
              </a:cxn>
              <a:cxn ang="0">
                <a:pos x="23" y="22"/>
              </a:cxn>
              <a:cxn ang="0">
                <a:pos x="19" y="20"/>
              </a:cxn>
              <a:cxn ang="0">
                <a:pos x="13" y="15"/>
              </a:cxn>
              <a:cxn ang="0">
                <a:pos x="7" y="25"/>
              </a:cxn>
              <a:cxn ang="0">
                <a:pos x="4" y="30"/>
              </a:cxn>
              <a:cxn ang="0">
                <a:pos x="0" y="33"/>
              </a:cxn>
              <a:cxn ang="0">
                <a:pos x="3" y="37"/>
              </a:cxn>
              <a:cxn ang="0">
                <a:pos x="4" y="49"/>
              </a:cxn>
              <a:cxn ang="0">
                <a:pos x="6" y="50"/>
              </a:cxn>
              <a:cxn ang="0">
                <a:pos x="14" y="50"/>
              </a:cxn>
              <a:cxn ang="0">
                <a:pos x="16" y="57"/>
              </a:cxn>
              <a:cxn ang="0">
                <a:pos x="14" y="69"/>
              </a:cxn>
              <a:cxn ang="0">
                <a:pos x="11" y="76"/>
              </a:cxn>
              <a:cxn ang="0">
                <a:pos x="10" y="81"/>
              </a:cxn>
              <a:cxn ang="0">
                <a:pos x="16" y="83"/>
              </a:cxn>
              <a:cxn ang="0">
                <a:pos x="28" y="74"/>
              </a:cxn>
              <a:cxn ang="0">
                <a:pos x="36" y="76"/>
              </a:cxn>
              <a:cxn ang="0">
                <a:pos x="41" y="76"/>
              </a:cxn>
              <a:cxn ang="0">
                <a:pos x="46" y="73"/>
              </a:cxn>
              <a:cxn ang="0">
                <a:pos x="57" y="70"/>
              </a:cxn>
              <a:cxn ang="0">
                <a:pos x="67" y="79"/>
              </a:cxn>
              <a:cxn ang="0">
                <a:pos x="74" y="86"/>
              </a:cxn>
              <a:cxn ang="0">
                <a:pos x="73" y="100"/>
              </a:cxn>
              <a:cxn ang="0">
                <a:pos x="74" y="103"/>
              </a:cxn>
              <a:cxn ang="0">
                <a:pos x="84" y="114"/>
              </a:cxn>
              <a:cxn ang="0">
                <a:pos x="85" y="126"/>
              </a:cxn>
              <a:cxn ang="0">
                <a:pos x="83" y="138"/>
              </a:cxn>
              <a:cxn ang="0">
                <a:pos x="90" y="141"/>
              </a:cxn>
              <a:cxn ang="0">
                <a:pos x="90" y="144"/>
              </a:cxn>
              <a:cxn ang="0">
                <a:pos x="94" y="138"/>
              </a:cxn>
              <a:cxn ang="0">
                <a:pos x="98" y="134"/>
              </a:cxn>
              <a:cxn ang="0">
                <a:pos x="105" y="136"/>
              </a:cxn>
              <a:cxn ang="0">
                <a:pos x="117" y="133"/>
              </a:cxn>
              <a:cxn ang="0">
                <a:pos x="117" y="127"/>
              </a:cxn>
              <a:cxn ang="0">
                <a:pos x="114" y="110"/>
              </a:cxn>
              <a:cxn ang="0">
                <a:pos x="104" y="101"/>
              </a:cxn>
              <a:cxn ang="0">
                <a:pos x="98" y="93"/>
              </a:cxn>
              <a:cxn ang="0">
                <a:pos x="88" y="80"/>
              </a:cxn>
              <a:cxn ang="0">
                <a:pos x="81" y="70"/>
              </a:cxn>
            </a:cxnLst>
            <a:rect l="0" t="0" r="r" b="b"/>
            <a:pathLst>
              <a:path w="117" h="144">
                <a:moveTo>
                  <a:pt x="80" y="66"/>
                </a:moveTo>
                <a:lnTo>
                  <a:pt x="80" y="66"/>
                </a:lnTo>
                <a:lnTo>
                  <a:pt x="78" y="64"/>
                </a:lnTo>
                <a:lnTo>
                  <a:pt x="77" y="63"/>
                </a:lnTo>
                <a:lnTo>
                  <a:pt x="70" y="59"/>
                </a:lnTo>
                <a:lnTo>
                  <a:pt x="64" y="54"/>
                </a:lnTo>
                <a:lnTo>
                  <a:pt x="63" y="53"/>
                </a:lnTo>
                <a:lnTo>
                  <a:pt x="63" y="52"/>
                </a:lnTo>
                <a:lnTo>
                  <a:pt x="63" y="52"/>
                </a:lnTo>
                <a:lnTo>
                  <a:pt x="64" y="50"/>
                </a:lnTo>
                <a:lnTo>
                  <a:pt x="65" y="49"/>
                </a:lnTo>
                <a:lnTo>
                  <a:pt x="70" y="47"/>
                </a:lnTo>
                <a:lnTo>
                  <a:pt x="73" y="46"/>
                </a:lnTo>
                <a:lnTo>
                  <a:pt x="74" y="46"/>
                </a:lnTo>
                <a:lnTo>
                  <a:pt x="74" y="44"/>
                </a:lnTo>
                <a:lnTo>
                  <a:pt x="74" y="44"/>
                </a:lnTo>
                <a:lnTo>
                  <a:pt x="74" y="42"/>
                </a:lnTo>
                <a:lnTo>
                  <a:pt x="73" y="39"/>
                </a:lnTo>
                <a:lnTo>
                  <a:pt x="71" y="36"/>
                </a:lnTo>
                <a:lnTo>
                  <a:pt x="70" y="32"/>
                </a:lnTo>
                <a:lnTo>
                  <a:pt x="70" y="32"/>
                </a:lnTo>
                <a:lnTo>
                  <a:pt x="68" y="27"/>
                </a:lnTo>
                <a:lnTo>
                  <a:pt x="64" y="27"/>
                </a:lnTo>
                <a:lnTo>
                  <a:pt x="61" y="27"/>
                </a:lnTo>
                <a:lnTo>
                  <a:pt x="58" y="29"/>
                </a:lnTo>
                <a:lnTo>
                  <a:pt x="58" y="29"/>
                </a:lnTo>
                <a:lnTo>
                  <a:pt x="55" y="29"/>
                </a:lnTo>
                <a:lnTo>
                  <a:pt x="51" y="27"/>
                </a:lnTo>
                <a:lnTo>
                  <a:pt x="47" y="25"/>
                </a:lnTo>
                <a:lnTo>
                  <a:pt x="46" y="22"/>
                </a:lnTo>
                <a:lnTo>
                  <a:pt x="46" y="22"/>
                </a:lnTo>
                <a:lnTo>
                  <a:pt x="44" y="19"/>
                </a:lnTo>
                <a:lnTo>
                  <a:pt x="41" y="15"/>
                </a:lnTo>
                <a:lnTo>
                  <a:pt x="38" y="12"/>
                </a:lnTo>
                <a:lnTo>
                  <a:pt x="37" y="9"/>
                </a:lnTo>
                <a:lnTo>
                  <a:pt x="37" y="9"/>
                </a:lnTo>
                <a:lnTo>
                  <a:pt x="36" y="6"/>
                </a:lnTo>
                <a:lnTo>
                  <a:pt x="31" y="0"/>
                </a:lnTo>
                <a:lnTo>
                  <a:pt x="31" y="0"/>
                </a:lnTo>
                <a:lnTo>
                  <a:pt x="27" y="2"/>
                </a:lnTo>
                <a:lnTo>
                  <a:pt x="24" y="2"/>
                </a:lnTo>
                <a:lnTo>
                  <a:pt x="24" y="2"/>
                </a:lnTo>
                <a:lnTo>
                  <a:pt x="23" y="2"/>
                </a:lnTo>
                <a:lnTo>
                  <a:pt x="23" y="5"/>
                </a:lnTo>
                <a:lnTo>
                  <a:pt x="21" y="7"/>
                </a:lnTo>
                <a:lnTo>
                  <a:pt x="23" y="10"/>
                </a:lnTo>
                <a:lnTo>
                  <a:pt x="23" y="10"/>
                </a:lnTo>
                <a:lnTo>
                  <a:pt x="24" y="13"/>
                </a:lnTo>
                <a:lnTo>
                  <a:pt x="24" y="17"/>
                </a:lnTo>
                <a:lnTo>
                  <a:pt x="24" y="22"/>
                </a:lnTo>
                <a:lnTo>
                  <a:pt x="23" y="22"/>
                </a:lnTo>
                <a:lnTo>
                  <a:pt x="21" y="22"/>
                </a:lnTo>
                <a:lnTo>
                  <a:pt x="21" y="22"/>
                </a:lnTo>
                <a:lnTo>
                  <a:pt x="19" y="20"/>
                </a:lnTo>
                <a:lnTo>
                  <a:pt x="17" y="17"/>
                </a:lnTo>
                <a:lnTo>
                  <a:pt x="16" y="16"/>
                </a:lnTo>
                <a:lnTo>
                  <a:pt x="13" y="15"/>
                </a:lnTo>
                <a:lnTo>
                  <a:pt x="13" y="15"/>
                </a:lnTo>
                <a:lnTo>
                  <a:pt x="10" y="20"/>
                </a:lnTo>
                <a:lnTo>
                  <a:pt x="7" y="25"/>
                </a:lnTo>
                <a:lnTo>
                  <a:pt x="6" y="27"/>
                </a:lnTo>
                <a:lnTo>
                  <a:pt x="6" y="27"/>
                </a:lnTo>
                <a:lnTo>
                  <a:pt x="4" y="30"/>
                </a:lnTo>
                <a:lnTo>
                  <a:pt x="3" y="30"/>
                </a:lnTo>
                <a:lnTo>
                  <a:pt x="0" y="33"/>
                </a:lnTo>
                <a:lnTo>
                  <a:pt x="0" y="33"/>
                </a:lnTo>
                <a:lnTo>
                  <a:pt x="3" y="36"/>
                </a:lnTo>
                <a:lnTo>
                  <a:pt x="3" y="36"/>
                </a:lnTo>
                <a:lnTo>
                  <a:pt x="3" y="37"/>
                </a:lnTo>
                <a:lnTo>
                  <a:pt x="3" y="40"/>
                </a:lnTo>
                <a:lnTo>
                  <a:pt x="3" y="44"/>
                </a:lnTo>
                <a:lnTo>
                  <a:pt x="4" y="49"/>
                </a:lnTo>
                <a:lnTo>
                  <a:pt x="4" y="49"/>
                </a:lnTo>
                <a:lnTo>
                  <a:pt x="6" y="49"/>
                </a:lnTo>
                <a:lnTo>
                  <a:pt x="6" y="50"/>
                </a:lnTo>
                <a:lnTo>
                  <a:pt x="10" y="49"/>
                </a:lnTo>
                <a:lnTo>
                  <a:pt x="13" y="49"/>
                </a:lnTo>
                <a:lnTo>
                  <a:pt x="14" y="50"/>
                </a:lnTo>
                <a:lnTo>
                  <a:pt x="16" y="52"/>
                </a:lnTo>
                <a:lnTo>
                  <a:pt x="16" y="52"/>
                </a:lnTo>
                <a:lnTo>
                  <a:pt x="16" y="57"/>
                </a:lnTo>
                <a:lnTo>
                  <a:pt x="16" y="60"/>
                </a:lnTo>
                <a:lnTo>
                  <a:pt x="14" y="64"/>
                </a:lnTo>
                <a:lnTo>
                  <a:pt x="14" y="69"/>
                </a:lnTo>
                <a:lnTo>
                  <a:pt x="14" y="69"/>
                </a:lnTo>
                <a:lnTo>
                  <a:pt x="13" y="73"/>
                </a:lnTo>
                <a:lnTo>
                  <a:pt x="11" y="76"/>
                </a:lnTo>
                <a:lnTo>
                  <a:pt x="10" y="79"/>
                </a:lnTo>
                <a:lnTo>
                  <a:pt x="10" y="81"/>
                </a:lnTo>
                <a:lnTo>
                  <a:pt x="10" y="81"/>
                </a:lnTo>
                <a:lnTo>
                  <a:pt x="10" y="83"/>
                </a:lnTo>
                <a:lnTo>
                  <a:pt x="11" y="84"/>
                </a:lnTo>
                <a:lnTo>
                  <a:pt x="16" y="83"/>
                </a:lnTo>
                <a:lnTo>
                  <a:pt x="24" y="76"/>
                </a:lnTo>
                <a:lnTo>
                  <a:pt x="24" y="76"/>
                </a:lnTo>
                <a:lnTo>
                  <a:pt x="28" y="74"/>
                </a:lnTo>
                <a:lnTo>
                  <a:pt x="31" y="73"/>
                </a:lnTo>
                <a:lnTo>
                  <a:pt x="34" y="74"/>
                </a:lnTo>
                <a:lnTo>
                  <a:pt x="36" y="76"/>
                </a:lnTo>
                <a:lnTo>
                  <a:pt x="36" y="76"/>
                </a:lnTo>
                <a:lnTo>
                  <a:pt x="38" y="77"/>
                </a:lnTo>
                <a:lnTo>
                  <a:pt x="41" y="76"/>
                </a:lnTo>
                <a:lnTo>
                  <a:pt x="44" y="74"/>
                </a:lnTo>
                <a:lnTo>
                  <a:pt x="46" y="73"/>
                </a:lnTo>
                <a:lnTo>
                  <a:pt x="46" y="73"/>
                </a:lnTo>
                <a:lnTo>
                  <a:pt x="48" y="70"/>
                </a:lnTo>
                <a:lnTo>
                  <a:pt x="53" y="70"/>
                </a:lnTo>
                <a:lnTo>
                  <a:pt x="57" y="70"/>
                </a:lnTo>
                <a:lnTo>
                  <a:pt x="61" y="71"/>
                </a:lnTo>
                <a:lnTo>
                  <a:pt x="61" y="71"/>
                </a:lnTo>
                <a:lnTo>
                  <a:pt x="67" y="79"/>
                </a:lnTo>
                <a:lnTo>
                  <a:pt x="73" y="84"/>
                </a:lnTo>
                <a:lnTo>
                  <a:pt x="73" y="84"/>
                </a:lnTo>
                <a:lnTo>
                  <a:pt x="74" y="86"/>
                </a:lnTo>
                <a:lnTo>
                  <a:pt x="74" y="87"/>
                </a:lnTo>
                <a:lnTo>
                  <a:pt x="73" y="94"/>
                </a:lnTo>
                <a:lnTo>
                  <a:pt x="73" y="100"/>
                </a:lnTo>
                <a:lnTo>
                  <a:pt x="73" y="101"/>
                </a:lnTo>
                <a:lnTo>
                  <a:pt x="74" y="103"/>
                </a:lnTo>
                <a:lnTo>
                  <a:pt x="74" y="103"/>
                </a:lnTo>
                <a:lnTo>
                  <a:pt x="78" y="106"/>
                </a:lnTo>
                <a:lnTo>
                  <a:pt x="81" y="108"/>
                </a:lnTo>
                <a:lnTo>
                  <a:pt x="84" y="114"/>
                </a:lnTo>
                <a:lnTo>
                  <a:pt x="85" y="120"/>
                </a:lnTo>
                <a:lnTo>
                  <a:pt x="85" y="120"/>
                </a:lnTo>
                <a:lnTo>
                  <a:pt x="85" y="126"/>
                </a:lnTo>
                <a:lnTo>
                  <a:pt x="85" y="130"/>
                </a:lnTo>
                <a:lnTo>
                  <a:pt x="85" y="134"/>
                </a:lnTo>
                <a:lnTo>
                  <a:pt x="83" y="138"/>
                </a:lnTo>
                <a:lnTo>
                  <a:pt x="83" y="138"/>
                </a:lnTo>
                <a:lnTo>
                  <a:pt x="88" y="140"/>
                </a:lnTo>
                <a:lnTo>
                  <a:pt x="90" y="141"/>
                </a:lnTo>
                <a:lnTo>
                  <a:pt x="90" y="143"/>
                </a:lnTo>
                <a:lnTo>
                  <a:pt x="90" y="143"/>
                </a:lnTo>
                <a:lnTo>
                  <a:pt x="90" y="144"/>
                </a:lnTo>
                <a:lnTo>
                  <a:pt x="92" y="144"/>
                </a:lnTo>
                <a:lnTo>
                  <a:pt x="94" y="141"/>
                </a:lnTo>
                <a:lnTo>
                  <a:pt x="94" y="138"/>
                </a:lnTo>
                <a:lnTo>
                  <a:pt x="94" y="138"/>
                </a:lnTo>
                <a:lnTo>
                  <a:pt x="95" y="136"/>
                </a:lnTo>
                <a:lnTo>
                  <a:pt x="98" y="134"/>
                </a:lnTo>
                <a:lnTo>
                  <a:pt x="102" y="134"/>
                </a:lnTo>
                <a:lnTo>
                  <a:pt x="105" y="136"/>
                </a:lnTo>
                <a:lnTo>
                  <a:pt x="105" y="136"/>
                </a:lnTo>
                <a:lnTo>
                  <a:pt x="111" y="136"/>
                </a:lnTo>
                <a:lnTo>
                  <a:pt x="114" y="134"/>
                </a:lnTo>
                <a:lnTo>
                  <a:pt x="117" y="133"/>
                </a:lnTo>
                <a:lnTo>
                  <a:pt x="117" y="133"/>
                </a:lnTo>
                <a:lnTo>
                  <a:pt x="117" y="127"/>
                </a:lnTo>
                <a:lnTo>
                  <a:pt x="117" y="127"/>
                </a:lnTo>
                <a:lnTo>
                  <a:pt x="117" y="117"/>
                </a:lnTo>
                <a:lnTo>
                  <a:pt x="117" y="113"/>
                </a:lnTo>
                <a:lnTo>
                  <a:pt x="114" y="110"/>
                </a:lnTo>
                <a:lnTo>
                  <a:pt x="114" y="110"/>
                </a:lnTo>
                <a:lnTo>
                  <a:pt x="107" y="106"/>
                </a:lnTo>
                <a:lnTo>
                  <a:pt x="104" y="101"/>
                </a:lnTo>
                <a:lnTo>
                  <a:pt x="101" y="99"/>
                </a:lnTo>
                <a:lnTo>
                  <a:pt x="101" y="99"/>
                </a:lnTo>
                <a:lnTo>
                  <a:pt x="98" y="93"/>
                </a:lnTo>
                <a:lnTo>
                  <a:pt x="94" y="89"/>
                </a:lnTo>
                <a:lnTo>
                  <a:pt x="91" y="84"/>
                </a:lnTo>
                <a:lnTo>
                  <a:pt x="88" y="80"/>
                </a:lnTo>
                <a:lnTo>
                  <a:pt x="88" y="80"/>
                </a:lnTo>
                <a:lnTo>
                  <a:pt x="83" y="73"/>
                </a:lnTo>
                <a:lnTo>
                  <a:pt x="81" y="70"/>
                </a:lnTo>
                <a:lnTo>
                  <a:pt x="80" y="66"/>
                </a:lnTo>
                <a:lnTo>
                  <a:pt x="80" y="6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4" name="Freeform 251">
            <a:extLst>
              <a:ext uri="{FF2B5EF4-FFF2-40B4-BE49-F238E27FC236}">
                <a16:creationId xmlns:a16="http://schemas.microsoft.com/office/drawing/2014/main" id="{FEBA4A12-4287-77FA-BB12-F0F8337EE4F9}"/>
              </a:ext>
            </a:extLst>
          </p:cNvPr>
          <p:cNvSpPr>
            <a:spLocks/>
          </p:cNvSpPr>
          <p:nvPr/>
        </p:nvSpPr>
        <p:spPr bwMode="gray">
          <a:xfrm>
            <a:off x="4773075" y="6904607"/>
            <a:ext cx="122898" cy="746011"/>
          </a:xfrm>
          <a:custGeom>
            <a:avLst/>
            <a:gdLst/>
            <a:ahLst/>
            <a:cxnLst>
              <a:cxn ang="0">
                <a:pos x="77" y="121"/>
              </a:cxn>
              <a:cxn ang="0">
                <a:pos x="84" y="108"/>
              </a:cxn>
              <a:cxn ang="0">
                <a:pos x="99" y="103"/>
              </a:cxn>
              <a:cxn ang="0">
                <a:pos x="121" y="103"/>
              </a:cxn>
              <a:cxn ang="0">
                <a:pos x="124" y="105"/>
              </a:cxn>
              <a:cxn ang="0">
                <a:pos x="126" y="87"/>
              </a:cxn>
              <a:cxn ang="0">
                <a:pos x="119" y="73"/>
              </a:cxn>
              <a:cxn ang="0">
                <a:pos x="114" y="67"/>
              </a:cxn>
              <a:cxn ang="0">
                <a:pos x="114" y="51"/>
              </a:cxn>
              <a:cxn ang="0">
                <a:pos x="102" y="38"/>
              </a:cxn>
              <a:cxn ang="0">
                <a:pos x="87" y="40"/>
              </a:cxn>
              <a:cxn ang="0">
                <a:pos x="79" y="44"/>
              </a:cxn>
              <a:cxn ang="0">
                <a:pos x="72" y="40"/>
              </a:cxn>
              <a:cxn ang="0">
                <a:pos x="57" y="50"/>
              </a:cxn>
              <a:cxn ang="0">
                <a:pos x="51" y="48"/>
              </a:cxn>
              <a:cxn ang="0">
                <a:pos x="55" y="36"/>
              </a:cxn>
              <a:cxn ang="0">
                <a:pos x="57" y="24"/>
              </a:cxn>
              <a:cxn ang="0">
                <a:pos x="54" y="16"/>
              </a:cxn>
              <a:cxn ang="0">
                <a:pos x="45" y="16"/>
              </a:cxn>
              <a:cxn ang="0">
                <a:pos x="44" y="4"/>
              </a:cxn>
              <a:cxn ang="0">
                <a:pos x="41" y="0"/>
              </a:cxn>
              <a:cxn ang="0">
                <a:pos x="31" y="6"/>
              </a:cxn>
              <a:cxn ang="0">
                <a:pos x="21" y="13"/>
              </a:cxn>
              <a:cxn ang="0">
                <a:pos x="7" y="14"/>
              </a:cxn>
              <a:cxn ang="0">
                <a:pos x="0" y="44"/>
              </a:cxn>
              <a:cxn ang="0">
                <a:pos x="8" y="57"/>
              </a:cxn>
              <a:cxn ang="0">
                <a:pos x="13" y="64"/>
              </a:cxn>
              <a:cxn ang="0">
                <a:pos x="17" y="71"/>
              </a:cxn>
              <a:cxn ang="0">
                <a:pos x="14" y="77"/>
              </a:cxn>
              <a:cxn ang="0">
                <a:pos x="11" y="88"/>
              </a:cxn>
              <a:cxn ang="0">
                <a:pos x="13" y="101"/>
              </a:cxn>
              <a:cxn ang="0">
                <a:pos x="23" y="115"/>
              </a:cxn>
              <a:cxn ang="0">
                <a:pos x="25" y="131"/>
              </a:cxn>
              <a:cxn ang="0">
                <a:pos x="24" y="151"/>
              </a:cxn>
              <a:cxn ang="0">
                <a:pos x="15" y="164"/>
              </a:cxn>
              <a:cxn ang="0">
                <a:pos x="8" y="201"/>
              </a:cxn>
              <a:cxn ang="0">
                <a:pos x="20" y="208"/>
              </a:cxn>
              <a:cxn ang="0">
                <a:pos x="37" y="231"/>
              </a:cxn>
              <a:cxn ang="0">
                <a:pos x="52" y="235"/>
              </a:cxn>
              <a:cxn ang="0">
                <a:pos x="55" y="242"/>
              </a:cxn>
              <a:cxn ang="0">
                <a:pos x="68" y="241"/>
              </a:cxn>
              <a:cxn ang="0">
                <a:pos x="72" y="235"/>
              </a:cxn>
              <a:cxn ang="0">
                <a:pos x="54" y="225"/>
              </a:cxn>
              <a:cxn ang="0">
                <a:pos x="44" y="218"/>
              </a:cxn>
              <a:cxn ang="0">
                <a:pos x="41" y="202"/>
              </a:cxn>
              <a:cxn ang="0">
                <a:pos x="37" y="192"/>
              </a:cxn>
              <a:cxn ang="0">
                <a:pos x="27" y="184"/>
              </a:cxn>
              <a:cxn ang="0">
                <a:pos x="28" y="158"/>
              </a:cxn>
              <a:cxn ang="0">
                <a:pos x="37" y="132"/>
              </a:cxn>
              <a:cxn ang="0">
                <a:pos x="37" y="124"/>
              </a:cxn>
              <a:cxn ang="0">
                <a:pos x="50" y="120"/>
              </a:cxn>
              <a:cxn ang="0">
                <a:pos x="54" y="130"/>
              </a:cxn>
              <a:cxn ang="0">
                <a:pos x="68" y="132"/>
              </a:cxn>
              <a:cxn ang="0">
                <a:pos x="79" y="141"/>
              </a:cxn>
              <a:cxn ang="0">
                <a:pos x="81" y="141"/>
              </a:cxn>
              <a:cxn ang="0">
                <a:pos x="78" y="128"/>
              </a:cxn>
            </a:cxnLst>
            <a:rect l="0" t="0" r="r" b="b"/>
            <a:pathLst>
              <a:path w="126" h="242">
                <a:moveTo>
                  <a:pt x="78" y="128"/>
                </a:moveTo>
                <a:lnTo>
                  <a:pt x="78" y="128"/>
                </a:lnTo>
                <a:lnTo>
                  <a:pt x="78" y="124"/>
                </a:lnTo>
                <a:lnTo>
                  <a:pt x="77" y="121"/>
                </a:lnTo>
                <a:lnTo>
                  <a:pt x="75" y="118"/>
                </a:lnTo>
                <a:lnTo>
                  <a:pt x="78" y="114"/>
                </a:lnTo>
                <a:lnTo>
                  <a:pt x="78" y="114"/>
                </a:lnTo>
                <a:lnTo>
                  <a:pt x="84" y="108"/>
                </a:lnTo>
                <a:lnTo>
                  <a:pt x="89" y="104"/>
                </a:lnTo>
                <a:lnTo>
                  <a:pt x="95" y="103"/>
                </a:lnTo>
                <a:lnTo>
                  <a:pt x="99" y="103"/>
                </a:lnTo>
                <a:lnTo>
                  <a:pt x="99" y="103"/>
                </a:lnTo>
                <a:lnTo>
                  <a:pt x="105" y="103"/>
                </a:lnTo>
                <a:lnTo>
                  <a:pt x="112" y="103"/>
                </a:lnTo>
                <a:lnTo>
                  <a:pt x="118" y="103"/>
                </a:lnTo>
                <a:lnTo>
                  <a:pt x="121" y="103"/>
                </a:lnTo>
                <a:lnTo>
                  <a:pt x="122" y="104"/>
                </a:lnTo>
                <a:lnTo>
                  <a:pt x="122" y="104"/>
                </a:lnTo>
                <a:lnTo>
                  <a:pt x="124" y="105"/>
                </a:lnTo>
                <a:lnTo>
                  <a:pt x="124" y="105"/>
                </a:lnTo>
                <a:lnTo>
                  <a:pt x="126" y="101"/>
                </a:lnTo>
                <a:lnTo>
                  <a:pt x="126" y="97"/>
                </a:lnTo>
                <a:lnTo>
                  <a:pt x="126" y="93"/>
                </a:lnTo>
                <a:lnTo>
                  <a:pt x="126" y="87"/>
                </a:lnTo>
                <a:lnTo>
                  <a:pt x="126" y="87"/>
                </a:lnTo>
                <a:lnTo>
                  <a:pt x="125" y="81"/>
                </a:lnTo>
                <a:lnTo>
                  <a:pt x="122" y="75"/>
                </a:lnTo>
                <a:lnTo>
                  <a:pt x="119" y="73"/>
                </a:lnTo>
                <a:lnTo>
                  <a:pt x="115" y="70"/>
                </a:lnTo>
                <a:lnTo>
                  <a:pt x="115" y="70"/>
                </a:lnTo>
                <a:lnTo>
                  <a:pt x="114" y="68"/>
                </a:lnTo>
                <a:lnTo>
                  <a:pt x="114" y="67"/>
                </a:lnTo>
                <a:lnTo>
                  <a:pt x="114" y="61"/>
                </a:lnTo>
                <a:lnTo>
                  <a:pt x="115" y="54"/>
                </a:lnTo>
                <a:lnTo>
                  <a:pt x="115" y="53"/>
                </a:lnTo>
                <a:lnTo>
                  <a:pt x="114" y="51"/>
                </a:lnTo>
                <a:lnTo>
                  <a:pt x="114" y="51"/>
                </a:lnTo>
                <a:lnTo>
                  <a:pt x="108" y="46"/>
                </a:lnTo>
                <a:lnTo>
                  <a:pt x="102" y="38"/>
                </a:lnTo>
                <a:lnTo>
                  <a:pt x="102" y="38"/>
                </a:lnTo>
                <a:lnTo>
                  <a:pt x="98" y="37"/>
                </a:lnTo>
                <a:lnTo>
                  <a:pt x="94" y="37"/>
                </a:lnTo>
                <a:lnTo>
                  <a:pt x="89" y="37"/>
                </a:lnTo>
                <a:lnTo>
                  <a:pt x="87" y="40"/>
                </a:lnTo>
                <a:lnTo>
                  <a:pt x="87" y="40"/>
                </a:lnTo>
                <a:lnTo>
                  <a:pt x="85" y="41"/>
                </a:lnTo>
                <a:lnTo>
                  <a:pt x="82" y="43"/>
                </a:lnTo>
                <a:lnTo>
                  <a:pt x="79" y="44"/>
                </a:lnTo>
                <a:lnTo>
                  <a:pt x="77" y="43"/>
                </a:lnTo>
                <a:lnTo>
                  <a:pt x="77" y="43"/>
                </a:lnTo>
                <a:lnTo>
                  <a:pt x="75" y="41"/>
                </a:lnTo>
                <a:lnTo>
                  <a:pt x="72" y="40"/>
                </a:lnTo>
                <a:lnTo>
                  <a:pt x="69" y="41"/>
                </a:lnTo>
                <a:lnTo>
                  <a:pt x="65" y="43"/>
                </a:lnTo>
                <a:lnTo>
                  <a:pt x="65" y="43"/>
                </a:lnTo>
                <a:lnTo>
                  <a:pt x="57" y="50"/>
                </a:lnTo>
                <a:lnTo>
                  <a:pt x="52" y="51"/>
                </a:lnTo>
                <a:lnTo>
                  <a:pt x="51" y="50"/>
                </a:lnTo>
                <a:lnTo>
                  <a:pt x="51" y="48"/>
                </a:lnTo>
                <a:lnTo>
                  <a:pt x="51" y="48"/>
                </a:lnTo>
                <a:lnTo>
                  <a:pt x="51" y="46"/>
                </a:lnTo>
                <a:lnTo>
                  <a:pt x="52" y="43"/>
                </a:lnTo>
                <a:lnTo>
                  <a:pt x="54" y="40"/>
                </a:lnTo>
                <a:lnTo>
                  <a:pt x="55" y="36"/>
                </a:lnTo>
                <a:lnTo>
                  <a:pt x="55" y="36"/>
                </a:lnTo>
                <a:lnTo>
                  <a:pt x="55" y="31"/>
                </a:lnTo>
                <a:lnTo>
                  <a:pt x="57" y="27"/>
                </a:lnTo>
                <a:lnTo>
                  <a:pt x="57" y="24"/>
                </a:lnTo>
                <a:lnTo>
                  <a:pt x="57" y="19"/>
                </a:lnTo>
                <a:lnTo>
                  <a:pt x="57" y="19"/>
                </a:lnTo>
                <a:lnTo>
                  <a:pt x="55" y="17"/>
                </a:lnTo>
                <a:lnTo>
                  <a:pt x="54" y="16"/>
                </a:lnTo>
                <a:lnTo>
                  <a:pt x="51" y="16"/>
                </a:lnTo>
                <a:lnTo>
                  <a:pt x="47" y="17"/>
                </a:lnTo>
                <a:lnTo>
                  <a:pt x="47" y="16"/>
                </a:lnTo>
                <a:lnTo>
                  <a:pt x="45" y="16"/>
                </a:lnTo>
                <a:lnTo>
                  <a:pt x="45" y="16"/>
                </a:lnTo>
                <a:lnTo>
                  <a:pt x="44" y="11"/>
                </a:lnTo>
                <a:lnTo>
                  <a:pt x="44" y="7"/>
                </a:lnTo>
                <a:lnTo>
                  <a:pt x="44" y="4"/>
                </a:lnTo>
                <a:lnTo>
                  <a:pt x="44" y="3"/>
                </a:lnTo>
                <a:lnTo>
                  <a:pt x="44" y="3"/>
                </a:lnTo>
                <a:lnTo>
                  <a:pt x="41" y="0"/>
                </a:lnTo>
                <a:lnTo>
                  <a:pt x="41" y="0"/>
                </a:lnTo>
                <a:lnTo>
                  <a:pt x="38" y="2"/>
                </a:lnTo>
                <a:lnTo>
                  <a:pt x="38" y="2"/>
                </a:lnTo>
                <a:lnTo>
                  <a:pt x="35" y="4"/>
                </a:lnTo>
                <a:lnTo>
                  <a:pt x="31" y="6"/>
                </a:lnTo>
                <a:lnTo>
                  <a:pt x="27" y="7"/>
                </a:lnTo>
                <a:lnTo>
                  <a:pt x="24" y="10"/>
                </a:lnTo>
                <a:lnTo>
                  <a:pt x="24" y="10"/>
                </a:lnTo>
                <a:lnTo>
                  <a:pt x="21" y="13"/>
                </a:lnTo>
                <a:lnTo>
                  <a:pt x="17" y="14"/>
                </a:lnTo>
                <a:lnTo>
                  <a:pt x="11" y="14"/>
                </a:lnTo>
                <a:lnTo>
                  <a:pt x="11" y="14"/>
                </a:lnTo>
                <a:lnTo>
                  <a:pt x="7" y="14"/>
                </a:lnTo>
                <a:lnTo>
                  <a:pt x="4" y="16"/>
                </a:lnTo>
                <a:lnTo>
                  <a:pt x="3" y="19"/>
                </a:lnTo>
                <a:lnTo>
                  <a:pt x="3" y="19"/>
                </a:lnTo>
                <a:lnTo>
                  <a:pt x="0" y="44"/>
                </a:lnTo>
                <a:lnTo>
                  <a:pt x="0" y="44"/>
                </a:lnTo>
                <a:lnTo>
                  <a:pt x="1" y="48"/>
                </a:lnTo>
                <a:lnTo>
                  <a:pt x="4" y="53"/>
                </a:lnTo>
                <a:lnTo>
                  <a:pt x="8" y="57"/>
                </a:lnTo>
                <a:lnTo>
                  <a:pt x="11" y="58"/>
                </a:lnTo>
                <a:lnTo>
                  <a:pt x="11" y="58"/>
                </a:lnTo>
                <a:lnTo>
                  <a:pt x="13" y="61"/>
                </a:lnTo>
                <a:lnTo>
                  <a:pt x="13" y="64"/>
                </a:lnTo>
                <a:lnTo>
                  <a:pt x="13" y="67"/>
                </a:lnTo>
                <a:lnTo>
                  <a:pt x="14" y="70"/>
                </a:lnTo>
                <a:lnTo>
                  <a:pt x="14" y="70"/>
                </a:lnTo>
                <a:lnTo>
                  <a:pt x="17" y="71"/>
                </a:lnTo>
                <a:lnTo>
                  <a:pt x="17" y="74"/>
                </a:lnTo>
                <a:lnTo>
                  <a:pt x="15" y="77"/>
                </a:lnTo>
                <a:lnTo>
                  <a:pt x="14" y="77"/>
                </a:lnTo>
                <a:lnTo>
                  <a:pt x="14" y="77"/>
                </a:lnTo>
                <a:lnTo>
                  <a:pt x="13" y="78"/>
                </a:lnTo>
                <a:lnTo>
                  <a:pt x="14" y="81"/>
                </a:lnTo>
                <a:lnTo>
                  <a:pt x="13" y="85"/>
                </a:lnTo>
                <a:lnTo>
                  <a:pt x="11" y="88"/>
                </a:lnTo>
                <a:lnTo>
                  <a:pt x="11" y="88"/>
                </a:lnTo>
                <a:lnTo>
                  <a:pt x="10" y="93"/>
                </a:lnTo>
                <a:lnTo>
                  <a:pt x="11" y="97"/>
                </a:lnTo>
                <a:lnTo>
                  <a:pt x="13" y="101"/>
                </a:lnTo>
                <a:lnTo>
                  <a:pt x="17" y="105"/>
                </a:lnTo>
                <a:lnTo>
                  <a:pt x="17" y="105"/>
                </a:lnTo>
                <a:lnTo>
                  <a:pt x="21" y="111"/>
                </a:lnTo>
                <a:lnTo>
                  <a:pt x="23" y="115"/>
                </a:lnTo>
                <a:lnTo>
                  <a:pt x="24" y="125"/>
                </a:lnTo>
                <a:lnTo>
                  <a:pt x="24" y="125"/>
                </a:lnTo>
                <a:lnTo>
                  <a:pt x="24" y="128"/>
                </a:lnTo>
                <a:lnTo>
                  <a:pt x="25" y="131"/>
                </a:lnTo>
                <a:lnTo>
                  <a:pt x="28" y="134"/>
                </a:lnTo>
                <a:lnTo>
                  <a:pt x="28" y="138"/>
                </a:lnTo>
                <a:lnTo>
                  <a:pt x="28" y="138"/>
                </a:lnTo>
                <a:lnTo>
                  <a:pt x="24" y="151"/>
                </a:lnTo>
                <a:lnTo>
                  <a:pt x="20" y="161"/>
                </a:lnTo>
                <a:lnTo>
                  <a:pt x="17" y="164"/>
                </a:lnTo>
                <a:lnTo>
                  <a:pt x="15" y="164"/>
                </a:lnTo>
                <a:lnTo>
                  <a:pt x="15" y="164"/>
                </a:lnTo>
                <a:lnTo>
                  <a:pt x="10" y="188"/>
                </a:lnTo>
                <a:lnTo>
                  <a:pt x="10" y="188"/>
                </a:lnTo>
                <a:lnTo>
                  <a:pt x="8" y="198"/>
                </a:lnTo>
                <a:lnTo>
                  <a:pt x="8" y="201"/>
                </a:lnTo>
                <a:lnTo>
                  <a:pt x="11" y="202"/>
                </a:lnTo>
                <a:lnTo>
                  <a:pt x="11" y="202"/>
                </a:lnTo>
                <a:lnTo>
                  <a:pt x="15" y="204"/>
                </a:lnTo>
                <a:lnTo>
                  <a:pt x="20" y="208"/>
                </a:lnTo>
                <a:lnTo>
                  <a:pt x="32" y="222"/>
                </a:lnTo>
                <a:lnTo>
                  <a:pt x="32" y="222"/>
                </a:lnTo>
                <a:lnTo>
                  <a:pt x="37" y="231"/>
                </a:lnTo>
                <a:lnTo>
                  <a:pt x="37" y="231"/>
                </a:lnTo>
                <a:lnTo>
                  <a:pt x="47" y="231"/>
                </a:lnTo>
                <a:lnTo>
                  <a:pt x="47" y="231"/>
                </a:lnTo>
                <a:lnTo>
                  <a:pt x="50" y="232"/>
                </a:lnTo>
                <a:lnTo>
                  <a:pt x="52" y="235"/>
                </a:lnTo>
                <a:lnTo>
                  <a:pt x="54" y="238"/>
                </a:lnTo>
                <a:lnTo>
                  <a:pt x="54" y="241"/>
                </a:lnTo>
                <a:lnTo>
                  <a:pt x="54" y="241"/>
                </a:lnTo>
                <a:lnTo>
                  <a:pt x="55" y="242"/>
                </a:lnTo>
                <a:lnTo>
                  <a:pt x="60" y="242"/>
                </a:lnTo>
                <a:lnTo>
                  <a:pt x="67" y="242"/>
                </a:lnTo>
                <a:lnTo>
                  <a:pt x="67" y="242"/>
                </a:lnTo>
                <a:lnTo>
                  <a:pt x="68" y="241"/>
                </a:lnTo>
                <a:lnTo>
                  <a:pt x="68" y="239"/>
                </a:lnTo>
                <a:lnTo>
                  <a:pt x="69" y="238"/>
                </a:lnTo>
                <a:lnTo>
                  <a:pt x="72" y="235"/>
                </a:lnTo>
                <a:lnTo>
                  <a:pt x="72" y="235"/>
                </a:lnTo>
                <a:lnTo>
                  <a:pt x="68" y="232"/>
                </a:lnTo>
                <a:lnTo>
                  <a:pt x="64" y="229"/>
                </a:lnTo>
                <a:lnTo>
                  <a:pt x="58" y="226"/>
                </a:lnTo>
                <a:lnTo>
                  <a:pt x="54" y="225"/>
                </a:lnTo>
                <a:lnTo>
                  <a:pt x="54" y="225"/>
                </a:lnTo>
                <a:lnTo>
                  <a:pt x="51" y="223"/>
                </a:lnTo>
                <a:lnTo>
                  <a:pt x="48" y="222"/>
                </a:lnTo>
                <a:lnTo>
                  <a:pt x="44" y="218"/>
                </a:lnTo>
                <a:lnTo>
                  <a:pt x="42" y="212"/>
                </a:lnTo>
                <a:lnTo>
                  <a:pt x="42" y="206"/>
                </a:lnTo>
                <a:lnTo>
                  <a:pt x="42" y="206"/>
                </a:lnTo>
                <a:lnTo>
                  <a:pt x="41" y="202"/>
                </a:lnTo>
                <a:lnTo>
                  <a:pt x="40" y="199"/>
                </a:lnTo>
                <a:lnTo>
                  <a:pt x="37" y="195"/>
                </a:lnTo>
                <a:lnTo>
                  <a:pt x="37" y="192"/>
                </a:lnTo>
                <a:lnTo>
                  <a:pt x="37" y="192"/>
                </a:lnTo>
                <a:lnTo>
                  <a:pt x="35" y="189"/>
                </a:lnTo>
                <a:lnTo>
                  <a:pt x="34" y="186"/>
                </a:lnTo>
                <a:lnTo>
                  <a:pt x="27" y="184"/>
                </a:lnTo>
                <a:lnTo>
                  <a:pt x="27" y="184"/>
                </a:lnTo>
                <a:lnTo>
                  <a:pt x="24" y="182"/>
                </a:lnTo>
                <a:lnTo>
                  <a:pt x="24" y="179"/>
                </a:lnTo>
                <a:lnTo>
                  <a:pt x="25" y="172"/>
                </a:lnTo>
                <a:lnTo>
                  <a:pt x="28" y="158"/>
                </a:lnTo>
                <a:lnTo>
                  <a:pt x="28" y="158"/>
                </a:lnTo>
                <a:lnTo>
                  <a:pt x="30" y="151"/>
                </a:lnTo>
                <a:lnTo>
                  <a:pt x="34" y="142"/>
                </a:lnTo>
                <a:lnTo>
                  <a:pt x="37" y="132"/>
                </a:lnTo>
                <a:lnTo>
                  <a:pt x="37" y="128"/>
                </a:lnTo>
                <a:lnTo>
                  <a:pt x="37" y="125"/>
                </a:lnTo>
                <a:lnTo>
                  <a:pt x="37" y="125"/>
                </a:lnTo>
                <a:lnTo>
                  <a:pt x="37" y="124"/>
                </a:lnTo>
                <a:lnTo>
                  <a:pt x="37" y="121"/>
                </a:lnTo>
                <a:lnTo>
                  <a:pt x="41" y="118"/>
                </a:lnTo>
                <a:lnTo>
                  <a:pt x="47" y="118"/>
                </a:lnTo>
                <a:lnTo>
                  <a:pt x="50" y="120"/>
                </a:lnTo>
                <a:lnTo>
                  <a:pt x="51" y="121"/>
                </a:lnTo>
                <a:lnTo>
                  <a:pt x="51" y="121"/>
                </a:lnTo>
                <a:lnTo>
                  <a:pt x="51" y="127"/>
                </a:lnTo>
                <a:lnTo>
                  <a:pt x="54" y="130"/>
                </a:lnTo>
                <a:lnTo>
                  <a:pt x="57" y="131"/>
                </a:lnTo>
                <a:lnTo>
                  <a:pt x="62" y="131"/>
                </a:lnTo>
                <a:lnTo>
                  <a:pt x="62" y="131"/>
                </a:lnTo>
                <a:lnTo>
                  <a:pt x="68" y="132"/>
                </a:lnTo>
                <a:lnTo>
                  <a:pt x="72" y="135"/>
                </a:lnTo>
                <a:lnTo>
                  <a:pt x="75" y="138"/>
                </a:lnTo>
                <a:lnTo>
                  <a:pt x="79" y="141"/>
                </a:lnTo>
                <a:lnTo>
                  <a:pt x="79" y="141"/>
                </a:lnTo>
                <a:lnTo>
                  <a:pt x="81" y="141"/>
                </a:lnTo>
                <a:lnTo>
                  <a:pt x="81" y="141"/>
                </a:lnTo>
                <a:lnTo>
                  <a:pt x="81" y="141"/>
                </a:lnTo>
                <a:lnTo>
                  <a:pt x="81" y="141"/>
                </a:lnTo>
                <a:lnTo>
                  <a:pt x="81" y="137"/>
                </a:lnTo>
                <a:lnTo>
                  <a:pt x="81" y="135"/>
                </a:lnTo>
                <a:lnTo>
                  <a:pt x="79" y="132"/>
                </a:lnTo>
                <a:lnTo>
                  <a:pt x="78" y="128"/>
                </a:lnTo>
                <a:lnTo>
                  <a:pt x="78" y="12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5" name="Freeform 252">
            <a:extLst>
              <a:ext uri="{FF2B5EF4-FFF2-40B4-BE49-F238E27FC236}">
                <a16:creationId xmlns:a16="http://schemas.microsoft.com/office/drawing/2014/main" id="{B4EAE7D0-FFA3-682E-A333-AE55B17268D8}"/>
              </a:ext>
            </a:extLst>
          </p:cNvPr>
          <p:cNvSpPr>
            <a:spLocks/>
          </p:cNvSpPr>
          <p:nvPr/>
        </p:nvSpPr>
        <p:spPr bwMode="gray">
          <a:xfrm>
            <a:off x="3487523" y="4879276"/>
            <a:ext cx="149234" cy="385337"/>
          </a:xfrm>
          <a:custGeom>
            <a:avLst/>
            <a:gdLst/>
            <a:ahLst/>
            <a:cxnLst>
              <a:cxn ang="0">
                <a:pos x="3" y="33"/>
              </a:cxn>
              <a:cxn ang="0">
                <a:pos x="2" y="41"/>
              </a:cxn>
              <a:cxn ang="0">
                <a:pos x="2" y="48"/>
              </a:cxn>
              <a:cxn ang="0">
                <a:pos x="6" y="55"/>
              </a:cxn>
              <a:cxn ang="0">
                <a:pos x="8" y="64"/>
              </a:cxn>
              <a:cxn ang="0">
                <a:pos x="12" y="77"/>
              </a:cxn>
              <a:cxn ang="0">
                <a:pos x="12" y="84"/>
              </a:cxn>
              <a:cxn ang="0">
                <a:pos x="22" y="89"/>
              </a:cxn>
              <a:cxn ang="0">
                <a:pos x="32" y="97"/>
              </a:cxn>
              <a:cxn ang="0">
                <a:pos x="36" y="101"/>
              </a:cxn>
              <a:cxn ang="0">
                <a:pos x="40" y="101"/>
              </a:cxn>
              <a:cxn ang="0">
                <a:pos x="50" y="99"/>
              </a:cxn>
              <a:cxn ang="0">
                <a:pos x="53" y="101"/>
              </a:cxn>
              <a:cxn ang="0">
                <a:pos x="56" y="107"/>
              </a:cxn>
              <a:cxn ang="0">
                <a:pos x="64" y="108"/>
              </a:cxn>
              <a:cxn ang="0">
                <a:pos x="70" y="115"/>
              </a:cxn>
              <a:cxn ang="0">
                <a:pos x="74" y="118"/>
              </a:cxn>
              <a:cxn ang="0">
                <a:pos x="82" y="117"/>
              </a:cxn>
              <a:cxn ang="0">
                <a:pos x="92" y="118"/>
              </a:cxn>
              <a:cxn ang="0">
                <a:pos x="99" y="118"/>
              </a:cxn>
              <a:cxn ang="0">
                <a:pos x="107" y="119"/>
              </a:cxn>
              <a:cxn ang="0">
                <a:pos x="121" y="122"/>
              </a:cxn>
              <a:cxn ang="0">
                <a:pos x="131" y="125"/>
              </a:cxn>
              <a:cxn ang="0">
                <a:pos x="130" y="114"/>
              </a:cxn>
              <a:cxn ang="0">
                <a:pos x="146" y="98"/>
              </a:cxn>
              <a:cxn ang="0">
                <a:pos x="150" y="95"/>
              </a:cxn>
              <a:cxn ang="0">
                <a:pos x="153" y="89"/>
              </a:cxn>
              <a:cxn ang="0">
                <a:pos x="146" y="77"/>
              </a:cxn>
              <a:cxn ang="0">
                <a:pos x="144" y="62"/>
              </a:cxn>
              <a:cxn ang="0">
                <a:pos x="140" y="57"/>
              </a:cxn>
              <a:cxn ang="0">
                <a:pos x="140" y="52"/>
              </a:cxn>
              <a:cxn ang="0">
                <a:pos x="148" y="47"/>
              </a:cxn>
              <a:cxn ang="0">
                <a:pos x="150" y="35"/>
              </a:cxn>
              <a:cxn ang="0">
                <a:pos x="146" y="31"/>
              </a:cxn>
              <a:cxn ang="0">
                <a:pos x="146" y="21"/>
              </a:cxn>
              <a:cxn ang="0">
                <a:pos x="144" y="17"/>
              </a:cxn>
              <a:cxn ang="0">
                <a:pos x="133" y="11"/>
              </a:cxn>
              <a:cxn ang="0">
                <a:pos x="121" y="11"/>
              </a:cxn>
              <a:cxn ang="0">
                <a:pos x="90" y="10"/>
              </a:cxn>
              <a:cxn ang="0">
                <a:pos x="79" y="10"/>
              </a:cxn>
              <a:cxn ang="0">
                <a:pos x="70" y="10"/>
              </a:cxn>
              <a:cxn ang="0">
                <a:pos x="66" y="1"/>
              </a:cxn>
              <a:cxn ang="0">
                <a:pos x="52" y="3"/>
              </a:cxn>
              <a:cxn ang="0">
                <a:pos x="32" y="11"/>
              </a:cxn>
              <a:cxn ang="0">
                <a:pos x="25" y="14"/>
              </a:cxn>
              <a:cxn ang="0">
                <a:pos x="8" y="18"/>
              </a:cxn>
              <a:cxn ang="0">
                <a:pos x="5" y="23"/>
              </a:cxn>
              <a:cxn ang="0">
                <a:pos x="2" y="25"/>
              </a:cxn>
            </a:cxnLst>
            <a:rect l="0" t="0" r="r" b="b"/>
            <a:pathLst>
              <a:path w="153" h="125">
                <a:moveTo>
                  <a:pt x="2" y="25"/>
                </a:moveTo>
                <a:lnTo>
                  <a:pt x="2" y="25"/>
                </a:lnTo>
                <a:lnTo>
                  <a:pt x="3" y="33"/>
                </a:lnTo>
                <a:lnTo>
                  <a:pt x="2" y="38"/>
                </a:lnTo>
                <a:lnTo>
                  <a:pt x="2" y="41"/>
                </a:lnTo>
                <a:lnTo>
                  <a:pt x="2" y="41"/>
                </a:lnTo>
                <a:lnTo>
                  <a:pt x="0" y="44"/>
                </a:lnTo>
                <a:lnTo>
                  <a:pt x="0" y="45"/>
                </a:lnTo>
                <a:lnTo>
                  <a:pt x="2" y="48"/>
                </a:lnTo>
                <a:lnTo>
                  <a:pt x="2" y="48"/>
                </a:lnTo>
                <a:lnTo>
                  <a:pt x="5" y="51"/>
                </a:lnTo>
                <a:lnTo>
                  <a:pt x="6" y="55"/>
                </a:lnTo>
                <a:lnTo>
                  <a:pt x="6" y="55"/>
                </a:lnTo>
                <a:lnTo>
                  <a:pt x="8" y="60"/>
                </a:lnTo>
                <a:lnTo>
                  <a:pt x="8" y="64"/>
                </a:lnTo>
                <a:lnTo>
                  <a:pt x="8" y="64"/>
                </a:lnTo>
                <a:lnTo>
                  <a:pt x="9" y="72"/>
                </a:lnTo>
                <a:lnTo>
                  <a:pt x="12" y="77"/>
                </a:lnTo>
                <a:lnTo>
                  <a:pt x="12" y="77"/>
                </a:lnTo>
                <a:lnTo>
                  <a:pt x="13" y="81"/>
                </a:lnTo>
                <a:lnTo>
                  <a:pt x="12" y="84"/>
                </a:lnTo>
                <a:lnTo>
                  <a:pt x="12" y="84"/>
                </a:lnTo>
                <a:lnTo>
                  <a:pt x="22" y="89"/>
                </a:lnTo>
                <a:lnTo>
                  <a:pt x="22" y="89"/>
                </a:lnTo>
                <a:lnTo>
                  <a:pt x="30" y="94"/>
                </a:lnTo>
                <a:lnTo>
                  <a:pt x="32" y="95"/>
                </a:lnTo>
                <a:lnTo>
                  <a:pt x="32" y="97"/>
                </a:lnTo>
                <a:lnTo>
                  <a:pt x="32" y="97"/>
                </a:lnTo>
                <a:lnTo>
                  <a:pt x="33" y="99"/>
                </a:lnTo>
                <a:lnTo>
                  <a:pt x="36" y="101"/>
                </a:lnTo>
                <a:lnTo>
                  <a:pt x="39" y="102"/>
                </a:lnTo>
                <a:lnTo>
                  <a:pt x="40" y="101"/>
                </a:lnTo>
                <a:lnTo>
                  <a:pt x="40" y="101"/>
                </a:lnTo>
                <a:lnTo>
                  <a:pt x="43" y="99"/>
                </a:lnTo>
                <a:lnTo>
                  <a:pt x="45" y="99"/>
                </a:lnTo>
                <a:lnTo>
                  <a:pt x="50" y="99"/>
                </a:lnTo>
                <a:lnTo>
                  <a:pt x="50" y="99"/>
                </a:lnTo>
                <a:lnTo>
                  <a:pt x="52" y="99"/>
                </a:lnTo>
                <a:lnTo>
                  <a:pt x="53" y="101"/>
                </a:lnTo>
                <a:lnTo>
                  <a:pt x="55" y="105"/>
                </a:lnTo>
                <a:lnTo>
                  <a:pt x="55" y="105"/>
                </a:lnTo>
                <a:lnTo>
                  <a:pt x="56" y="107"/>
                </a:lnTo>
                <a:lnTo>
                  <a:pt x="59" y="107"/>
                </a:lnTo>
                <a:lnTo>
                  <a:pt x="64" y="108"/>
                </a:lnTo>
                <a:lnTo>
                  <a:pt x="64" y="108"/>
                </a:lnTo>
                <a:lnTo>
                  <a:pt x="66" y="109"/>
                </a:lnTo>
                <a:lnTo>
                  <a:pt x="67" y="112"/>
                </a:lnTo>
                <a:lnTo>
                  <a:pt x="70" y="115"/>
                </a:lnTo>
                <a:lnTo>
                  <a:pt x="72" y="118"/>
                </a:lnTo>
                <a:lnTo>
                  <a:pt x="72" y="118"/>
                </a:lnTo>
                <a:lnTo>
                  <a:pt x="74" y="118"/>
                </a:lnTo>
                <a:lnTo>
                  <a:pt x="77" y="117"/>
                </a:lnTo>
                <a:lnTo>
                  <a:pt x="80" y="117"/>
                </a:lnTo>
                <a:lnTo>
                  <a:pt x="82" y="117"/>
                </a:lnTo>
                <a:lnTo>
                  <a:pt x="82" y="117"/>
                </a:lnTo>
                <a:lnTo>
                  <a:pt x="87" y="118"/>
                </a:lnTo>
                <a:lnTo>
                  <a:pt x="92" y="118"/>
                </a:lnTo>
                <a:lnTo>
                  <a:pt x="96" y="118"/>
                </a:lnTo>
                <a:lnTo>
                  <a:pt x="96" y="118"/>
                </a:lnTo>
                <a:lnTo>
                  <a:pt x="99" y="118"/>
                </a:lnTo>
                <a:lnTo>
                  <a:pt x="101" y="118"/>
                </a:lnTo>
                <a:lnTo>
                  <a:pt x="104" y="119"/>
                </a:lnTo>
                <a:lnTo>
                  <a:pt x="107" y="119"/>
                </a:lnTo>
                <a:lnTo>
                  <a:pt x="107" y="119"/>
                </a:lnTo>
                <a:lnTo>
                  <a:pt x="116" y="119"/>
                </a:lnTo>
                <a:lnTo>
                  <a:pt x="121" y="122"/>
                </a:lnTo>
                <a:lnTo>
                  <a:pt x="121" y="122"/>
                </a:lnTo>
                <a:lnTo>
                  <a:pt x="124" y="124"/>
                </a:lnTo>
                <a:lnTo>
                  <a:pt x="131" y="125"/>
                </a:lnTo>
                <a:lnTo>
                  <a:pt x="131" y="125"/>
                </a:lnTo>
                <a:lnTo>
                  <a:pt x="131" y="119"/>
                </a:lnTo>
                <a:lnTo>
                  <a:pt x="130" y="114"/>
                </a:lnTo>
                <a:lnTo>
                  <a:pt x="130" y="114"/>
                </a:lnTo>
                <a:lnTo>
                  <a:pt x="137" y="107"/>
                </a:lnTo>
                <a:lnTo>
                  <a:pt x="146" y="98"/>
                </a:lnTo>
                <a:lnTo>
                  <a:pt x="146" y="98"/>
                </a:lnTo>
                <a:lnTo>
                  <a:pt x="148" y="97"/>
                </a:lnTo>
                <a:lnTo>
                  <a:pt x="150" y="95"/>
                </a:lnTo>
                <a:lnTo>
                  <a:pt x="153" y="92"/>
                </a:lnTo>
                <a:lnTo>
                  <a:pt x="153" y="92"/>
                </a:lnTo>
                <a:lnTo>
                  <a:pt x="153" y="89"/>
                </a:lnTo>
                <a:lnTo>
                  <a:pt x="150" y="85"/>
                </a:lnTo>
                <a:lnTo>
                  <a:pt x="146" y="77"/>
                </a:lnTo>
                <a:lnTo>
                  <a:pt x="146" y="77"/>
                </a:lnTo>
                <a:lnTo>
                  <a:pt x="144" y="71"/>
                </a:lnTo>
                <a:lnTo>
                  <a:pt x="144" y="62"/>
                </a:lnTo>
                <a:lnTo>
                  <a:pt x="144" y="62"/>
                </a:lnTo>
                <a:lnTo>
                  <a:pt x="144" y="61"/>
                </a:lnTo>
                <a:lnTo>
                  <a:pt x="143" y="58"/>
                </a:lnTo>
                <a:lnTo>
                  <a:pt x="140" y="57"/>
                </a:lnTo>
                <a:lnTo>
                  <a:pt x="140" y="55"/>
                </a:lnTo>
                <a:lnTo>
                  <a:pt x="140" y="55"/>
                </a:lnTo>
                <a:lnTo>
                  <a:pt x="140" y="52"/>
                </a:lnTo>
                <a:lnTo>
                  <a:pt x="143" y="51"/>
                </a:lnTo>
                <a:lnTo>
                  <a:pt x="148" y="47"/>
                </a:lnTo>
                <a:lnTo>
                  <a:pt x="148" y="47"/>
                </a:lnTo>
                <a:lnTo>
                  <a:pt x="150" y="44"/>
                </a:lnTo>
                <a:lnTo>
                  <a:pt x="150" y="40"/>
                </a:lnTo>
                <a:lnTo>
                  <a:pt x="150" y="35"/>
                </a:lnTo>
                <a:lnTo>
                  <a:pt x="148" y="33"/>
                </a:lnTo>
                <a:lnTo>
                  <a:pt x="148" y="33"/>
                </a:lnTo>
                <a:lnTo>
                  <a:pt x="146" y="31"/>
                </a:lnTo>
                <a:lnTo>
                  <a:pt x="146" y="28"/>
                </a:lnTo>
                <a:lnTo>
                  <a:pt x="144" y="24"/>
                </a:lnTo>
                <a:lnTo>
                  <a:pt x="146" y="21"/>
                </a:lnTo>
                <a:lnTo>
                  <a:pt x="146" y="21"/>
                </a:lnTo>
                <a:lnTo>
                  <a:pt x="146" y="18"/>
                </a:lnTo>
                <a:lnTo>
                  <a:pt x="144" y="17"/>
                </a:lnTo>
                <a:lnTo>
                  <a:pt x="140" y="14"/>
                </a:lnTo>
                <a:lnTo>
                  <a:pt x="133" y="11"/>
                </a:lnTo>
                <a:lnTo>
                  <a:pt x="133" y="11"/>
                </a:lnTo>
                <a:lnTo>
                  <a:pt x="133" y="11"/>
                </a:lnTo>
                <a:lnTo>
                  <a:pt x="133" y="11"/>
                </a:lnTo>
                <a:lnTo>
                  <a:pt x="121" y="11"/>
                </a:lnTo>
                <a:lnTo>
                  <a:pt x="109" y="11"/>
                </a:lnTo>
                <a:lnTo>
                  <a:pt x="90" y="10"/>
                </a:lnTo>
                <a:lnTo>
                  <a:pt x="90" y="10"/>
                </a:lnTo>
                <a:lnTo>
                  <a:pt x="83" y="7"/>
                </a:lnTo>
                <a:lnTo>
                  <a:pt x="83" y="7"/>
                </a:lnTo>
                <a:lnTo>
                  <a:pt x="79" y="10"/>
                </a:lnTo>
                <a:lnTo>
                  <a:pt x="74" y="11"/>
                </a:lnTo>
                <a:lnTo>
                  <a:pt x="74" y="11"/>
                </a:lnTo>
                <a:lnTo>
                  <a:pt x="70" y="10"/>
                </a:lnTo>
                <a:lnTo>
                  <a:pt x="67" y="7"/>
                </a:lnTo>
                <a:lnTo>
                  <a:pt x="66" y="1"/>
                </a:lnTo>
                <a:lnTo>
                  <a:pt x="66" y="1"/>
                </a:lnTo>
                <a:lnTo>
                  <a:pt x="64" y="0"/>
                </a:lnTo>
                <a:lnTo>
                  <a:pt x="62" y="0"/>
                </a:lnTo>
                <a:lnTo>
                  <a:pt x="52" y="3"/>
                </a:lnTo>
                <a:lnTo>
                  <a:pt x="40" y="6"/>
                </a:lnTo>
                <a:lnTo>
                  <a:pt x="35" y="8"/>
                </a:lnTo>
                <a:lnTo>
                  <a:pt x="32" y="11"/>
                </a:lnTo>
                <a:lnTo>
                  <a:pt x="32" y="11"/>
                </a:lnTo>
                <a:lnTo>
                  <a:pt x="27" y="13"/>
                </a:lnTo>
                <a:lnTo>
                  <a:pt x="25" y="14"/>
                </a:lnTo>
                <a:lnTo>
                  <a:pt x="16" y="17"/>
                </a:lnTo>
                <a:lnTo>
                  <a:pt x="9" y="17"/>
                </a:lnTo>
                <a:lnTo>
                  <a:pt x="8" y="18"/>
                </a:lnTo>
                <a:lnTo>
                  <a:pt x="6" y="20"/>
                </a:lnTo>
                <a:lnTo>
                  <a:pt x="6" y="20"/>
                </a:lnTo>
                <a:lnTo>
                  <a:pt x="5" y="23"/>
                </a:lnTo>
                <a:lnTo>
                  <a:pt x="2" y="23"/>
                </a:lnTo>
                <a:lnTo>
                  <a:pt x="2" y="23"/>
                </a:lnTo>
                <a:lnTo>
                  <a:pt x="2" y="25"/>
                </a:lnTo>
                <a:lnTo>
                  <a:pt x="2"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6" name="Freeform 253">
            <a:extLst>
              <a:ext uri="{FF2B5EF4-FFF2-40B4-BE49-F238E27FC236}">
                <a16:creationId xmlns:a16="http://schemas.microsoft.com/office/drawing/2014/main" id="{E6D188AB-7EE6-2EC5-843A-E53B2CAF6F0C}"/>
              </a:ext>
            </a:extLst>
          </p:cNvPr>
          <p:cNvSpPr>
            <a:spLocks/>
          </p:cNvSpPr>
          <p:nvPr/>
        </p:nvSpPr>
        <p:spPr bwMode="gray">
          <a:xfrm>
            <a:off x="3508982" y="5511233"/>
            <a:ext cx="55597" cy="166466"/>
          </a:xfrm>
          <a:custGeom>
            <a:avLst/>
            <a:gdLst/>
            <a:ahLst/>
            <a:cxnLst>
              <a:cxn ang="0">
                <a:pos x="42" y="49"/>
              </a:cxn>
              <a:cxn ang="0">
                <a:pos x="42" y="49"/>
              </a:cxn>
              <a:cxn ang="0">
                <a:pos x="44" y="45"/>
              </a:cxn>
              <a:cxn ang="0">
                <a:pos x="47" y="38"/>
              </a:cxn>
              <a:cxn ang="0">
                <a:pos x="51" y="34"/>
              </a:cxn>
              <a:cxn ang="0">
                <a:pos x="55" y="31"/>
              </a:cxn>
              <a:cxn ang="0">
                <a:pos x="55" y="31"/>
              </a:cxn>
              <a:cxn ang="0">
                <a:pos x="55" y="28"/>
              </a:cxn>
              <a:cxn ang="0">
                <a:pos x="57" y="22"/>
              </a:cxn>
              <a:cxn ang="0">
                <a:pos x="57" y="10"/>
              </a:cxn>
              <a:cxn ang="0">
                <a:pos x="57" y="10"/>
              </a:cxn>
              <a:cxn ang="0">
                <a:pos x="47" y="4"/>
              </a:cxn>
              <a:cxn ang="0">
                <a:pos x="42" y="3"/>
              </a:cxn>
              <a:cxn ang="0">
                <a:pos x="42" y="3"/>
              </a:cxn>
              <a:cxn ang="0">
                <a:pos x="31" y="1"/>
              </a:cxn>
              <a:cxn ang="0">
                <a:pos x="17" y="0"/>
              </a:cxn>
              <a:cxn ang="0">
                <a:pos x="17" y="0"/>
              </a:cxn>
              <a:cxn ang="0">
                <a:pos x="14" y="0"/>
              </a:cxn>
              <a:cxn ang="0">
                <a:pos x="13" y="1"/>
              </a:cxn>
              <a:cxn ang="0">
                <a:pos x="10" y="3"/>
              </a:cxn>
              <a:cxn ang="0">
                <a:pos x="7" y="3"/>
              </a:cxn>
              <a:cxn ang="0">
                <a:pos x="7" y="3"/>
              </a:cxn>
              <a:cxn ang="0">
                <a:pos x="4" y="1"/>
              </a:cxn>
              <a:cxn ang="0">
                <a:pos x="3" y="1"/>
              </a:cxn>
              <a:cxn ang="0">
                <a:pos x="0" y="4"/>
              </a:cxn>
              <a:cxn ang="0">
                <a:pos x="0" y="7"/>
              </a:cxn>
              <a:cxn ang="0">
                <a:pos x="0" y="7"/>
              </a:cxn>
              <a:cxn ang="0">
                <a:pos x="1" y="8"/>
              </a:cxn>
              <a:cxn ang="0">
                <a:pos x="4" y="11"/>
              </a:cxn>
              <a:cxn ang="0">
                <a:pos x="7" y="14"/>
              </a:cxn>
              <a:cxn ang="0">
                <a:pos x="7" y="17"/>
              </a:cxn>
              <a:cxn ang="0">
                <a:pos x="7" y="17"/>
              </a:cxn>
              <a:cxn ang="0">
                <a:pos x="8" y="20"/>
              </a:cxn>
              <a:cxn ang="0">
                <a:pos x="10" y="21"/>
              </a:cxn>
              <a:cxn ang="0">
                <a:pos x="14" y="25"/>
              </a:cxn>
              <a:cxn ang="0">
                <a:pos x="18" y="30"/>
              </a:cxn>
              <a:cxn ang="0">
                <a:pos x="21" y="32"/>
              </a:cxn>
              <a:cxn ang="0">
                <a:pos x="21" y="32"/>
              </a:cxn>
              <a:cxn ang="0">
                <a:pos x="21" y="35"/>
              </a:cxn>
              <a:cxn ang="0">
                <a:pos x="25" y="38"/>
              </a:cxn>
              <a:cxn ang="0">
                <a:pos x="30" y="42"/>
              </a:cxn>
              <a:cxn ang="0">
                <a:pos x="34" y="48"/>
              </a:cxn>
              <a:cxn ang="0">
                <a:pos x="34" y="48"/>
              </a:cxn>
              <a:cxn ang="0">
                <a:pos x="42" y="54"/>
              </a:cxn>
              <a:cxn ang="0">
                <a:pos x="42" y="54"/>
              </a:cxn>
              <a:cxn ang="0">
                <a:pos x="42" y="49"/>
              </a:cxn>
              <a:cxn ang="0">
                <a:pos x="42" y="49"/>
              </a:cxn>
            </a:cxnLst>
            <a:rect l="0" t="0" r="r" b="b"/>
            <a:pathLst>
              <a:path w="57" h="54">
                <a:moveTo>
                  <a:pt x="42" y="49"/>
                </a:moveTo>
                <a:lnTo>
                  <a:pt x="42" y="49"/>
                </a:lnTo>
                <a:lnTo>
                  <a:pt x="44" y="45"/>
                </a:lnTo>
                <a:lnTo>
                  <a:pt x="47" y="38"/>
                </a:lnTo>
                <a:lnTo>
                  <a:pt x="51" y="34"/>
                </a:lnTo>
                <a:lnTo>
                  <a:pt x="55" y="31"/>
                </a:lnTo>
                <a:lnTo>
                  <a:pt x="55" y="31"/>
                </a:lnTo>
                <a:lnTo>
                  <a:pt x="55" y="28"/>
                </a:lnTo>
                <a:lnTo>
                  <a:pt x="57" y="22"/>
                </a:lnTo>
                <a:lnTo>
                  <a:pt x="57" y="10"/>
                </a:lnTo>
                <a:lnTo>
                  <a:pt x="57" y="10"/>
                </a:lnTo>
                <a:lnTo>
                  <a:pt x="47" y="4"/>
                </a:lnTo>
                <a:lnTo>
                  <a:pt x="42" y="3"/>
                </a:lnTo>
                <a:lnTo>
                  <a:pt x="42" y="3"/>
                </a:lnTo>
                <a:lnTo>
                  <a:pt x="31" y="1"/>
                </a:lnTo>
                <a:lnTo>
                  <a:pt x="17" y="0"/>
                </a:lnTo>
                <a:lnTo>
                  <a:pt x="17" y="0"/>
                </a:lnTo>
                <a:lnTo>
                  <a:pt x="14" y="0"/>
                </a:lnTo>
                <a:lnTo>
                  <a:pt x="13" y="1"/>
                </a:lnTo>
                <a:lnTo>
                  <a:pt x="10" y="3"/>
                </a:lnTo>
                <a:lnTo>
                  <a:pt x="7" y="3"/>
                </a:lnTo>
                <a:lnTo>
                  <a:pt x="7" y="3"/>
                </a:lnTo>
                <a:lnTo>
                  <a:pt x="4" y="1"/>
                </a:lnTo>
                <a:lnTo>
                  <a:pt x="3" y="1"/>
                </a:lnTo>
                <a:lnTo>
                  <a:pt x="0" y="4"/>
                </a:lnTo>
                <a:lnTo>
                  <a:pt x="0" y="7"/>
                </a:lnTo>
                <a:lnTo>
                  <a:pt x="0" y="7"/>
                </a:lnTo>
                <a:lnTo>
                  <a:pt x="1" y="8"/>
                </a:lnTo>
                <a:lnTo>
                  <a:pt x="4" y="11"/>
                </a:lnTo>
                <a:lnTo>
                  <a:pt x="7" y="14"/>
                </a:lnTo>
                <a:lnTo>
                  <a:pt x="7" y="17"/>
                </a:lnTo>
                <a:lnTo>
                  <a:pt x="7" y="17"/>
                </a:lnTo>
                <a:lnTo>
                  <a:pt x="8" y="20"/>
                </a:lnTo>
                <a:lnTo>
                  <a:pt x="10" y="21"/>
                </a:lnTo>
                <a:lnTo>
                  <a:pt x="14" y="25"/>
                </a:lnTo>
                <a:lnTo>
                  <a:pt x="18" y="30"/>
                </a:lnTo>
                <a:lnTo>
                  <a:pt x="21" y="32"/>
                </a:lnTo>
                <a:lnTo>
                  <a:pt x="21" y="32"/>
                </a:lnTo>
                <a:lnTo>
                  <a:pt x="21" y="35"/>
                </a:lnTo>
                <a:lnTo>
                  <a:pt x="25" y="38"/>
                </a:lnTo>
                <a:lnTo>
                  <a:pt x="30" y="42"/>
                </a:lnTo>
                <a:lnTo>
                  <a:pt x="34" y="48"/>
                </a:lnTo>
                <a:lnTo>
                  <a:pt x="34" y="48"/>
                </a:lnTo>
                <a:lnTo>
                  <a:pt x="42" y="54"/>
                </a:lnTo>
                <a:lnTo>
                  <a:pt x="42" y="54"/>
                </a:lnTo>
                <a:lnTo>
                  <a:pt x="42" y="49"/>
                </a:lnTo>
                <a:lnTo>
                  <a:pt x="42" y="4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7" name="Freeform 254">
            <a:extLst>
              <a:ext uri="{FF2B5EF4-FFF2-40B4-BE49-F238E27FC236}">
                <a16:creationId xmlns:a16="http://schemas.microsoft.com/office/drawing/2014/main" id="{47D791DD-2183-F6F8-A51D-E54946D303B1}"/>
              </a:ext>
            </a:extLst>
          </p:cNvPr>
          <p:cNvSpPr>
            <a:spLocks/>
          </p:cNvSpPr>
          <p:nvPr/>
        </p:nvSpPr>
        <p:spPr bwMode="gray">
          <a:xfrm>
            <a:off x="3480696" y="5427998"/>
            <a:ext cx="83883" cy="231204"/>
          </a:xfrm>
          <a:custGeom>
            <a:avLst/>
            <a:gdLst/>
            <a:ahLst/>
            <a:cxnLst>
              <a:cxn ang="0">
                <a:pos x="50" y="59"/>
              </a:cxn>
              <a:cxn ang="0">
                <a:pos x="43" y="52"/>
              </a:cxn>
              <a:cxn ang="0">
                <a:pos x="37" y="47"/>
              </a:cxn>
              <a:cxn ang="0">
                <a:pos x="36" y="44"/>
              </a:cxn>
              <a:cxn ang="0">
                <a:pos x="33" y="38"/>
              </a:cxn>
              <a:cxn ang="0">
                <a:pos x="29" y="34"/>
              </a:cxn>
              <a:cxn ang="0">
                <a:pos x="29" y="31"/>
              </a:cxn>
              <a:cxn ang="0">
                <a:pos x="33" y="28"/>
              </a:cxn>
              <a:cxn ang="0">
                <a:pos x="36" y="30"/>
              </a:cxn>
              <a:cxn ang="0">
                <a:pos x="42" y="28"/>
              </a:cxn>
              <a:cxn ang="0">
                <a:pos x="46" y="27"/>
              </a:cxn>
              <a:cxn ang="0">
                <a:pos x="60" y="28"/>
              </a:cxn>
              <a:cxn ang="0">
                <a:pos x="71" y="30"/>
              </a:cxn>
              <a:cxn ang="0">
                <a:pos x="86" y="37"/>
              </a:cxn>
              <a:cxn ang="0">
                <a:pos x="84" y="32"/>
              </a:cxn>
              <a:cxn ang="0">
                <a:pos x="83" y="27"/>
              </a:cxn>
              <a:cxn ang="0">
                <a:pos x="80" y="21"/>
              </a:cxn>
              <a:cxn ang="0">
                <a:pos x="79" y="20"/>
              </a:cxn>
              <a:cxn ang="0">
                <a:pos x="76" y="12"/>
              </a:cxn>
              <a:cxn ang="0">
                <a:pos x="70" y="14"/>
              </a:cxn>
              <a:cxn ang="0">
                <a:pos x="66" y="14"/>
              </a:cxn>
              <a:cxn ang="0">
                <a:pos x="57" y="12"/>
              </a:cxn>
              <a:cxn ang="0">
                <a:pos x="53" y="10"/>
              </a:cxn>
              <a:cxn ang="0">
                <a:pos x="40" y="0"/>
              </a:cxn>
              <a:cxn ang="0">
                <a:pos x="36" y="4"/>
              </a:cxn>
              <a:cxn ang="0">
                <a:pos x="30" y="7"/>
              </a:cxn>
              <a:cxn ang="0">
                <a:pos x="29" y="11"/>
              </a:cxn>
              <a:cxn ang="0">
                <a:pos x="27" y="14"/>
              </a:cxn>
              <a:cxn ang="0">
                <a:pos x="25" y="15"/>
              </a:cxn>
              <a:cxn ang="0">
                <a:pos x="22" y="21"/>
              </a:cxn>
              <a:cxn ang="0">
                <a:pos x="20" y="22"/>
              </a:cxn>
              <a:cxn ang="0">
                <a:pos x="13" y="21"/>
              </a:cxn>
              <a:cxn ang="0">
                <a:pos x="12" y="21"/>
              </a:cxn>
              <a:cxn ang="0">
                <a:pos x="0" y="22"/>
              </a:cxn>
              <a:cxn ang="0">
                <a:pos x="2" y="30"/>
              </a:cxn>
              <a:cxn ang="0">
                <a:pos x="3" y="30"/>
              </a:cxn>
              <a:cxn ang="0">
                <a:pos x="13" y="32"/>
              </a:cxn>
              <a:cxn ang="0">
                <a:pos x="15" y="35"/>
              </a:cxn>
              <a:cxn ang="0">
                <a:pos x="20" y="47"/>
              </a:cxn>
              <a:cxn ang="0">
                <a:pos x="29" y="58"/>
              </a:cxn>
              <a:cxn ang="0">
                <a:pos x="37" y="61"/>
              </a:cxn>
              <a:cxn ang="0">
                <a:pos x="42" y="65"/>
              </a:cxn>
              <a:cxn ang="0">
                <a:pos x="43" y="67"/>
              </a:cxn>
              <a:cxn ang="0">
                <a:pos x="50" y="71"/>
              </a:cxn>
              <a:cxn ang="0">
                <a:pos x="56" y="72"/>
              </a:cxn>
              <a:cxn ang="0">
                <a:pos x="63" y="75"/>
              </a:cxn>
              <a:cxn ang="0">
                <a:pos x="59" y="69"/>
              </a:cxn>
              <a:cxn ang="0">
                <a:pos x="50" y="62"/>
              </a:cxn>
              <a:cxn ang="0">
                <a:pos x="50" y="59"/>
              </a:cxn>
            </a:cxnLst>
            <a:rect l="0" t="0" r="r" b="b"/>
            <a:pathLst>
              <a:path w="86" h="75">
                <a:moveTo>
                  <a:pt x="50" y="59"/>
                </a:moveTo>
                <a:lnTo>
                  <a:pt x="50" y="59"/>
                </a:lnTo>
                <a:lnTo>
                  <a:pt x="47" y="57"/>
                </a:lnTo>
                <a:lnTo>
                  <a:pt x="43" y="52"/>
                </a:lnTo>
                <a:lnTo>
                  <a:pt x="39" y="48"/>
                </a:lnTo>
                <a:lnTo>
                  <a:pt x="37" y="47"/>
                </a:lnTo>
                <a:lnTo>
                  <a:pt x="36" y="44"/>
                </a:lnTo>
                <a:lnTo>
                  <a:pt x="36" y="44"/>
                </a:lnTo>
                <a:lnTo>
                  <a:pt x="36" y="41"/>
                </a:lnTo>
                <a:lnTo>
                  <a:pt x="33" y="38"/>
                </a:lnTo>
                <a:lnTo>
                  <a:pt x="30" y="35"/>
                </a:lnTo>
                <a:lnTo>
                  <a:pt x="29" y="34"/>
                </a:lnTo>
                <a:lnTo>
                  <a:pt x="29" y="34"/>
                </a:lnTo>
                <a:lnTo>
                  <a:pt x="29" y="31"/>
                </a:lnTo>
                <a:lnTo>
                  <a:pt x="32" y="28"/>
                </a:lnTo>
                <a:lnTo>
                  <a:pt x="33" y="28"/>
                </a:lnTo>
                <a:lnTo>
                  <a:pt x="36" y="30"/>
                </a:lnTo>
                <a:lnTo>
                  <a:pt x="36" y="30"/>
                </a:lnTo>
                <a:lnTo>
                  <a:pt x="39" y="30"/>
                </a:lnTo>
                <a:lnTo>
                  <a:pt x="42" y="28"/>
                </a:lnTo>
                <a:lnTo>
                  <a:pt x="43" y="27"/>
                </a:lnTo>
                <a:lnTo>
                  <a:pt x="46" y="27"/>
                </a:lnTo>
                <a:lnTo>
                  <a:pt x="46" y="27"/>
                </a:lnTo>
                <a:lnTo>
                  <a:pt x="60" y="28"/>
                </a:lnTo>
                <a:lnTo>
                  <a:pt x="71" y="30"/>
                </a:lnTo>
                <a:lnTo>
                  <a:pt x="71" y="30"/>
                </a:lnTo>
                <a:lnTo>
                  <a:pt x="76" y="31"/>
                </a:lnTo>
                <a:lnTo>
                  <a:pt x="86" y="37"/>
                </a:lnTo>
                <a:lnTo>
                  <a:pt x="86" y="37"/>
                </a:lnTo>
                <a:lnTo>
                  <a:pt x="84" y="32"/>
                </a:lnTo>
                <a:lnTo>
                  <a:pt x="84" y="32"/>
                </a:lnTo>
                <a:lnTo>
                  <a:pt x="83" y="27"/>
                </a:lnTo>
                <a:lnTo>
                  <a:pt x="83" y="24"/>
                </a:lnTo>
                <a:lnTo>
                  <a:pt x="80" y="21"/>
                </a:lnTo>
                <a:lnTo>
                  <a:pt x="80" y="21"/>
                </a:lnTo>
                <a:lnTo>
                  <a:pt x="79" y="20"/>
                </a:lnTo>
                <a:lnTo>
                  <a:pt x="77" y="18"/>
                </a:lnTo>
                <a:lnTo>
                  <a:pt x="76" y="12"/>
                </a:lnTo>
                <a:lnTo>
                  <a:pt x="76" y="12"/>
                </a:lnTo>
                <a:lnTo>
                  <a:pt x="70" y="14"/>
                </a:lnTo>
                <a:lnTo>
                  <a:pt x="70" y="14"/>
                </a:lnTo>
                <a:lnTo>
                  <a:pt x="66" y="14"/>
                </a:lnTo>
                <a:lnTo>
                  <a:pt x="62" y="14"/>
                </a:lnTo>
                <a:lnTo>
                  <a:pt x="57" y="12"/>
                </a:lnTo>
                <a:lnTo>
                  <a:pt x="53" y="10"/>
                </a:lnTo>
                <a:lnTo>
                  <a:pt x="53" y="10"/>
                </a:lnTo>
                <a:lnTo>
                  <a:pt x="47" y="4"/>
                </a:lnTo>
                <a:lnTo>
                  <a:pt x="40" y="0"/>
                </a:lnTo>
                <a:lnTo>
                  <a:pt x="40" y="0"/>
                </a:lnTo>
                <a:lnTo>
                  <a:pt x="36" y="4"/>
                </a:lnTo>
                <a:lnTo>
                  <a:pt x="30" y="7"/>
                </a:lnTo>
                <a:lnTo>
                  <a:pt x="30" y="7"/>
                </a:lnTo>
                <a:lnTo>
                  <a:pt x="29" y="8"/>
                </a:lnTo>
                <a:lnTo>
                  <a:pt x="29" y="11"/>
                </a:lnTo>
                <a:lnTo>
                  <a:pt x="29" y="12"/>
                </a:lnTo>
                <a:lnTo>
                  <a:pt x="27" y="14"/>
                </a:lnTo>
                <a:lnTo>
                  <a:pt x="27" y="14"/>
                </a:lnTo>
                <a:lnTo>
                  <a:pt x="25" y="15"/>
                </a:lnTo>
                <a:lnTo>
                  <a:pt x="23" y="17"/>
                </a:lnTo>
                <a:lnTo>
                  <a:pt x="22" y="21"/>
                </a:lnTo>
                <a:lnTo>
                  <a:pt x="22" y="21"/>
                </a:lnTo>
                <a:lnTo>
                  <a:pt x="20" y="22"/>
                </a:lnTo>
                <a:lnTo>
                  <a:pt x="17" y="21"/>
                </a:lnTo>
                <a:lnTo>
                  <a:pt x="13" y="21"/>
                </a:lnTo>
                <a:lnTo>
                  <a:pt x="12" y="21"/>
                </a:lnTo>
                <a:lnTo>
                  <a:pt x="12" y="21"/>
                </a:lnTo>
                <a:lnTo>
                  <a:pt x="0" y="22"/>
                </a:lnTo>
                <a:lnTo>
                  <a:pt x="0" y="22"/>
                </a:lnTo>
                <a:lnTo>
                  <a:pt x="0" y="28"/>
                </a:lnTo>
                <a:lnTo>
                  <a:pt x="2" y="30"/>
                </a:lnTo>
                <a:lnTo>
                  <a:pt x="3" y="30"/>
                </a:lnTo>
                <a:lnTo>
                  <a:pt x="3" y="30"/>
                </a:lnTo>
                <a:lnTo>
                  <a:pt x="10" y="31"/>
                </a:lnTo>
                <a:lnTo>
                  <a:pt x="13" y="32"/>
                </a:lnTo>
                <a:lnTo>
                  <a:pt x="15" y="35"/>
                </a:lnTo>
                <a:lnTo>
                  <a:pt x="15" y="35"/>
                </a:lnTo>
                <a:lnTo>
                  <a:pt x="17" y="41"/>
                </a:lnTo>
                <a:lnTo>
                  <a:pt x="20" y="47"/>
                </a:lnTo>
                <a:lnTo>
                  <a:pt x="29" y="58"/>
                </a:lnTo>
                <a:lnTo>
                  <a:pt x="29" y="58"/>
                </a:lnTo>
                <a:lnTo>
                  <a:pt x="33" y="59"/>
                </a:lnTo>
                <a:lnTo>
                  <a:pt x="37" y="61"/>
                </a:lnTo>
                <a:lnTo>
                  <a:pt x="40" y="62"/>
                </a:lnTo>
                <a:lnTo>
                  <a:pt x="42" y="65"/>
                </a:lnTo>
                <a:lnTo>
                  <a:pt x="42" y="65"/>
                </a:lnTo>
                <a:lnTo>
                  <a:pt x="43" y="67"/>
                </a:lnTo>
                <a:lnTo>
                  <a:pt x="46" y="69"/>
                </a:lnTo>
                <a:lnTo>
                  <a:pt x="50" y="71"/>
                </a:lnTo>
                <a:lnTo>
                  <a:pt x="56" y="72"/>
                </a:lnTo>
                <a:lnTo>
                  <a:pt x="56" y="72"/>
                </a:lnTo>
                <a:lnTo>
                  <a:pt x="59" y="72"/>
                </a:lnTo>
                <a:lnTo>
                  <a:pt x="63" y="75"/>
                </a:lnTo>
                <a:lnTo>
                  <a:pt x="63" y="75"/>
                </a:lnTo>
                <a:lnTo>
                  <a:pt x="59" y="69"/>
                </a:lnTo>
                <a:lnTo>
                  <a:pt x="54" y="65"/>
                </a:lnTo>
                <a:lnTo>
                  <a:pt x="50" y="62"/>
                </a:lnTo>
                <a:lnTo>
                  <a:pt x="50" y="59"/>
                </a:lnTo>
                <a:lnTo>
                  <a:pt x="50" y="5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8" name="Freeform 255">
            <a:extLst>
              <a:ext uri="{FF2B5EF4-FFF2-40B4-BE49-F238E27FC236}">
                <a16:creationId xmlns:a16="http://schemas.microsoft.com/office/drawing/2014/main" id="{A1E53709-9D53-41C0-4BC1-44F176A02DDA}"/>
              </a:ext>
            </a:extLst>
          </p:cNvPr>
          <p:cNvSpPr>
            <a:spLocks/>
          </p:cNvSpPr>
          <p:nvPr/>
        </p:nvSpPr>
        <p:spPr bwMode="gray">
          <a:xfrm>
            <a:off x="3561652" y="5668446"/>
            <a:ext cx="29261" cy="178795"/>
          </a:xfrm>
          <a:custGeom>
            <a:avLst/>
            <a:gdLst/>
            <a:ahLst/>
            <a:cxnLst>
              <a:cxn ang="0">
                <a:pos x="20" y="50"/>
              </a:cxn>
              <a:cxn ang="0">
                <a:pos x="20" y="50"/>
              </a:cxn>
              <a:cxn ang="0">
                <a:pos x="21" y="50"/>
              </a:cxn>
              <a:cxn ang="0">
                <a:pos x="21" y="48"/>
              </a:cxn>
              <a:cxn ang="0">
                <a:pos x="23" y="45"/>
              </a:cxn>
              <a:cxn ang="0">
                <a:pos x="23" y="44"/>
              </a:cxn>
              <a:cxn ang="0">
                <a:pos x="23" y="44"/>
              </a:cxn>
              <a:cxn ang="0">
                <a:pos x="27" y="40"/>
              </a:cxn>
              <a:cxn ang="0">
                <a:pos x="28" y="35"/>
              </a:cxn>
              <a:cxn ang="0">
                <a:pos x="28" y="35"/>
              </a:cxn>
              <a:cxn ang="0">
                <a:pos x="30" y="34"/>
              </a:cxn>
              <a:cxn ang="0">
                <a:pos x="30" y="34"/>
              </a:cxn>
              <a:cxn ang="0">
                <a:pos x="23" y="30"/>
              </a:cxn>
              <a:cxn ang="0">
                <a:pos x="20" y="24"/>
              </a:cxn>
              <a:cxn ang="0">
                <a:pos x="20" y="24"/>
              </a:cxn>
              <a:cxn ang="0">
                <a:pos x="20" y="17"/>
              </a:cxn>
              <a:cxn ang="0">
                <a:pos x="21" y="8"/>
              </a:cxn>
              <a:cxn ang="0">
                <a:pos x="21" y="8"/>
              </a:cxn>
              <a:cxn ang="0">
                <a:pos x="14" y="3"/>
              </a:cxn>
              <a:cxn ang="0">
                <a:pos x="8" y="0"/>
              </a:cxn>
              <a:cxn ang="0">
                <a:pos x="8" y="0"/>
              </a:cxn>
              <a:cxn ang="0">
                <a:pos x="6" y="1"/>
              </a:cxn>
              <a:cxn ang="0">
                <a:pos x="3" y="4"/>
              </a:cxn>
              <a:cxn ang="0">
                <a:pos x="1" y="7"/>
              </a:cxn>
              <a:cxn ang="0">
                <a:pos x="0" y="11"/>
              </a:cxn>
              <a:cxn ang="0">
                <a:pos x="0" y="11"/>
              </a:cxn>
              <a:cxn ang="0">
                <a:pos x="4" y="14"/>
              </a:cxn>
              <a:cxn ang="0">
                <a:pos x="6" y="16"/>
              </a:cxn>
              <a:cxn ang="0">
                <a:pos x="7" y="18"/>
              </a:cxn>
              <a:cxn ang="0">
                <a:pos x="4" y="21"/>
              </a:cxn>
              <a:cxn ang="0">
                <a:pos x="4" y="21"/>
              </a:cxn>
              <a:cxn ang="0">
                <a:pos x="1" y="27"/>
              </a:cxn>
              <a:cxn ang="0">
                <a:pos x="1" y="34"/>
              </a:cxn>
              <a:cxn ang="0">
                <a:pos x="1" y="41"/>
              </a:cxn>
              <a:cxn ang="0">
                <a:pos x="3" y="44"/>
              </a:cxn>
              <a:cxn ang="0">
                <a:pos x="4" y="45"/>
              </a:cxn>
              <a:cxn ang="0">
                <a:pos x="4" y="45"/>
              </a:cxn>
              <a:cxn ang="0">
                <a:pos x="7" y="48"/>
              </a:cxn>
              <a:cxn ang="0">
                <a:pos x="10" y="53"/>
              </a:cxn>
              <a:cxn ang="0">
                <a:pos x="11" y="57"/>
              </a:cxn>
              <a:cxn ang="0">
                <a:pos x="14" y="58"/>
              </a:cxn>
              <a:cxn ang="0">
                <a:pos x="14" y="58"/>
              </a:cxn>
              <a:cxn ang="0">
                <a:pos x="17" y="54"/>
              </a:cxn>
              <a:cxn ang="0">
                <a:pos x="18" y="51"/>
              </a:cxn>
              <a:cxn ang="0">
                <a:pos x="20" y="50"/>
              </a:cxn>
              <a:cxn ang="0">
                <a:pos x="20" y="50"/>
              </a:cxn>
            </a:cxnLst>
            <a:rect l="0" t="0" r="r" b="b"/>
            <a:pathLst>
              <a:path w="30" h="58">
                <a:moveTo>
                  <a:pt x="20" y="50"/>
                </a:moveTo>
                <a:lnTo>
                  <a:pt x="20" y="50"/>
                </a:lnTo>
                <a:lnTo>
                  <a:pt x="21" y="50"/>
                </a:lnTo>
                <a:lnTo>
                  <a:pt x="21" y="48"/>
                </a:lnTo>
                <a:lnTo>
                  <a:pt x="23" y="45"/>
                </a:lnTo>
                <a:lnTo>
                  <a:pt x="23" y="44"/>
                </a:lnTo>
                <a:lnTo>
                  <a:pt x="23" y="44"/>
                </a:lnTo>
                <a:lnTo>
                  <a:pt x="27" y="40"/>
                </a:lnTo>
                <a:lnTo>
                  <a:pt x="28" y="35"/>
                </a:lnTo>
                <a:lnTo>
                  <a:pt x="28" y="35"/>
                </a:lnTo>
                <a:lnTo>
                  <a:pt x="30" y="34"/>
                </a:lnTo>
                <a:lnTo>
                  <a:pt x="30" y="34"/>
                </a:lnTo>
                <a:lnTo>
                  <a:pt x="23" y="30"/>
                </a:lnTo>
                <a:lnTo>
                  <a:pt x="20" y="24"/>
                </a:lnTo>
                <a:lnTo>
                  <a:pt x="20" y="24"/>
                </a:lnTo>
                <a:lnTo>
                  <a:pt x="20" y="17"/>
                </a:lnTo>
                <a:lnTo>
                  <a:pt x="21" y="8"/>
                </a:lnTo>
                <a:lnTo>
                  <a:pt x="21" y="8"/>
                </a:lnTo>
                <a:lnTo>
                  <a:pt x="14" y="3"/>
                </a:lnTo>
                <a:lnTo>
                  <a:pt x="8" y="0"/>
                </a:lnTo>
                <a:lnTo>
                  <a:pt x="8" y="0"/>
                </a:lnTo>
                <a:lnTo>
                  <a:pt x="6" y="1"/>
                </a:lnTo>
                <a:lnTo>
                  <a:pt x="3" y="4"/>
                </a:lnTo>
                <a:lnTo>
                  <a:pt x="1" y="7"/>
                </a:lnTo>
                <a:lnTo>
                  <a:pt x="0" y="11"/>
                </a:lnTo>
                <a:lnTo>
                  <a:pt x="0" y="11"/>
                </a:lnTo>
                <a:lnTo>
                  <a:pt x="4" y="14"/>
                </a:lnTo>
                <a:lnTo>
                  <a:pt x="6" y="16"/>
                </a:lnTo>
                <a:lnTo>
                  <a:pt x="7" y="18"/>
                </a:lnTo>
                <a:lnTo>
                  <a:pt x="4" y="21"/>
                </a:lnTo>
                <a:lnTo>
                  <a:pt x="4" y="21"/>
                </a:lnTo>
                <a:lnTo>
                  <a:pt x="1" y="27"/>
                </a:lnTo>
                <a:lnTo>
                  <a:pt x="1" y="34"/>
                </a:lnTo>
                <a:lnTo>
                  <a:pt x="1" y="41"/>
                </a:lnTo>
                <a:lnTo>
                  <a:pt x="3" y="44"/>
                </a:lnTo>
                <a:lnTo>
                  <a:pt x="4" y="45"/>
                </a:lnTo>
                <a:lnTo>
                  <a:pt x="4" y="45"/>
                </a:lnTo>
                <a:lnTo>
                  <a:pt x="7" y="48"/>
                </a:lnTo>
                <a:lnTo>
                  <a:pt x="10" y="53"/>
                </a:lnTo>
                <a:lnTo>
                  <a:pt x="11" y="57"/>
                </a:lnTo>
                <a:lnTo>
                  <a:pt x="14" y="58"/>
                </a:lnTo>
                <a:lnTo>
                  <a:pt x="14" y="58"/>
                </a:lnTo>
                <a:lnTo>
                  <a:pt x="17" y="54"/>
                </a:lnTo>
                <a:lnTo>
                  <a:pt x="18" y="51"/>
                </a:lnTo>
                <a:lnTo>
                  <a:pt x="20" y="50"/>
                </a:lnTo>
                <a:lnTo>
                  <a:pt x="20" y="5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69" name="Freeform 256">
            <a:extLst>
              <a:ext uri="{FF2B5EF4-FFF2-40B4-BE49-F238E27FC236}">
                <a16:creationId xmlns:a16="http://schemas.microsoft.com/office/drawing/2014/main" id="{6DE211C0-587C-92BA-023B-A7C833C62617}"/>
              </a:ext>
            </a:extLst>
          </p:cNvPr>
          <p:cNvSpPr>
            <a:spLocks/>
          </p:cNvSpPr>
          <p:nvPr/>
        </p:nvSpPr>
        <p:spPr bwMode="gray">
          <a:xfrm>
            <a:off x="3417295" y="5267699"/>
            <a:ext cx="115095" cy="169548"/>
          </a:xfrm>
          <a:custGeom>
            <a:avLst/>
            <a:gdLst/>
            <a:ahLst/>
            <a:cxnLst>
              <a:cxn ang="0">
                <a:pos x="99" y="5"/>
              </a:cxn>
              <a:cxn ang="0">
                <a:pos x="91" y="0"/>
              </a:cxn>
              <a:cxn ang="0">
                <a:pos x="85" y="0"/>
              </a:cxn>
              <a:cxn ang="0">
                <a:pos x="82" y="8"/>
              </a:cxn>
              <a:cxn ang="0">
                <a:pos x="80" y="9"/>
              </a:cxn>
              <a:cxn ang="0">
                <a:pos x="68" y="9"/>
              </a:cxn>
              <a:cxn ang="0">
                <a:pos x="64" y="12"/>
              </a:cxn>
              <a:cxn ang="0">
                <a:pos x="60" y="15"/>
              </a:cxn>
              <a:cxn ang="0">
                <a:pos x="58" y="16"/>
              </a:cxn>
              <a:cxn ang="0">
                <a:pos x="53" y="20"/>
              </a:cxn>
              <a:cxn ang="0">
                <a:pos x="53" y="25"/>
              </a:cxn>
              <a:cxn ang="0">
                <a:pos x="51" y="30"/>
              </a:cxn>
              <a:cxn ang="0">
                <a:pos x="47" y="29"/>
              </a:cxn>
              <a:cxn ang="0">
                <a:pos x="38" y="29"/>
              </a:cxn>
              <a:cxn ang="0">
                <a:pos x="30" y="32"/>
              </a:cxn>
              <a:cxn ang="0">
                <a:pos x="28" y="33"/>
              </a:cxn>
              <a:cxn ang="0">
                <a:pos x="21" y="33"/>
              </a:cxn>
              <a:cxn ang="0">
                <a:pos x="16" y="32"/>
              </a:cxn>
              <a:cxn ang="0">
                <a:pos x="11" y="35"/>
              </a:cxn>
              <a:cxn ang="0">
                <a:pos x="10" y="36"/>
              </a:cxn>
              <a:cxn ang="0">
                <a:pos x="4" y="33"/>
              </a:cxn>
              <a:cxn ang="0">
                <a:pos x="3" y="32"/>
              </a:cxn>
              <a:cxn ang="0">
                <a:pos x="0" y="36"/>
              </a:cxn>
              <a:cxn ang="0">
                <a:pos x="0" y="40"/>
              </a:cxn>
              <a:cxn ang="0">
                <a:pos x="6" y="45"/>
              </a:cxn>
              <a:cxn ang="0">
                <a:pos x="8" y="45"/>
              </a:cxn>
              <a:cxn ang="0">
                <a:pos x="14" y="45"/>
              </a:cxn>
              <a:cxn ang="0">
                <a:pos x="18" y="47"/>
              </a:cxn>
              <a:cxn ang="0">
                <a:pos x="24" y="46"/>
              </a:cxn>
              <a:cxn ang="0">
                <a:pos x="28" y="43"/>
              </a:cxn>
              <a:cxn ang="0">
                <a:pos x="35" y="42"/>
              </a:cxn>
              <a:cxn ang="0">
                <a:pos x="41" y="42"/>
              </a:cxn>
              <a:cxn ang="0">
                <a:pos x="44" y="49"/>
              </a:cxn>
              <a:cxn ang="0">
                <a:pos x="50" y="50"/>
              </a:cxn>
              <a:cxn ang="0">
                <a:pos x="60" y="50"/>
              </a:cxn>
              <a:cxn ang="0">
                <a:pos x="77" y="55"/>
              </a:cxn>
              <a:cxn ang="0">
                <a:pos x="80" y="53"/>
              </a:cxn>
              <a:cxn ang="0">
                <a:pos x="87" y="50"/>
              </a:cxn>
              <a:cxn ang="0">
                <a:pos x="91" y="49"/>
              </a:cxn>
              <a:cxn ang="0">
                <a:pos x="98" y="47"/>
              </a:cxn>
              <a:cxn ang="0">
                <a:pos x="102" y="46"/>
              </a:cxn>
              <a:cxn ang="0">
                <a:pos x="102" y="46"/>
              </a:cxn>
              <a:cxn ang="0">
                <a:pos x="104" y="42"/>
              </a:cxn>
              <a:cxn ang="0">
                <a:pos x="105" y="40"/>
              </a:cxn>
              <a:cxn ang="0">
                <a:pos x="107" y="36"/>
              </a:cxn>
              <a:cxn ang="0">
                <a:pos x="107" y="35"/>
              </a:cxn>
              <a:cxn ang="0">
                <a:pos x="108" y="30"/>
              </a:cxn>
              <a:cxn ang="0">
                <a:pos x="109" y="29"/>
              </a:cxn>
              <a:cxn ang="0">
                <a:pos x="114" y="29"/>
              </a:cxn>
              <a:cxn ang="0">
                <a:pos x="117" y="25"/>
              </a:cxn>
              <a:cxn ang="0">
                <a:pos x="117" y="22"/>
              </a:cxn>
              <a:cxn ang="0">
                <a:pos x="118" y="20"/>
              </a:cxn>
              <a:cxn ang="0">
                <a:pos x="112" y="6"/>
              </a:cxn>
              <a:cxn ang="0">
                <a:pos x="107" y="8"/>
              </a:cxn>
              <a:cxn ang="0">
                <a:pos x="99" y="5"/>
              </a:cxn>
            </a:cxnLst>
            <a:rect l="0" t="0" r="r" b="b"/>
            <a:pathLst>
              <a:path w="118" h="55">
                <a:moveTo>
                  <a:pt x="99" y="5"/>
                </a:moveTo>
                <a:lnTo>
                  <a:pt x="99" y="5"/>
                </a:lnTo>
                <a:lnTo>
                  <a:pt x="95" y="2"/>
                </a:lnTo>
                <a:lnTo>
                  <a:pt x="91" y="0"/>
                </a:lnTo>
                <a:lnTo>
                  <a:pt x="85" y="0"/>
                </a:lnTo>
                <a:lnTo>
                  <a:pt x="85" y="0"/>
                </a:lnTo>
                <a:lnTo>
                  <a:pt x="84" y="3"/>
                </a:lnTo>
                <a:lnTo>
                  <a:pt x="82" y="8"/>
                </a:lnTo>
                <a:lnTo>
                  <a:pt x="82" y="8"/>
                </a:lnTo>
                <a:lnTo>
                  <a:pt x="80" y="9"/>
                </a:lnTo>
                <a:lnTo>
                  <a:pt x="77" y="9"/>
                </a:lnTo>
                <a:lnTo>
                  <a:pt x="68" y="9"/>
                </a:lnTo>
                <a:lnTo>
                  <a:pt x="68" y="9"/>
                </a:lnTo>
                <a:lnTo>
                  <a:pt x="64" y="12"/>
                </a:lnTo>
                <a:lnTo>
                  <a:pt x="61" y="13"/>
                </a:lnTo>
                <a:lnTo>
                  <a:pt x="60" y="15"/>
                </a:lnTo>
                <a:lnTo>
                  <a:pt x="60" y="15"/>
                </a:lnTo>
                <a:lnTo>
                  <a:pt x="58" y="16"/>
                </a:lnTo>
                <a:lnTo>
                  <a:pt x="55" y="18"/>
                </a:lnTo>
                <a:lnTo>
                  <a:pt x="53" y="20"/>
                </a:lnTo>
                <a:lnTo>
                  <a:pt x="53" y="25"/>
                </a:lnTo>
                <a:lnTo>
                  <a:pt x="53" y="25"/>
                </a:lnTo>
                <a:lnTo>
                  <a:pt x="54" y="29"/>
                </a:lnTo>
                <a:lnTo>
                  <a:pt x="51" y="30"/>
                </a:lnTo>
                <a:lnTo>
                  <a:pt x="50" y="30"/>
                </a:lnTo>
                <a:lnTo>
                  <a:pt x="47" y="29"/>
                </a:lnTo>
                <a:lnTo>
                  <a:pt x="47" y="29"/>
                </a:lnTo>
                <a:lnTo>
                  <a:pt x="38" y="29"/>
                </a:lnTo>
                <a:lnTo>
                  <a:pt x="34" y="30"/>
                </a:lnTo>
                <a:lnTo>
                  <a:pt x="30" y="32"/>
                </a:lnTo>
                <a:lnTo>
                  <a:pt x="30" y="32"/>
                </a:lnTo>
                <a:lnTo>
                  <a:pt x="28" y="33"/>
                </a:lnTo>
                <a:lnTo>
                  <a:pt x="26" y="35"/>
                </a:lnTo>
                <a:lnTo>
                  <a:pt x="21" y="33"/>
                </a:lnTo>
                <a:lnTo>
                  <a:pt x="21" y="33"/>
                </a:lnTo>
                <a:lnTo>
                  <a:pt x="16" y="32"/>
                </a:lnTo>
                <a:lnTo>
                  <a:pt x="14" y="33"/>
                </a:lnTo>
                <a:lnTo>
                  <a:pt x="11" y="35"/>
                </a:lnTo>
                <a:lnTo>
                  <a:pt x="11" y="35"/>
                </a:lnTo>
                <a:lnTo>
                  <a:pt x="10" y="36"/>
                </a:lnTo>
                <a:lnTo>
                  <a:pt x="7" y="35"/>
                </a:lnTo>
                <a:lnTo>
                  <a:pt x="4" y="33"/>
                </a:lnTo>
                <a:lnTo>
                  <a:pt x="3" y="32"/>
                </a:lnTo>
                <a:lnTo>
                  <a:pt x="3" y="32"/>
                </a:lnTo>
                <a:lnTo>
                  <a:pt x="0" y="33"/>
                </a:lnTo>
                <a:lnTo>
                  <a:pt x="0" y="36"/>
                </a:lnTo>
                <a:lnTo>
                  <a:pt x="0" y="40"/>
                </a:lnTo>
                <a:lnTo>
                  <a:pt x="0" y="40"/>
                </a:lnTo>
                <a:lnTo>
                  <a:pt x="3" y="43"/>
                </a:lnTo>
                <a:lnTo>
                  <a:pt x="6" y="45"/>
                </a:lnTo>
                <a:lnTo>
                  <a:pt x="8" y="45"/>
                </a:lnTo>
                <a:lnTo>
                  <a:pt x="8" y="45"/>
                </a:lnTo>
                <a:lnTo>
                  <a:pt x="11" y="45"/>
                </a:lnTo>
                <a:lnTo>
                  <a:pt x="14" y="45"/>
                </a:lnTo>
                <a:lnTo>
                  <a:pt x="18" y="47"/>
                </a:lnTo>
                <a:lnTo>
                  <a:pt x="18" y="47"/>
                </a:lnTo>
                <a:lnTo>
                  <a:pt x="21" y="47"/>
                </a:lnTo>
                <a:lnTo>
                  <a:pt x="24" y="46"/>
                </a:lnTo>
                <a:lnTo>
                  <a:pt x="28" y="43"/>
                </a:lnTo>
                <a:lnTo>
                  <a:pt x="28" y="43"/>
                </a:lnTo>
                <a:lnTo>
                  <a:pt x="31" y="43"/>
                </a:lnTo>
                <a:lnTo>
                  <a:pt x="35" y="42"/>
                </a:lnTo>
                <a:lnTo>
                  <a:pt x="41" y="42"/>
                </a:lnTo>
                <a:lnTo>
                  <a:pt x="41" y="42"/>
                </a:lnTo>
                <a:lnTo>
                  <a:pt x="43" y="45"/>
                </a:lnTo>
                <a:lnTo>
                  <a:pt x="44" y="49"/>
                </a:lnTo>
                <a:lnTo>
                  <a:pt x="44" y="49"/>
                </a:lnTo>
                <a:lnTo>
                  <a:pt x="50" y="50"/>
                </a:lnTo>
                <a:lnTo>
                  <a:pt x="60" y="50"/>
                </a:lnTo>
                <a:lnTo>
                  <a:pt x="60" y="50"/>
                </a:lnTo>
                <a:lnTo>
                  <a:pt x="70" y="53"/>
                </a:lnTo>
                <a:lnTo>
                  <a:pt x="77" y="55"/>
                </a:lnTo>
                <a:lnTo>
                  <a:pt x="77" y="55"/>
                </a:lnTo>
                <a:lnTo>
                  <a:pt x="80" y="53"/>
                </a:lnTo>
                <a:lnTo>
                  <a:pt x="82" y="52"/>
                </a:lnTo>
                <a:lnTo>
                  <a:pt x="87" y="50"/>
                </a:lnTo>
                <a:lnTo>
                  <a:pt x="91" y="49"/>
                </a:lnTo>
                <a:lnTo>
                  <a:pt x="91" y="49"/>
                </a:lnTo>
                <a:lnTo>
                  <a:pt x="95" y="49"/>
                </a:lnTo>
                <a:lnTo>
                  <a:pt x="98" y="47"/>
                </a:lnTo>
                <a:lnTo>
                  <a:pt x="102" y="46"/>
                </a:lnTo>
                <a:lnTo>
                  <a:pt x="102" y="46"/>
                </a:lnTo>
                <a:lnTo>
                  <a:pt x="102" y="46"/>
                </a:lnTo>
                <a:lnTo>
                  <a:pt x="102" y="46"/>
                </a:lnTo>
                <a:lnTo>
                  <a:pt x="102" y="43"/>
                </a:lnTo>
                <a:lnTo>
                  <a:pt x="104" y="42"/>
                </a:lnTo>
                <a:lnTo>
                  <a:pt x="104" y="42"/>
                </a:lnTo>
                <a:lnTo>
                  <a:pt x="105" y="40"/>
                </a:lnTo>
                <a:lnTo>
                  <a:pt x="107" y="39"/>
                </a:lnTo>
                <a:lnTo>
                  <a:pt x="107" y="36"/>
                </a:lnTo>
                <a:lnTo>
                  <a:pt x="107" y="35"/>
                </a:lnTo>
                <a:lnTo>
                  <a:pt x="107" y="35"/>
                </a:lnTo>
                <a:lnTo>
                  <a:pt x="108" y="33"/>
                </a:lnTo>
                <a:lnTo>
                  <a:pt x="108" y="30"/>
                </a:lnTo>
                <a:lnTo>
                  <a:pt x="108" y="29"/>
                </a:lnTo>
                <a:lnTo>
                  <a:pt x="109" y="29"/>
                </a:lnTo>
                <a:lnTo>
                  <a:pt x="109" y="29"/>
                </a:lnTo>
                <a:lnTo>
                  <a:pt x="114" y="29"/>
                </a:lnTo>
                <a:lnTo>
                  <a:pt x="115" y="27"/>
                </a:lnTo>
                <a:lnTo>
                  <a:pt x="117" y="25"/>
                </a:lnTo>
                <a:lnTo>
                  <a:pt x="117" y="25"/>
                </a:lnTo>
                <a:lnTo>
                  <a:pt x="117" y="22"/>
                </a:lnTo>
                <a:lnTo>
                  <a:pt x="118" y="20"/>
                </a:lnTo>
                <a:lnTo>
                  <a:pt x="118" y="20"/>
                </a:lnTo>
                <a:lnTo>
                  <a:pt x="114" y="12"/>
                </a:lnTo>
                <a:lnTo>
                  <a:pt x="112" y="6"/>
                </a:lnTo>
                <a:lnTo>
                  <a:pt x="112" y="6"/>
                </a:lnTo>
                <a:lnTo>
                  <a:pt x="107" y="8"/>
                </a:lnTo>
                <a:lnTo>
                  <a:pt x="104" y="8"/>
                </a:lnTo>
                <a:lnTo>
                  <a:pt x="99" y="5"/>
                </a:lnTo>
                <a:lnTo>
                  <a:pt x="99" y="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0" name="Freeform 257">
            <a:extLst>
              <a:ext uri="{FF2B5EF4-FFF2-40B4-BE49-F238E27FC236}">
                <a16:creationId xmlns:a16="http://schemas.microsoft.com/office/drawing/2014/main" id="{A8C45478-1EA4-966D-9145-C66DA41AEE52}"/>
              </a:ext>
            </a:extLst>
          </p:cNvPr>
          <p:cNvSpPr>
            <a:spLocks/>
          </p:cNvSpPr>
          <p:nvPr/>
        </p:nvSpPr>
        <p:spPr bwMode="gray">
          <a:xfrm>
            <a:off x="3516784" y="5292361"/>
            <a:ext cx="100465" cy="178795"/>
          </a:xfrm>
          <a:custGeom>
            <a:avLst/>
            <a:gdLst/>
            <a:ahLst/>
            <a:cxnLst>
              <a:cxn ang="0">
                <a:pos x="100" y="11"/>
              </a:cxn>
              <a:cxn ang="0">
                <a:pos x="97" y="8"/>
              </a:cxn>
              <a:cxn ang="0">
                <a:pos x="87" y="5"/>
              </a:cxn>
              <a:cxn ang="0">
                <a:pos x="83" y="2"/>
              </a:cxn>
              <a:cxn ang="0">
                <a:pos x="71" y="0"/>
              </a:cxn>
              <a:cxn ang="0">
                <a:pos x="69" y="1"/>
              </a:cxn>
              <a:cxn ang="0">
                <a:pos x="60" y="8"/>
              </a:cxn>
              <a:cxn ang="0">
                <a:pos x="57" y="10"/>
              </a:cxn>
              <a:cxn ang="0">
                <a:pos x="42" y="12"/>
              </a:cxn>
              <a:cxn ang="0">
                <a:pos x="40" y="15"/>
              </a:cxn>
              <a:cxn ang="0">
                <a:pos x="39" y="15"/>
              </a:cxn>
              <a:cxn ang="0">
                <a:pos x="30" y="18"/>
              </a:cxn>
              <a:cxn ang="0">
                <a:pos x="19" y="15"/>
              </a:cxn>
              <a:cxn ang="0">
                <a:pos x="16" y="12"/>
              </a:cxn>
              <a:cxn ang="0">
                <a:pos x="15" y="14"/>
              </a:cxn>
              <a:cxn ang="0">
                <a:pos x="15" y="17"/>
              </a:cxn>
              <a:cxn ang="0">
                <a:pos x="12" y="21"/>
              </a:cxn>
              <a:cxn ang="0">
                <a:pos x="7" y="21"/>
              </a:cxn>
              <a:cxn ang="0">
                <a:pos x="6" y="22"/>
              </a:cxn>
              <a:cxn ang="0">
                <a:pos x="5" y="27"/>
              </a:cxn>
              <a:cxn ang="0">
                <a:pos x="5" y="28"/>
              </a:cxn>
              <a:cxn ang="0">
                <a:pos x="3" y="32"/>
              </a:cxn>
              <a:cxn ang="0">
                <a:pos x="2" y="34"/>
              </a:cxn>
              <a:cxn ang="0">
                <a:pos x="0" y="38"/>
              </a:cxn>
              <a:cxn ang="0">
                <a:pos x="2" y="41"/>
              </a:cxn>
              <a:cxn ang="0">
                <a:pos x="3" y="44"/>
              </a:cxn>
              <a:cxn ang="0">
                <a:pos x="3" y="44"/>
              </a:cxn>
              <a:cxn ang="0">
                <a:pos x="16" y="54"/>
              </a:cxn>
              <a:cxn ang="0">
                <a:pos x="20" y="56"/>
              </a:cxn>
              <a:cxn ang="0">
                <a:pos x="29" y="58"/>
              </a:cxn>
              <a:cxn ang="0">
                <a:pos x="33" y="58"/>
              </a:cxn>
              <a:cxn ang="0">
                <a:pos x="56" y="51"/>
              </a:cxn>
              <a:cxn ang="0">
                <a:pos x="62" y="52"/>
              </a:cxn>
              <a:cxn ang="0">
                <a:pos x="67" y="54"/>
              </a:cxn>
              <a:cxn ang="0">
                <a:pos x="76" y="47"/>
              </a:cxn>
              <a:cxn ang="0">
                <a:pos x="80" y="41"/>
              </a:cxn>
              <a:cxn ang="0">
                <a:pos x="91" y="22"/>
              </a:cxn>
              <a:cxn ang="0">
                <a:pos x="101" y="15"/>
              </a:cxn>
              <a:cxn ang="0">
                <a:pos x="103" y="14"/>
              </a:cxn>
              <a:cxn ang="0">
                <a:pos x="103" y="11"/>
              </a:cxn>
              <a:cxn ang="0">
                <a:pos x="100" y="11"/>
              </a:cxn>
            </a:cxnLst>
            <a:rect l="0" t="0" r="r" b="b"/>
            <a:pathLst>
              <a:path w="103" h="58">
                <a:moveTo>
                  <a:pt x="100" y="11"/>
                </a:moveTo>
                <a:lnTo>
                  <a:pt x="100" y="11"/>
                </a:lnTo>
                <a:lnTo>
                  <a:pt x="97" y="8"/>
                </a:lnTo>
                <a:lnTo>
                  <a:pt x="97" y="8"/>
                </a:lnTo>
                <a:lnTo>
                  <a:pt x="90" y="7"/>
                </a:lnTo>
                <a:lnTo>
                  <a:pt x="87" y="5"/>
                </a:lnTo>
                <a:lnTo>
                  <a:pt x="87" y="5"/>
                </a:lnTo>
                <a:lnTo>
                  <a:pt x="83" y="2"/>
                </a:lnTo>
                <a:lnTo>
                  <a:pt x="79" y="1"/>
                </a:lnTo>
                <a:lnTo>
                  <a:pt x="71" y="0"/>
                </a:lnTo>
                <a:lnTo>
                  <a:pt x="71" y="0"/>
                </a:lnTo>
                <a:lnTo>
                  <a:pt x="69" y="1"/>
                </a:lnTo>
                <a:lnTo>
                  <a:pt x="64" y="4"/>
                </a:lnTo>
                <a:lnTo>
                  <a:pt x="60" y="8"/>
                </a:lnTo>
                <a:lnTo>
                  <a:pt x="57" y="10"/>
                </a:lnTo>
                <a:lnTo>
                  <a:pt x="57" y="10"/>
                </a:lnTo>
                <a:lnTo>
                  <a:pt x="47" y="11"/>
                </a:lnTo>
                <a:lnTo>
                  <a:pt x="42" y="12"/>
                </a:lnTo>
                <a:lnTo>
                  <a:pt x="40" y="14"/>
                </a:lnTo>
                <a:lnTo>
                  <a:pt x="40" y="15"/>
                </a:lnTo>
                <a:lnTo>
                  <a:pt x="40" y="15"/>
                </a:lnTo>
                <a:lnTo>
                  <a:pt x="39" y="15"/>
                </a:lnTo>
                <a:lnTo>
                  <a:pt x="37" y="17"/>
                </a:lnTo>
                <a:lnTo>
                  <a:pt x="30" y="18"/>
                </a:lnTo>
                <a:lnTo>
                  <a:pt x="23" y="17"/>
                </a:lnTo>
                <a:lnTo>
                  <a:pt x="19" y="15"/>
                </a:lnTo>
                <a:lnTo>
                  <a:pt x="19" y="15"/>
                </a:lnTo>
                <a:lnTo>
                  <a:pt x="16" y="12"/>
                </a:lnTo>
                <a:lnTo>
                  <a:pt x="16" y="12"/>
                </a:lnTo>
                <a:lnTo>
                  <a:pt x="15" y="14"/>
                </a:lnTo>
                <a:lnTo>
                  <a:pt x="15" y="17"/>
                </a:lnTo>
                <a:lnTo>
                  <a:pt x="15" y="17"/>
                </a:lnTo>
                <a:lnTo>
                  <a:pt x="13" y="19"/>
                </a:lnTo>
                <a:lnTo>
                  <a:pt x="12" y="21"/>
                </a:lnTo>
                <a:lnTo>
                  <a:pt x="7" y="21"/>
                </a:lnTo>
                <a:lnTo>
                  <a:pt x="7" y="21"/>
                </a:lnTo>
                <a:lnTo>
                  <a:pt x="6" y="21"/>
                </a:lnTo>
                <a:lnTo>
                  <a:pt x="6" y="22"/>
                </a:lnTo>
                <a:lnTo>
                  <a:pt x="6" y="25"/>
                </a:lnTo>
                <a:lnTo>
                  <a:pt x="5" y="27"/>
                </a:lnTo>
                <a:lnTo>
                  <a:pt x="5" y="27"/>
                </a:lnTo>
                <a:lnTo>
                  <a:pt x="5" y="28"/>
                </a:lnTo>
                <a:lnTo>
                  <a:pt x="5" y="31"/>
                </a:lnTo>
                <a:lnTo>
                  <a:pt x="3" y="32"/>
                </a:lnTo>
                <a:lnTo>
                  <a:pt x="2" y="34"/>
                </a:lnTo>
                <a:lnTo>
                  <a:pt x="2" y="34"/>
                </a:lnTo>
                <a:lnTo>
                  <a:pt x="0" y="35"/>
                </a:lnTo>
                <a:lnTo>
                  <a:pt x="0" y="38"/>
                </a:lnTo>
                <a:lnTo>
                  <a:pt x="0" y="38"/>
                </a:lnTo>
                <a:lnTo>
                  <a:pt x="2" y="41"/>
                </a:lnTo>
                <a:lnTo>
                  <a:pt x="3" y="44"/>
                </a:lnTo>
                <a:lnTo>
                  <a:pt x="3" y="44"/>
                </a:lnTo>
                <a:lnTo>
                  <a:pt x="3" y="44"/>
                </a:lnTo>
                <a:lnTo>
                  <a:pt x="3" y="44"/>
                </a:lnTo>
                <a:lnTo>
                  <a:pt x="10" y="48"/>
                </a:lnTo>
                <a:lnTo>
                  <a:pt x="16" y="54"/>
                </a:lnTo>
                <a:lnTo>
                  <a:pt x="16" y="54"/>
                </a:lnTo>
                <a:lnTo>
                  <a:pt x="20" y="56"/>
                </a:lnTo>
                <a:lnTo>
                  <a:pt x="25" y="58"/>
                </a:lnTo>
                <a:lnTo>
                  <a:pt x="29" y="58"/>
                </a:lnTo>
                <a:lnTo>
                  <a:pt x="33" y="58"/>
                </a:lnTo>
                <a:lnTo>
                  <a:pt x="33" y="58"/>
                </a:lnTo>
                <a:lnTo>
                  <a:pt x="56" y="51"/>
                </a:lnTo>
                <a:lnTo>
                  <a:pt x="56" y="51"/>
                </a:lnTo>
                <a:lnTo>
                  <a:pt x="62" y="52"/>
                </a:lnTo>
                <a:lnTo>
                  <a:pt x="62" y="52"/>
                </a:lnTo>
                <a:lnTo>
                  <a:pt x="67" y="54"/>
                </a:lnTo>
                <a:lnTo>
                  <a:pt x="67" y="54"/>
                </a:lnTo>
                <a:lnTo>
                  <a:pt x="70" y="51"/>
                </a:lnTo>
                <a:lnTo>
                  <a:pt x="76" y="47"/>
                </a:lnTo>
                <a:lnTo>
                  <a:pt x="76" y="47"/>
                </a:lnTo>
                <a:lnTo>
                  <a:pt x="80" y="41"/>
                </a:lnTo>
                <a:lnTo>
                  <a:pt x="84" y="34"/>
                </a:lnTo>
                <a:lnTo>
                  <a:pt x="91" y="22"/>
                </a:lnTo>
                <a:lnTo>
                  <a:pt x="91" y="22"/>
                </a:lnTo>
                <a:lnTo>
                  <a:pt x="101" y="15"/>
                </a:lnTo>
                <a:lnTo>
                  <a:pt x="101" y="15"/>
                </a:lnTo>
                <a:lnTo>
                  <a:pt x="103" y="14"/>
                </a:lnTo>
                <a:lnTo>
                  <a:pt x="103" y="12"/>
                </a:lnTo>
                <a:lnTo>
                  <a:pt x="103" y="11"/>
                </a:lnTo>
                <a:lnTo>
                  <a:pt x="100" y="11"/>
                </a:lnTo>
                <a:lnTo>
                  <a:pt x="100" y="1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1" name="Freeform 258">
            <a:extLst>
              <a:ext uri="{FF2B5EF4-FFF2-40B4-BE49-F238E27FC236}">
                <a16:creationId xmlns:a16="http://schemas.microsoft.com/office/drawing/2014/main" id="{A027E530-BA11-9C23-21E7-2CFDB067CF51}"/>
              </a:ext>
            </a:extLst>
          </p:cNvPr>
          <p:cNvSpPr>
            <a:spLocks/>
          </p:cNvSpPr>
          <p:nvPr/>
        </p:nvSpPr>
        <p:spPr bwMode="gray">
          <a:xfrm>
            <a:off x="3459237" y="5138227"/>
            <a:ext cx="96563" cy="160300"/>
          </a:xfrm>
          <a:custGeom>
            <a:avLst/>
            <a:gdLst/>
            <a:ahLst/>
            <a:cxnLst>
              <a:cxn ang="0">
                <a:pos x="93" y="24"/>
              </a:cxn>
              <a:cxn ang="0">
                <a:pos x="85" y="23"/>
              </a:cxn>
              <a:cxn ang="0">
                <a:pos x="84" y="21"/>
              </a:cxn>
              <a:cxn ang="0">
                <a:pos x="81" y="15"/>
              </a:cxn>
              <a:cxn ang="0">
                <a:pos x="79" y="15"/>
              </a:cxn>
              <a:cxn ang="0">
                <a:pos x="72" y="15"/>
              </a:cxn>
              <a:cxn ang="0">
                <a:pos x="69" y="17"/>
              </a:cxn>
              <a:cxn ang="0">
                <a:pos x="65" y="17"/>
              </a:cxn>
              <a:cxn ang="0">
                <a:pos x="61" y="13"/>
              </a:cxn>
              <a:cxn ang="0">
                <a:pos x="61" y="11"/>
              </a:cxn>
              <a:cxn ang="0">
                <a:pos x="51" y="5"/>
              </a:cxn>
              <a:cxn ang="0">
                <a:pos x="41" y="0"/>
              </a:cxn>
              <a:cxn ang="0">
                <a:pos x="41" y="3"/>
              </a:cxn>
              <a:cxn ang="0">
                <a:pos x="39" y="3"/>
              </a:cxn>
              <a:cxn ang="0">
                <a:pos x="34" y="1"/>
              </a:cxn>
              <a:cxn ang="0">
                <a:pos x="32" y="3"/>
              </a:cxn>
              <a:cxn ang="0">
                <a:pos x="27" y="5"/>
              </a:cxn>
              <a:cxn ang="0">
                <a:pos x="20" y="8"/>
              </a:cxn>
              <a:cxn ang="0">
                <a:pos x="15" y="11"/>
              </a:cxn>
              <a:cxn ang="0">
                <a:pos x="2" y="15"/>
              </a:cxn>
              <a:cxn ang="0">
                <a:pos x="0" y="17"/>
              </a:cxn>
              <a:cxn ang="0">
                <a:pos x="4" y="24"/>
              </a:cxn>
              <a:cxn ang="0">
                <a:pos x="5" y="31"/>
              </a:cxn>
              <a:cxn ang="0">
                <a:pos x="8" y="37"/>
              </a:cxn>
              <a:cxn ang="0">
                <a:pos x="18" y="44"/>
              </a:cxn>
              <a:cxn ang="0">
                <a:pos x="25" y="50"/>
              </a:cxn>
              <a:cxn ang="0">
                <a:pos x="25" y="51"/>
              </a:cxn>
              <a:cxn ang="0">
                <a:pos x="37" y="51"/>
              </a:cxn>
              <a:cxn ang="0">
                <a:pos x="39" y="50"/>
              </a:cxn>
              <a:cxn ang="0">
                <a:pos x="42" y="42"/>
              </a:cxn>
              <a:cxn ang="0">
                <a:pos x="48" y="42"/>
              </a:cxn>
              <a:cxn ang="0">
                <a:pos x="56" y="47"/>
              </a:cxn>
              <a:cxn ang="0">
                <a:pos x="61" y="50"/>
              </a:cxn>
              <a:cxn ang="0">
                <a:pos x="69" y="48"/>
              </a:cxn>
              <a:cxn ang="0">
                <a:pos x="69" y="52"/>
              </a:cxn>
              <a:cxn ang="0">
                <a:pos x="72" y="48"/>
              </a:cxn>
              <a:cxn ang="0">
                <a:pos x="75" y="47"/>
              </a:cxn>
              <a:cxn ang="0">
                <a:pos x="86" y="42"/>
              </a:cxn>
              <a:cxn ang="0">
                <a:pos x="89" y="40"/>
              </a:cxn>
              <a:cxn ang="0">
                <a:pos x="99" y="31"/>
              </a:cxn>
              <a:cxn ang="0">
                <a:pos x="96" y="27"/>
              </a:cxn>
              <a:cxn ang="0">
                <a:pos x="93" y="24"/>
              </a:cxn>
            </a:cxnLst>
            <a:rect l="0" t="0" r="r" b="b"/>
            <a:pathLst>
              <a:path w="99" h="52">
                <a:moveTo>
                  <a:pt x="93" y="24"/>
                </a:moveTo>
                <a:lnTo>
                  <a:pt x="93" y="24"/>
                </a:lnTo>
                <a:lnTo>
                  <a:pt x="88" y="23"/>
                </a:lnTo>
                <a:lnTo>
                  <a:pt x="85" y="23"/>
                </a:lnTo>
                <a:lnTo>
                  <a:pt x="84" y="21"/>
                </a:lnTo>
                <a:lnTo>
                  <a:pt x="84" y="21"/>
                </a:lnTo>
                <a:lnTo>
                  <a:pt x="82" y="17"/>
                </a:lnTo>
                <a:lnTo>
                  <a:pt x="81" y="15"/>
                </a:lnTo>
                <a:lnTo>
                  <a:pt x="79" y="15"/>
                </a:lnTo>
                <a:lnTo>
                  <a:pt x="79" y="15"/>
                </a:lnTo>
                <a:lnTo>
                  <a:pt x="74" y="15"/>
                </a:lnTo>
                <a:lnTo>
                  <a:pt x="72" y="15"/>
                </a:lnTo>
                <a:lnTo>
                  <a:pt x="69" y="17"/>
                </a:lnTo>
                <a:lnTo>
                  <a:pt x="69" y="17"/>
                </a:lnTo>
                <a:lnTo>
                  <a:pt x="68" y="18"/>
                </a:lnTo>
                <a:lnTo>
                  <a:pt x="65" y="17"/>
                </a:lnTo>
                <a:lnTo>
                  <a:pt x="62" y="15"/>
                </a:lnTo>
                <a:lnTo>
                  <a:pt x="61" y="13"/>
                </a:lnTo>
                <a:lnTo>
                  <a:pt x="61" y="13"/>
                </a:lnTo>
                <a:lnTo>
                  <a:pt x="61" y="11"/>
                </a:lnTo>
                <a:lnTo>
                  <a:pt x="59" y="10"/>
                </a:lnTo>
                <a:lnTo>
                  <a:pt x="51" y="5"/>
                </a:lnTo>
                <a:lnTo>
                  <a:pt x="51" y="5"/>
                </a:lnTo>
                <a:lnTo>
                  <a:pt x="41" y="0"/>
                </a:lnTo>
                <a:lnTo>
                  <a:pt x="41" y="0"/>
                </a:lnTo>
                <a:lnTo>
                  <a:pt x="41" y="3"/>
                </a:lnTo>
                <a:lnTo>
                  <a:pt x="41" y="3"/>
                </a:lnTo>
                <a:lnTo>
                  <a:pt x="39" y="3"/>
                </a:lnTo>
                <a:lnTo>
                  <a:pt x="37" y="3"/>
                </a:lnTo>
                <a:lnTo>
                  <a:pt x="34" y="1"/>
                </a:lnTo>
                <a:lnTo>
                  <a:pt x="32" y="3"/>
                </a:lnTo>
                <a:lnTo>
                  <a:pt x="32" y="3"/>
                </a:lnTo>
                <a:lnTo>
                  <a:pt x="29" y="4"/>
                </a:lnTo>
                <a:lnTo>
                  <a:pt x="27" y="5"/>
                </a:lnTo>
                <a:lnTo>
                  <a:pt x="22" y="7"/>
                </a:lnTo>
                <a:lnTo>
                  <a:pt x="20" y="8"/>
                </a:lnTo>
                <a:lnTo>
                  <a:pt x="20" y="8"/>
                </a:lnTo>
                <a:lnTo>
                  <a:pt x="15" y="11"/>
                </a:lnTo>
                <a:lnTo>
                  <a:pt x="11" y="13"/>
                </a:lnTo>
                <a:lnTo>
                  <a:pt x="2" y="15"/>
                </a:lnTo>
                <a:lnTo>
                  <a:pt x="2" y="15"/>
                </a:lnTo>
                <a:lnTo>
                  <a:pt x="0" y="17"/>
                </a:lnTo>
                <a:lnTo>
                  <a:pt x="1" y="18"/>
                </a:lnTo>
                <a:lnTo>
                  <a:pt x="4" y="24"/>
                </a:lnTo>
                <a:lnTo>
                  <a:pt x="4" y="24"/>
                </a:lnTo>
                <a:lnTo>
                  <a:pt x="5" y="31"/>
                </a:lnTo>
                <a:lnTo>
                  <a:pt x="7" y="34"/>
                </a:lnTo>
                <a:lnTo>
                  <a:pt x="8" y="37"/>
                </a:lnTo>
                <a:lnTo>
                  <a:pt x="8" y="37"/>
                </a:lnTo>
                <a:lnTo>
                  <a:pt x="18" y="44"/>
                </a:lnTo>
                <a:lnTo>
                  <a:pt x="25" y="50"/>
                </a:lnTo>
                <a:lnTo>
                  <a:pt x="25" y="50"/>
                </a:lnTo>
                <a:lnTo>
                  <a:pt x="25" y="51"/>
                </a:lnTo>
                <a:lnTo>
                  <a:pt x="25" y="51"/>
                </a:lnTo>
                <a:lnTo>
                  <a:pt x="34" y="51"/>
                </a:lnTo>
                <a:lnTo>
                  <a:pt x="37" y="51"/>
                </a:lnTo>
                <a:lnTo>
                  <a:pt x="39" y="50"/>
                </a:lnTo>
                <a:lnTo>
                  <a:pt x="39" y="50"/>
                </a:lnTo>
                <a:lnTo>
                  <a:pt x="41" y="45"/>
                </a:lnTo>
                <a:lnTo>
                  <a:pt x="42" y="42"/>
                </a:lnTo>
                <a:lnTo>
                  <a:pt x="42" y="42"/>
                </a:lnTo>
                <a:lnTo>
                  <a:pt x="48" y="42"/>
                </a:lnTo>
                <a:lnTo>
                  <a:pt x="52" y="44"/>
                </a:lnTo>
                <a:lnTo>
                  <a:pt x="56" y="47"/>
                </a:lnTo>
                <a:lnTo>
                  <a:pt x="56" y="47"/>
                </a:lnTo>
                <a:lnTo>
                  <a:pt x="61" y="50"/>
                </a:lnTo>
                <a:lnTo>
                  <a:pt x="64" y="50"/>
                </a:lnTo>
                <a:lnTo>
                  <a:pt x="69" y="48"/>
                </a:lnTo>
                <a:lnTo>
                  <a:pt x="69" y="48"/>
                </a:lnTo>
                <a:lnTo>
                  <a:pt x="69" y="52"/>
                </a:lnTo>
                <a:lnTo>
                  <a:pt x="69" y="52"/>
                </a:lnTo>
                <a:lnTo>
                  <a:pt x="72" y="48"/>
                </a:lnTo>
                <a:lnTo>
                  <a:pt x="75" y="47"/>
                </a:lnTo>
                <a:lnTo>
                  <a:pt x="75" y="47"/>
                </a:lnTo>
                <a:lnTo>
                  <a:pt x="82" y="45"/>
                </a:lnTo>
                <a:lnTo>
                  <a:pt x="86" y="42"/>
                </a:lnTo>
                <a:lnTo>
                  <a:pt x="89" y="40"/>
                </a:lnTo>
                <a:lnTo>
                  <a:pt x="89" y="40"/>
                </a:lnTo>
                <a:lnTo>
                  <a:pt x="93" y="35"/>
                </a:lnTo>
                <a:lnTo>
                  <a:pt x="99" y="31"/>
                </a:lnTo>
                <a:lnTo>
                  <a:pt x="99" y="31"/>
                </a:lnTo>
                <a:lnTo>
                  <a:pt x="96" y="27"/>
                </a:lnTo>
                <a:lnTo>
                  <a:pt x="93" y="24"/>
                </a:lnTo>
                <a:lnTo>
                  <a:pt x="93" y="2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2" name="Freeform 259">
            <a:extLst>
              <a:ext uri="{FF2B5EF4-FFF2-40B4-BE49-F238E27FC236}">
                <a16:creationId xmlns:a16="http://schemas.microsoft.com/office/drawing/2014/main" id="{B02D4F43-7AD0-2D82-F2A0-6893E855E611}"/>
              </a:ext>
            </a:extLst>
          </p:cNvPr>
          <p:cNvSpPr>
            <a:spLocks/>
          </p:cNvSpPr>
          <p:nvPr/>
        </p:nvSpPr>
        <p:spPr bwMode="gray">
          <a:xfrm>
            <a:off x="3526538" y="5233790"/>
            <a:ext cx="88760" cy="114060"/>
          </a:xfrm>
          <a:custGeom>
            <a:avLst/>
            <a:gdLst/>
            <a:ahLst/>
            <a:cxnLst>
              <a:cxn ang="0">
                <a:pos x="67" y="4"/>
              </a:cxn>
              <a:cxn ang="0">
                <a:pos x="61" y="3"/>
              </a:cxn>
              <a:cxn ang="0">
                <a:pos x="56" y="3"/>
              </a:cxn>
              <a:cxn ang="0">
                <a:pos x="52" y="3"/>
              </a:cxn>
              <a:cxn ang="0">
                <a:pos x="42" y="2"/>
              </a:cxn>
              <a:cxn ang="0">
                <a:pos x="40" y="2"/>
              </a:cxn>
              <a:cxn ang="0">
                <a:pos x="34" y="3"/>
              </a:cxn>
              <a:cxn ang="0">
                <a:pos x="32" y="3"/>
              </a:cxn>
              <a:cxn ang="0">
                <a:pos x="30" y="0"/>
              </a:cxn>
              <a:cxn ang="0">
                <a:pos x="20" y="9"/>
              </a:cxn>
              <a:cxn ang="0">
                <a:pos x="17" y="11"/>
              </a:cxn>
              <a:cxn ang="0">
                <a:pos x="6" y="16"/>
              </a:cxn>
              <a:cxn ang="0">
                <a:pos x="3" y="17"/>
              </a:cxn>
              <a:cxn ang="0">
                <a:pos x="0" y="21"/>
              </a:cxn>
              <a:cxn ang="0">
                <a:pos x="9" y="34"/>
              </a:cxn>
              <a:cxn ang="0">
                <a:pos x="13" y="36"/>
              </a:cxn>
              <a:cxn ang="0">
                <a:pos x="27" y="36"/>
              </a:cxn>
              <a:cxn ang="0">
                <a:pos x="30" y="34"/>
              </a:cxn>
              <a:cxn ang="0">
                <a:pos x="30" y="33"/>
              </a:cxn>
              <a:cxn ang="0">
                <a:pos x="37" y="30"/>
              </a:cxn>
              <a:cxn ang="0">
                <a:pos x="47" y="29"/>
              </a:cxn>
              <a:cxn ang="0">
                <a:pos x="54" y="23"/>
              </a:cxn>
              <a:cxn ang="0">
                <a:pos x="61" y="19"/>
              </a:cxn>
              <a:cxn ang="0">
                <a:pos x="69" y="20"/>
              </a:cxn>
              <a:cxn ang="0">
                <a:pos x="77" y="24"/>
              </a:cxn>
              <a:cxn ang="0">
                <a:pos x="80" y="26"/>
              </a:cxn>
              <a:cxn ang="0">
                <a:pos x="87" y="27"/>
              </a:cxn>
              <a:cxn ang="0">
                <a:pos x="83" y="21"/>
              </a:cxn>
              <a:cxn ang="0">
                <a:pos x="84" y="19"/>
              </a:cxn>
              <a:cxn ang="0">
                <a:pos x="90" y="10"/>
              </a:cxn>
              <a:cxn ang="0">
                <a:pos x="91" y="10"/>
              </a:cxn>
              <a:cxn ang="0">
                <a:pos x="84" y="9"/>
              </a:cxn>
              <a:cxn ang="0">
                <a:pos x="81" y="7"/>
              </a:cxn>
              <a:cxn ang="0">
                <a:pos x="67" y="4"/>
              </a:cxn>
            </a:cxnLst>
            <a:rect l="0" t="0" r="r" b="b"/>
            <a:pathLst>
              <a:path w="91" h="37">
                <a:moveTo>
                  <a:pt x="67" y="4"/>
                </a:moveTo>
                <a:lnTo>
                  <a:pt x="67" y="4"/>
                </a:lnTo>
                <a:lnTo>
                  <a:pt x="64" y="4"/>
                </a:lnTo>
                <a:lnTo>
                  <a:pt x="61" y="3"/>
                </a:lnTo>
                <a:lnTo>
                  <a:pt x="59" y="3"/>
                </a:lnTo>
                <a:lnTo>
                  <a:pt x="56" y="3"/>
                </a:lnTo>
                <a:lnTo>
                  <a:pt x="56" y="3"/>
                </a:lnTo>
                <a:lnTo>
                  <a:pt x="52" y="3"/>
                </a:lnTo>
                <a:lnTo>
                  <a:pt x="47" y="3"/>
                </a:lnTo>
                <a:lnTo>
                  <a:pt x="42" y="2"/>
                </a:lnTo>
                <a:lnTo>
                  <a:pt x="42" y="2"/>
                </a:lnTo>
                <a:lnTo>
                  <a:pt x="40" y="2"/>
                </a:lnTo>
                <a:lnTo>
                  <a:pt x="37" y="2"/>
                </a:lnTo>
                <a:lnTo>
                  <a:pt x="34" y="3"/>
                </a:lnTo>
                <a:lnTo>
                  <a:pt x="32" y="3"/>
                </a:lnTo>
                <a:lnTo>
                  <a:pt x="32" y="3"/>
                </a:lnTo>
                <a:lnTo>
                  <a:pt x="30" y="0"/>
                </a:lnTo>
                <a:lnTo>
                  <a:pt x="30" y="0"/>
                </a:lnTo>
                <a:lnTo>
                  <a:pt x="24" y="4"/>
                </a:lnTo>
                <a:lnTo>
                  <a:pt x="20" y="9"/>
                </a:lnTo>
                <a:lnTo>
                  <a:pt x="20" y="9"/>
                </a:lnTo>
                <a:lnTo>
                  <a:pt x="17" y="11"/>
                </a:lnTo>
                <a:lnTo>
                  <a:pt x="13" y="14"/>
                </a:lnTo>
                <a:lnTo>
                  <a:pt x="6" y="16"/>
                </a:lnTo>
                <a:lnTo>
                  <a:pt x="6" y="16"/>
                </a:lnTo>
                <a:lnTo>
                  <a:pt x="3" y="17"/>
                </a:lnTo>
                <a:lnTo>
                  <a:pt x="0" y="21"/>
                </a:lnTo>
                <a:lnTo>
                  <a:pt x="0" y="21"/>
                </a:lnTo>
                <a:lnTo>
                  <a:pt x="5" y="27"/>
                </a:lnTo>
                <a:lnTo>
                  <a:pt x="9" y="34"/>
                </a:lnTo>
                <a:lnTo>
                  <a:pt x="9" y="34"/>
                </a:lnTo>
                <a:lnTo>
                  <a:pt x="13" y="36"/>
                </a:lnTo>
                <a:lnTo>
                  <a:pt x="20" y="37"/>
                </a:lnTo>
                <a:lnTo>
                  <a:pt x="27" y="36"/>
                </a:lnTo>
                <a:lnTo>
                  <a:pt x="29" y="34"/>
                </a:lnTo>
                <a:lnTo>
                  <a:pt x="30" y="34"/>
                </a:lnTo>
                <a:lnTo>
                  <a:pt x="30" y="34"/>
                </a:lnTo>
                <a:lnTo>
                  <a:pt x="30" y="33"/>
                </a:lnTo>
                <a:lnTo>
                  <a:pt x="32" y="31"/>
                </a:lnTo>
                <a:lnTo>
                  <a:pt x="37" y="30"/>
                </a:lnTo>
                <a:lnTo>
                  <a:pt x="47" y="29"/>
                </a:lnTo>
                <a:lnTo>
                  <a:pt x="47" y="29"/>
                </a:lnTo>
                <a:lnTo>
                  <a:pt x="50" y="27"/>
                </a:lnTo>
                <a:lnTo>
                  <a:pt x="54" y="23"/>
                </a:lnTo>
                <a:lnTo>
                  <a:pt x="59" y="20"/>
                </a:lnTo>
                <a:lnTo>
                  <a:pt x="61" y="19"/>
                </a:lnTo>
                <a:lnTo>
                  <a:pt x="61" y="19"/>
                </a:lnTo>
                <a:lnTo>
                  <a:pt x="69" y="20"/>
                </a:lnTo>
                <a:lnTo>
                  <a:pt x="73" y="21"/>
                </a:lnTo>
                <a:lnTo>
                  <a:pt x="77" y="24"/>
                </a:lnTo>
                <a:lnTo>
                  <a:pt x="77" y="24"/>
                </a:lnTo>
                <a:lnTo>
                  <a:pt x="80" y="26"/>
                </a:lnTo>
                <a:lnTo>
                  <a:pt x="87" y="27"/>
                </a:lnTo>
                <a:lnTo>
                  <a:pt x="87" y="27"/>
                </a:lnTo>
                <a:lnTo>
                  <a:pt x="84" y="24"/>
                </a:lnTo>
                <a:lnTo>
                  <a:pt x="83" y="21"/>
                </a:lnTo>
                <a:lnTo>
                  <a:pt x="83" y="21"/>
                </a:lnTo>
                <a:lnTo>
                  <a:pt x="84" y="19"/>
                </a:lnTo>
                <a:lnTo>
                  <a:pt x="86" y="16"/>
                </a:lnTo>
                <a:lnTo>
                  <a:pt x="90" y="10"/>
                </a:lnTo>
                <a:lnTo>
                  <a:pt x="90" y="10"/>
                </a:lnTo>
                <a:lnTo>
                  <a:pt x="91" y="10"/>
                </a:lnTo>
                <a:lnTo>
                  <a:pt x="91" y="10"/>
                </a:lnTo>
                <a:lnTo>
                  <a:pt x="84" y="9"/>
                </a:lnTo>
                <a:lnTo>
                  <a:pt x="81" y="7"/>
                </a:lnTo>
                <a:lnTo>
                  <a:pt x="81" y="7"/>
                </a:lnTo>
                <a:lnTo>
                  <a:pt x="76" y="4"/>
                </a:lnTo>
                <a:lnTo>
                  <a:pt x="67" y="4"/>
                </a:lnTo>
                <a:lnTo>
                  <a:pt x="67" y="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3" name="Freeform 260">
            <a:extLst>
              <a:ext uri="{FF2B5EF4-FFF2-40B4-BE49-F238E27FC236}">
                <a16:creationId xmlns:a16="http://schemas.microsoft.com/office/drawing/2014/main" id="{6651BB26-263F-E5E6-BC90-20A1FBE08553}"/>
              </a:ext>
            </a:extLst>
          </p:cNvPr>
          <p:cNvSpPr>
            <a:spLocks/>
          </p:cNvSpPr>
          <p:nvPr/>
        </p:nvSpPr>
        <p:spPr bwMode="gray">
          <a:xfrm>
            <a:off x="3115903" y="5699276"/>
            <a:ext cx="51696" cy="302103"/>
          </a:xfrm>
          <a:custGeom>
            <a:avLst/>
            <a:gdLst/>
            <a:ahLst/>
            <a:cxnLst>
              <a:cxn ang="0">
                <a:pos x="40" y="81"/>
              </a:cxn>
              <a:cxn ang="0">
                <a:pos x="41" y="80"/>
              </a:cxn>
              <a:cxn ang="0">
                <a:pos x="36" y="72"/>
              </a:cxn>
              <a:cxn ang="0">
                <a:pos x="36" y="70"/>
              </a:cxn>
              <a:cxn ang="0">
                <a:pos x="37" y="65"/>
              </a:cxn>
              <a:cxn ang="0">
                <a:pos x="40" y="64"/>
              </a:cxn>
              <a:cxn ang="0">
                <a:pos x="41" y="61"/>
              </a:cxn>
              <a:cxn ang="0">
                <a:pos x="36" y="55"/>
              </a:cxn>
              <a:cxn ang="0">
                <a:pos x="34" y="50"/>
              </a:cxn>
              <a:cxn ang="0">
                <a:pos x="40" y="48"/>
              </a:cxn>
              <a:cxn ang="0">
                <a:pos x="40" y="48"/>
              </a:cxn>
              <a:cxn ang="0">
                <a:pos x="41" y="44"/>
              </a:cxn>
              <a:cxn ang="0">
                <a:pos x="43" y="38"/>
              </a:cxn>
              <a:cxn ang="0">
                <a:pos x="44" y="34"/>
              </a:cxn>
              <a:cxn ang="0">
                <a:pos x="41" y="23"/>
              </a:cxn>
              <a:cxn ang="0">
                <a:pos x="43" y="20"/>
              </a:cxn>
              <a:cxn ang="0">
                <a:pos x="51" y="14"/>
              </a:cxn>
              <a:cxn ang="0">
                <a:pos x="53" y="11"/>
              </a:cxn>
              <a:cxn ang="0">
                <a:pos x="49" y="8"/>
              </a:cxn>
              <a:cxn ang="0">
                <a:pos x="47" y="7"/>
              </a:cxn>
              <a:cxn ang="0">
                <a:pos x="44" y="4"/>
              </a:cxn>
              <a:cxn ang="0">
                <a:pos x="37" y="6"/>
              </a:cxn>
              <a:cxn ang="0">
                <a:pos x="36" y="7"/>
              </a:cxn>
              <a:cxn ang="0">
                <a:pos x="33" y="6"/>
              </a:cxn>
              <a:cxn ang="0">
                <a:pos x="32" y="6"/>
              </a:cxn>
              <a:cxn ang="0">
                <a:pos x="23" y="6"/>
              </a:cxn>
              <a:cxn ang="0">
                <a:pos x="22" y="3"/>
              </a:cxn>
              <a:cxn ang="0">
                <a:pos x="20" y="0"/>
              </a:cxn>
              <a:cxn ang="0">
                <a:pos x="16" y="3"/>
              </a:cxn>
              <a:cxn ang="0">
                <a:pos x="14" y="4"/>
              </a:cxn>
              <a:cxn ang="0">
                <a:pos x="12" y="4"/>
              </a:cxn>
              <a:cxn ang="0">
                <a:pos x="12" y="16"/>
              </a:cxn>
              <a:cxn ang="0">
                <a:pos x="13" y="18"/>
              </a:cxn>
              <a:cxn ang="0">
                <a:pos x="10" y="34"/>
              </a:cxn>
              <a:cxn ang="0">
                <a:pos x="2" y="54"/>
              </a:cxn>
              <a:cxn ang="0">
                <a:pos x="0" y="58"/>
              </a:cxn>
              <a:cxn ang="0">
                <a:pos x="3" y="64"/>
              </a:cxn>
              <a:cxn ang="0">
                <a:pos x="9" y="68"/>
              </a:cxn>
              <a:cxn ang="0">
                <a:pos x="12" y="74"/>
              </a:cxn>
              <a:cxn ang="0">
                <a:pos x="10" y="95"/>
              </a:cxn>
              <a:cxn ang="0">
                <a:pos x="12" y="97"/>
              </a:cxn>
              <a:cxn ang="0">
                <a:pos x="23" y="98"/>
              </a:cxn>
              <a:cxn ang="0">
                <a:pos x="29" y="97"/>
              </a:cxn>
              <a:cxn ang="0">
                <a:pos x="36" y="95"/>
              </a:cxn>
              <a:cxn ang="0">
                <a:pos x="33" y="90"/>
              </a:cxn>
              <a:cxn ang="0">
                <a:pos x="36" y="82"/>
              </a:cxn>
              <a:cxn ang="0">
                <a:pos x="40" y="81"/>
              </a:cxn>
            </a:cxnLst>
            <a:rect l="0" t="0" r="r" b="b"/>
            <a:pathLst>
              <a:path w="53" h="98">
                <a:moveTo>
                  <a:pt x="40" y="81"/>
                </a:moveTo>
                <a:lnTo>
                  <a:pt x="40" y="81"/>
                </a:lnTo>
                <a:lnTo>
                  <a:pt x="41" y="80"/>
                </a:lnTo>
                <a:lnTo>
                  <a:pt x="41" y="80"/>
                </a:lnTo>
                <a:lnTo>
                  <a:pt x="41" y="77"/>
                </a:lnTo>
                <a:lnTo>
                  <a:pt x="36" y="72"/>
                </a:lnTo>
                <a:lnTo>
                  <a:pt x="36" y="72"/>
                </a:lnTo>
                <a:lnTo>
                  <a:pt x="36" y="70"/>
                </a:lnTo>
                <a:lnTo>
                  <a:pt x="36" y="67"/>
                </a:lnTo>
                <a:lnTo>
                  <a:pt x="37" y="65"/>
                </a:lnTo>
                <a:lnTo>
                  <a:pt x="40" y="64"/>
                </a:lnTo>
                <a:lnTo>
                  <a:pt x="40" y="64"/>
                </a:lnTo>
                <a:lnTo>
                  <a:pt x="41" y="62"/>
                </a:lnTo>
                <a:lnTo>
                  <a:pt x="41" y="61"/>
                </a:lnTo>
                <a:lnTo>
                  <a:pt x="36" y="55"/>
                </a:lnTo>
                <a:lnTo>
                  <a:pt x="36" y="55"/>
                </a:lnTo>
                <a:lnTo>
                  <a:pt x="34" y="53"/>
                </a:lnTo>
                <a:lnTo>
                  <a:pt x="34" y="50"/>
                </a:lnTo>
                <a:lnTo>
                  <a:pt x="37" y="50"/>
                </a:lnTo>
                <a:lnTo>
                  <a:pt x="40" y="48"/>
                </a:lnTo>
                <a:lnTo>
                  <a:pt x="40" y="48"/>
                </a:lnTo>
                <a:lnTo>
                  <a:pt x="40" y="48"/>
                </a:lnTo>
                <a:lnTo>
                  <a:pt x="41" y="47"/>
                </a:lnTo>
                <a:lnTo>
                  <a:pt x="41" y="44"/>
                </a:lnTo>
                <a:lnTo>
                  <a:pt x="41" y="41"/>
                </a:lnTo>
                <a:lnTo>
                  <a:pt x="43" y="38"/>
                </a:lnTo>
                <a:lnTo>
                  <a:pt x="43" y="38"/>
                </a:lnTo>
                <a:lnTo>
                  <a:pt x="44" y="34"/>
                </a:lnTo>
                <a:lnTo>
                  <a:pt x="43" y="30"/>
                </a:lnTo>
                <a:lnTo>
                  <a:pt x="41" y="23"/>
                </a:lnTo>
                <a:lnTo>
                  <a:pt x="41" y="23"/>
                </a:lnTo>
                <a:lnTo>
                  <a:pt x="43" y="20"/>
                </a:lnTo>
                <a:lnTo>
                  <a:pt x="44" y="18"/>
                </a:lnTo>
                <a:lnTo>
                  <a:pt x="51" y="14"/>
                </a:lnTo>
                <a:lnTo>
                  <a:pt x="51" y="14"/>
                </a:lnTo>
                <a:lnTo>
                  <a:pt x="53" y="11"/>
                </a:lnTo>
                <a:lnTo>
                  <a:pt x="51" y="10"/>
                </a:lnTo>
                <a:lnTo>
                  <a:pt x="49" y="8"/>
                </a:lnTo>
                <a:lnTo>
                  <a:pt x="47" y="7"/>
                </a:lnTo>
                <a:lnTo>
                  <a:pt x="47" y="7"/>
                </a:lnTo>
                <a:lnTo>
                  <a:pt x="47" y="6"/>
                </a:lnTo>
                <a:lnTo>
                  <a:pt x="44" y="4"/>
                </a:lnTo>
                <a:lnTo>
                  <a:pt x="41" y="4"/>
                </a:lnTo>
                <a:lnTo>
                  <a:pt x="37" y="6"/>
                </a:lnTo>
                <a:lnTo>
                  <a:pt x="37" y="6"/>
                </a:lnTo>
                <a:lnTo>
                  <a:pt x="36" y="7"/>
                </a:lnTo>
                <a:lnTo>
                  <a:pt x="34" y="7"/>
                </a:lnTo>
                <a:lnTo>
                  <a:pt x="33" y="6"/>
                </a:lnTo>
                <a:lnTo>
                  <a:pt x="32" y="6"/>
                </a:lnTo>
                <a:lnTo>
                  <a:pt x="32" y="6"/>
                </a:lnTo>
                <a:lnTo>
                  <a:pt x="26" y="6"/>
                </a:lnTo>
                <a:lnTo>
                  <a:pt x="23" y="6"/>
                </a:lnTo>
                <a:lnTo>
                  <a:pt x="22" y="3"/>
                </a:lnTo>
                <a:lnTo>
                  <a:pt x="22" y="3"/>
                </a:lnTo>
                <a:lnTo>
                  <a:pt x="22" y="1"/>
                </a:lnTo>
                <a:lnTo>
                  <a:pt x="20" y="0"/>
                </a:lnTo>
                <a:lnTo>
                  <a:pt x="19" y="1"/>
                </a:lnTo>
                <a:lnTo>
                  <a:pt x="16" y="3"/>
                </a:lnTo>
                <a:lnTo>
                  <a:pt x="16" y="3"/>
                </a:lnTo>
                <a:lnTo>
                  <a:pt x="14" y="4"/>
                </a:lnTo>
                <a:lnTo>
                  <a:pt x="12" y="4"/>
                </a:lnTo>
                <a:lnTo>
                  <a:pt x="12" y="4"/>
                </a:lnTo>
                <a:lnTo>
                  <a:pt x="12" y="11"/>
                </a:lnTo>
                <a:lnTo>
                  <a:pt x="12" y="16"/>
                </a:lnTo>
                <a:lnTo>
                  <a:pt x="12" y="16"/>
                </a:lnTo>
                <a:lnTo>
                  <a:pt x="13" y="18"/>
                </a:lnTo>
                <a:lnTo>
                  <a:pt x="13" y="23"/>
                </a:lnTo>
                <a:lnTo>
                  <a:pt x="10" y="34"/>
                </a:lnTo>
                <a:lnTo>
                  <a:pt x="7" y="45"/>
                </a:lnTo>
                <a:lnTo>
                  <a:pt x="2" y="54"/>
                </a:lnTo>
                <a:lnTo>
                  <a:pt x="2" y="54"/>
                </a:lnTo>
                <a:lnTo>
                  <a:pt x="0" y="58"/>
                </a:lnTo>
                <a:lnTo>
                  <a:pt x="0" y="61"/>
                </a:lnTo>
                <a:lnTo>
                  <a:pt x="3" y="64"/>
                </a:lnTo>
                <a:lnTo>
                  <a:pt x="9" y="68"/>
                </a:lnTo>
                <a:lnTo>
                  <a:pt x="9" y="68"/>
                </a:lnTo>
                <a:lnTo>
                  <a:pt x="10" y="70"/>
                </a:lnTo>
                <a:lnTo>
                  <a:pt x="12" y="74"/>
                </a:lnTo>
                <a:lnTo>
                  <a:pt x="12" y="81"/>
                </a:lnTo>
                <a:lnTo>
                  <a:pt x="10" y="95"/>
                </a:lnTo>
                <a:lnTo>
                  <a:pt x="10" y="95"/>
                </a:lnTo>
                <a:lnTo>
                  <a:pt x="12" y="97"/>
                </a:lnTo>
                <a:lnTo>
                  <a:pt x="14" y="98"/>
                </a:lnTo>
                <a:lnTo>
                  <a:pt x="23" y="98"/>
                </a:lnTo>
                <a:lnTo>
                  <a:pt x="23" y="98"/>
                </a:lnTo>
                <a:lnTo>
                  <a:pt x="29" y="97"/>
                </a:lnTo>
                <a:lnTo>
                  <a:pt x="36" y="95"/>
                </a:lnTo>
                <a:lnTo>
                  <a:pt x="36" y="95"/>
                </a:lnTo>
                <a:lnTo>
                  <a:pt x="33" y="90"/>
                </a:lnTo>
                <a:lnTo>
                  <a:pt x="33" y="90"/>
                </a:lnTo>
                <a:lnTo>
                  <a:pt x="34" y="84"/>
                </a:lnTo>
                <a:lnTo>
                  <a:pt x="36" y="82"/>
                </a:lnTo>
                <a:lnTo>
                  <a:pt x="40" y="81"/>
                </a:lnTo>
                <a:lnTo>
                  <a:pt x="40" y="8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4" name="Freeform 261">
            <a:extLst>
              <a:ext uri="{FF2B5EF4-FFF2-40B4-BE49-F238E27FC236}">
                <a16:creationId xmlns:a16="http://schemas.microsoft.com/office/drawing/2014/main" id="{A310BC1C-B9E4-CC73-C34D-F2A79BD17123}"/>
              </a:ext>
            </a:extLst>
          </p:cNvPr>
          <p:cNvSpPr>
            <a:spLocks/>
          </p:cNvSpPr>
          <p:nvPr/>
        </p:nvSpPr>
        <p:spPr bwMode="gray">
          <a:xfrm>
            <a:off x="3315856" y="4981008"/>
            <a:ext cx="63400" cy="172629"/>
          </a:xfrm>
          <a:custGeom>
            <a:avLst/>
            <a:gdLst/>
            <a:ahLst/>
            <a:cxnLst>
              <a:cxn ang="0">
                <a:pos x="21" y="44"/>
              </a:cxn>
              <a:cxn ang="0">
                <a:pos x="26" y="42"/>
              </a:cxn>
              <a:cxn ang="0">
                <a:pos x="31" y="45"/>
              </a:cxn>
              <a:cxn ang="0">
                <a:pos x="37" y="48"/>
              </a:cxn>
              <a:cxn ang="0">
                <a:pos x="43" y="52"/>
              </a:cxn>
              <a:cxn ang="0">
                <a:pos x="47" y="56"/>
              </a:cxn>
              <a:cxn ang="0">
                <a:pos x="48" y="44"/>
              </a:cxn>
              <a:cxn ang="0">
                <a:pos x="48" y="41"/>
              </a:cxn>
              <a:cxn ang="0">
                <a:pos x="48" y="37"/>
              </a:cxn>
              <a:cxn ang="0">
                <a:pos x="50" y="37"/>
              </a:cxn>
              <a:cxn ang="0">
                <a:pos x="57" y="34"/>
              </a:cxn>
              <a:cxn ang="0">
                <a:pos x="58" y="32"/>
              </a:cxn>
              <a:cxn ang="0">
                <a:pos x="60" y="28"/>
              </a:cxn>
              <a:cxn ang="0">
                <a:pos x="63" y="27"/>
              </a:cxn>
              <a:cxn ang="0">
                <a:pos x="60" y="22"/>
              </a:cxn>
              <a:cxn ang="0">
                <a:pos x="57" y="18"/>
              </a:cxn>
              <a:cxn ang="0">
                <a:pos x="58" y="15"/>
              </a:cxn>
              <a:cxn ang="0">
                <a:pos x="65" y="11"/>
              </a:cxn>
              <a:cxn ang="0">
                <a:pos x="65" y="5"/>
              </a:cxn>
              <a:cxn ang="0">
                <a:pos x="64" y="0"/>
              </a:cxn>
              <a:cxn ang="0">
                <a:pos x="60" y="1"/>
              </a:cxn>
              <a:cxn ang="0">
                <a:pos x="57" y="0"/>
              </a:cxn>
              <a:cxn ang="0">
                <a:pos x="44" y="1"/>
              </a:cxn>
              <a:cxn ang="0">
                <a:pos x="40" y="4"/>
              </a:cxn>
              <a:cxn ang="0">
                <a:pos x="37" y="10"/>
              </a:cxn>
              <a:cxn ang="0">
                <a:pos x="37" y="12"/>
              </a:cxn>
              <a:cxn ang="0">
                <a:pos x="37" y="15"/>
              </a:cxn>
              <a:cxn ang="0">
                <a:pos x="31" y="15"/>
              </a:cxn>
              <a:cxn ang="0">
                <a:pos x="30" y="14"/>
              </a:cxn>
              <a:cxn ang="0">
                <a:pos x="26" y="12"/>
              </a:cxn>
              <a:cxn ang="0">
                <a:pos x="23" y="17"/>
              </a:cxn>
              <a:cxn ang="0">
                <a:pos x="21" y="21"/>
              </a:cxn>
              <a:cxn ang="0">
                <a:pos x="16" y="27"/>
              </a:cxn>
              <a:cxn ang="0">
                <a:pos x="16" y="29"/>
              </a:cxn>
              <a:cxn ang="0">
                <a:pos x="11" y="38"/>
              </a:cxn>
              <a:cxn ang="0">
                <a:pos x="3" y="45"/>
              </a:cxn>
              <a:cxn ang="0">
                <a:pos x="0" y="47"/>
              </a:cxn>
              <a:cxn ang="0">
                <a:pos x="6" y="48"/>
              </a:cxn>
              <a:cxn ang="0">
                <a:pos x="19" y="45"/>
              </a:cxn>
              <a:cxn ang="0">
                <a:pos x="21" y="44"/>
              </a:cxn>
            </a:cxnLst>
            <a:rect l="0" t="0" r="r" b="b"/>
            <a:pathLst>
              <a:path w="65" h="56">
                <a:moveTo>
                  <a:pt x="21" y="44"/>
                </a:moveTo>
                <a:lnTo>
                  <a:pt x="21" y="44"/>
                </a:lnTo>
                <a:lnTo>
                  <a:pt x="23" y="42"/>
                </a:lnTo>
                <a:lnTo>
                  <a:pt x="26" y="42"/>
                </a:lnTo>
                <a:lnTo>
                  <a:pt x="30" y="44"/>
                </a:lnTo>
                <a:lnTo>
                  <a:pt x="31" y="45"/>
                </a:lnTo>
                <a:lnTo>
                  <a:pt x="31" y="45"/>
                </a:lnTo>
                <a:lnTo>
                  <a:pt x="37" y="48"/>
                </a:lnTo>
                <a:lnTo>
                  <a:pt x="43" y="52"/>
                </a:lnTo>
                <a:lnTo>
                  <a:pt x="43" y="52"/>
                </a:lnTo>
                <a:lnTo>
                  <a:pt x="47" y="56"/>
                </a:lnTo>
                <a:lnTo>
                  <a:pt x="47" y="56"/>
                </a:lnTo>
                <a:lnTo>
                  <a:pt x="47" y="49"/>
                </a:lnTo>
                <a:lnTo>
                  <a:pt x="48" y="44"/>
                </a:lnTo>
                <a:lnTo>
                  <a:pt x="48" y="44"/>
                </a:lnTo>
                <a:lnTo>
                  <a:pt x="48" y="41"/>
                </a:lnTo>
                <a:lnTo>
                  <a:pt x="48" y="38"/>
                </a:lnTo>
                <a:lnTo>
                  <a:pt x="48" y="37"/>
                </a:lnTo>
                <a:lnTo>
                  <a:pt x="50" y="37"/>
                </a:lnTo>
                <a:lnTo>
                  <a:pt x="50" y="37"/>
                </a:lnTo>
                <a:lnTo>
                  <a:pt x="56" y="35"/>
                </a:lnTo>
                <a:lnTo>
                  <a:pt x="57" y="34"/>
                </a:lnTo>
                <a:lnTo>
                  <a:pt x="58" y="32"/>
                </a:lnTo>
                <a:lnTo>
                  <a:pt x="58" y="32"/>
                </a:lnTo>
                <a:lnTo>
                  <a:pt x="58" y="29"/>
                </a:lnTo>
                <a:lnTo>
                  <a:pt x="60" y="28"/>
                </a:lnTo>
                <a:lnTo>
                  <a:pt x="63" y="27"/>
                </a:lnTo>
                <a:lnTo>
                  <a:pt x="63" y="27"/>
                </a:lnTo>
                <a:lnTo>
                  <a:pt x="61" y="24"/>
                </a:lnTo>
                <a:lnTo>
                  <a:pt x="60" y="22"/>
                </a:lnTo>
                <a:lnTo>
                  <a:pt x="57" y="18"/>
                </a:lnTo>
                <a:lnTo>
                  <a:pt x="57" y="18"/>
                </a:lnTo>
                <a:lnTo>
                  <a:pt x="57" y="17"/>
                </a:lnTo>
                <a:lnTo>
                  <a:pt x="58" y="15"/>
                </a:lnTo>
                <a:lnTo>
                  <a:pt x="61" y="14"/>
                </a:lnTo>
                <a:lnTo>
                  <a:pt x="65" y="11"/>
                </a:lnTo>
                <a:lnTo>
                  <a:pt x="65" y="11"/>
                </a:lnTo>
                <a:lnTo>
                  <a:pt x="65" y="5"/>
                </a:lnTo>
                <a:lnTo>
                  <a:pt x="64" y="0"/>
                </a:lnTo>
                <a:lnTo>
                  <a:pt x="64" y="0"/>
                </a:lnTo>
                <a:lnTo>
                  <a:pt x="63" y="1"/>
                </a:lnTo>
                <a:lnTo>
                  <a:pt x="60" y="1"/>
                </a:lnTo>
                <a:lnTo>
                  <a:pt x="60" y="1"/>
                </a:lnTo>
                <a:lnTo>
                  <a:pt x="57" y="0"/>
                </a:lnTo>
                <a:lnTo>
                  <a:pt x="54" y="0"/>
                </a:lnTo>
                <a:lnTo>
                  <a:pt x="44" y="1"/>
                </a:lnTo>
                <a:lnTo>
                  <a:pt x="44" y="1"/>
                </a:lnTo>
                <a:lnTo>
                  <a:pt x="40" y="4"/>
                </a:lnTo>
                <a:lnTo>
                  <a:pt x="37" y="7"/>
                </a:lnTo>
                <a:lnTo>
                  <a:pt x="37" y="10"/>
                </a:lnTo>
                <a:lnTo>
                  <a:pt x="37" y="12"/>
                </a:lnTo>
                <a:lnTo>
                  <a:pt x="37" y="12"/>
                </a:lnTo>
                <a:lnTo>
                  <a:pt x="38" y="14"/>
                </a:lnTo>
                <a:lnTo>
                  <a:pt x="37" y="15"/>
                </a:lnTo>
                <a:lnTo>
                  <a:pt x="36" y="15"/>
                </a:lnTo>
                <a:lnTo>
                  <a:pt x="31" y="15"/>
                </a:lnTo>
                <a:lnTo>
                  <a:pt x="30" y="14"/>
                </a:lnTo>
                <a:lnTo>
                  <a:pt x="30" y="14"/>
                </a:lnTo>
                <a:lnTo>
                  <a:pt x="29" y="11"/>
                </a:lnTo>
                <a:lnTo>
                  <a:pt x="26" y="12"/>
                </a:lnTo>
                <a:lnTo>
                  <a:pt x="23" y="14"/>
                </a:lnTo>
                <a:lnTo>
                  <a:pt x="23" y="17"/>
                </a:lnTo>
                <a:lnTo>
                  <a:pt x="23" y="17"/>
                </a:lnTo>
                <a:lnTo>
                  <a:pt x="21" y="21"/>
                </a:lnTo>
                <a:lnTo>
                  <a:pt x="19" y="24"/>
                </a:lnTo>
                <a:lnTo>
                  <a:pt x="16" y="27"/>
                </a:lnTo>
                <a:lnTo>
                  <a:pt x="16" y="29"/>
                </a:lnTo>
                <a:lnTo>
                  <a:pt x="16" y="29"/>
                </a:lnTo>
                <a:lnTo>
                  <a:pt x="14" y="35"/>
                </a:lnTo>
                <a:lnTo>
                  <a:pt x="11" y="38"/>
                </a:lnTo>
                <a:lnTo>
                  <a:pt x="3" y="45"/>
                </a:lnTo>
                <a:lnTo>
                  <a:pt x="3" y="45"/>
                </a:lnTo>
                <a:lnTo>
                  <a:pt x="0" y="47"/>
                </a:lnTo>
                <a:lnTo>
                  <a:pt x="0" y="47"/>
                </a:lnTo>
                <a:lnTo>
                  <a:pt x="6" y="48"/>
                </a:lnTo>
                <a:lnTo>
                  <a:pt x="6" y="48"/>
                </a:lnTo>
                <a:lnTo>
                  <a:pt x="14" y="47"/>
                </a:lnTo>
                <a:lnTo>
                  <a:pt x="19" y="45"/>
                </a:lnTo>
                <a:lnTo>
                  <a:pt x="21" y="44"/>
                </a:lnTo>
                <a:lnTo>
                  <a:pt x="21" y="4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5" name="Freeform 262">
            <a:extLst>
              <a:ext uri="{FF2B5EF4-FFF2-40B4-BE49-F238E27FC236}">
                <a16:creationId xmlns:a16="http://schemas.microsoft.com/office/drawing/2014/main" id="{9865F9FD-4852-D81A-CC0B-037D0CD5CE25}"/>
              </a:ext>
            </a:extLst>
          </p:cNvPr>
          <p:cNvSpPr>
            <a:spLocks/>
          </p:cNvSpPr>
          <p:nvPr/>
        </p:nvSpPr>
        <p:spPr bwMode="gray">
          <a:xfrm>
            <a:off x="3357798" y="5199880"/>
            <a:ext cx="9754" cy="46242"/>
          </a:xfrm>
          <a:custGeom>
            <a:avLst/>
            <a:gdLst/>
            <a:ahLst/>
            <a:cxnLst>
              <a:cxn ang="0">
                <a:pos x="5" y="0"/>
              </a:cxn>
              <a:cxn ang="0">
                <a:pos x="5" y="0"/>
              </a:cxn>
              <a:cxn ang="0">
                <a:pos x="3" y="1"/>
              </a:cxn>
              <a:cxn ang="0">
                <a:pos x="1" y="4"/>
              </a:cxn>
              <a:cxn ang="0">
                <a:pos x="0" y="8"/>
              </a:cxn>
              <a:cxn ang="0">
                <a:pos x="0" y="14"/>
              </a:cxn>
              <a:cxn ang="0">
                <a:pos x="0" y="14"/>
              </a:cxn>
              <a:cxn ang="0">
                <a:pos x="10" y="15"/>
              </a:cxn>
              <a:cxn ang="0">
                <a:pos x="10" y="15"/>
              </a:cxn>
              <a:cxn ang="0">
                <a:pos x="8" y="10"/>
              </a:cxn>
              <a:cxn ang="0">
                <a:pos x="7" y="5"/>
              </a:cxn>
              <a:cxn ang="0">
                <a:pos x="5" y="1"/>
              </a:cxn>
              <a:cxn ang="0">
                <a:pos x="5" y="1"/>
              </a:cxn>
              <a:cxn ang="0">
                <a:pos x="5" y="0"/>
              </a:cxn>
              <a:cxn ang="0">
                <a:pos x="5" y="0"/>
              </a:cxn>
            </a:cxnLst>
            <a:rect l="0" t="0" r="r" b="b"/>
            <a:pathLst>
              <a:path w="10" h="15">
                <a:moveTo>
                  <a:pt x="5" y="0"/>
                </a:moveTo>
                <a:lnTo>
                  <a:pt x="5" y="0"/>
                </a:lnTo>
                <a:lnTo>
                  <a:pt x="3" y="1"/>
                </a:lnTo>
                <a:lnTo>
                  <a:pt x="1" y="4"/>
                </a:lnTo>
                <a:lnTo>
                  <a:pt x="0" y="8"/>
                </a:lnTo>
                <a:lnTo>
                  <a:pt x="0" y="14"/>
                </a:lnTo>
                <a:lnTo>
                  <a:pt x="0" y="14"/>
                </a:lnTo>
                <a:lnTo>
                  <a:pt x="10" y="15"/>
                </a:lnTo>
                <a:lnTo>
                  <a:pt x="10" y="15"/>
                </a:lnTo>
                <a:lnTo>
                  <a:pt x="8" y="10"/>
                </a:lnTo>
                <a:lnTo>
                  <a:pt x="7" y="5"/>
                </a:lnTo>
                <a:lnTo>
                  <a:pt x="5" y="1"/>
                </a:lnTo>
                <a:lnTo>
                  <a:pt x="5" y="1"/>
                </a:lnTo>
                <a:lnTo>
                  <a:pt x="5" y="0"/>
                </a:lnTo>
                <a:lnTo>
                  <a:pt x="5"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6" name="Freeform 263">
            <a:extLst>
              <a:ext uri="{FF2B5EF4-FFF2-40B4-BE49-F238E27FC236}">
                <a16:creationId xmlns:a16="http://schemas.microsoft.com/office/drawing/2014/main" id="{B955B830-2417-4C37-7B84-24518C2C945C}"/>
              </a:ext>
            </a:extLst>
          </p:cNvPr>
          <p:cNvSpPr>
            <a:spLocks/>
          </p:cNvSpPr>
          <p:nvPr/>
        </p:nvSpPr>
        <p:spPr bwMode="gray">
          <a:xfrm>
            <a:off x="3305126" y="5110481"/>
            <a:ext cx="60474" cy="132556"/>
          </a:xfrm>
          <a:custGeom>
            <a:avLst/>
            <a:gdLst/>
            <a:ahLst/>
            <a:cxnLst>
              <a:cxn ang="0">
                <a:pos x="3" y="12"/>
              </a:cxn>
              <a:cxn ang="0">
                <a:pos x="7" y="17"/>
              </a:cxn>
              <a:cxn ang="0">
                <a:pos x="8" y="17"/>
              </a:cxn>
              <a:cxn ang="0">
                <a:pos x="11" y="19"/>
              </a:cxn>
              <a:cxn ang="0">
                <a:pos x="17" y="22"/>
              </a:cxn>
              <a:cxn ang="0">
                <a:pos x="25" y="27"/>
              </a:cxn>
              <a:cxn ang="0">
                <a:pos x="27" y="29"/>
              </a:cxn>
              <a:cxn ang="0">
                <a:pos x="28" y="33"/>
              </a:cxn>
              <a:cxn ang="0">
                <a:pos x="31" y="33"/>
              </a:cxn>
              <a:cxn ang="0">
                <a:pos x="37" y="29"/>
              </a:cxn>
              <a:cxn ang="0">
                <a:pos x="38" y="30"/>
              </a:cxn>
              <a:cxn ang="0">
                <a:pos x="41" y="37"/>
              </a:cxn>
              <a:cxn ang="0">
                <a:pos x="42" y="37"/>
              </a:cxn>
              <a:cxn ang="0">
                <a:pos x="47" y="40"/>
              </a:cxn>
              <a:cxn ang="0">
                <a:pos x="51" y="43"/>
              </a:cxn>
              <a:cxn ang="0">
                <a:pos x="54" y="43"/>
              </a:cxn>
              <a:cxn ang="0">
                <a:pos x="54" y="37"/>
              </a:cxn>
              <a:cxn ang="0">
                <a:pos x="57" y="30"/>
              </a:cxn>
              <a:cxn ang="0">
                <a:pos x="59" y="29"/>
              </a:cxn>
              <a:cxn ang="0">
                <a:pos x="62" y="24"/>
              </a:cxn>
              <a:cxn ang="0">
                <a:pos x="61" y="22"/>
              </a:cxn>
              <a:cxn ang="0">
                <a:pos x="58" y="17"/>
              </a:cxn>
              <a:cxn ang="0">
                <a:pos x="58" y="14"/>
              </a:cxn>
              <a:cxn ang="0">
                <a:pos x="58" y="14"/>
              </a:cxn>
              <a:cxn ang="0">
                <a:pos x="54" y="10"/>
              </a:cxn>
              <a:cxn ang="0">
                <a:pos x="42" y="3"/>
              </a:cxn>
              <a:cxn ang="0">
                <a:pos x="41" y="2"/>
              </a:cxn>
              <a:cxn ang="0">
                <a:pos x="34" y="0"/>
              </a:cxn>
              <a:cxn ang="0">
                <a:pos x="32" y="2"/>
              </a:cxn>
              <a:cxn ang="0">
                <a:pos x="25" y="5"/>
              </a:cxn>
              <a:cxn ang="0">
                <a:pos x="17" y="6"/>
              </a:cxn>
              <a:cxn ang="0">
                <a:pos x="11" y="5"/>
              </a:cxn>
              <a:cxn ang="0">
                <a:pos x="0" y="9"/>
              </a:cxn>
              <a:cxn ang="0">
                <a:pos x="1" y="10"/>
              </a:cxn>
              <a:cxn ang="0">
                <a:pos x="3" y="12"/>
              </a:cxn>
            </a:cxnLst>
            <a:rect l="0" t="0" r="r" b="b"/>
            <a:pathLst>
              <a:path w="62" h="43">
                <a:moveTo>
                  <a:pt x="3" y="12"/>
                </a:moveTo>
                <a:lnTo>
                  <a:pt x="3" y="12"/>
                </a:lnTo>
                <a:lnTo>
                  <a:pt x="5" y="16"/>
                </a:lnTo>
                <a:lnTo>
                  <a:pt x="7" y="17"/>
                </a:lnTo>
                <a:lnTo>
                  <a:pt x="8" y="17"/>
                </a:lnTo>
                <a:lnTo>
                  <a:pt x="8" y="17"/>
                </a:lnTo>
                <a:lnTo>
                  <a:pt x="10" y="17"/>
                </a:lnTo>
                <a:lnTo>
                  <a:pt x="11" y="19"/>
                </a:lnTo>
                <a:lnTo>
                  <a:pt x="17" y="22"/>
                </a:lnTo>
                <a:lnTo>
                  <a:pt x="17" y="22"/>
                </a:lnTo>
                <a:lnTo>
                  <a:pt x="22" y="24"/>
                </a:lnTo>
                <a:lnTo>
                  <a:pt x="25" y="27"/>
                </a:lnTo>
                <a:lnTo>
                  <a:pt x="27" y="29"/>
                </a:lnTo>
                <a:lnTo>
                  <a:pt x="27" y="29"/>
                </a:lnTo>
                <a:lnTo>
                  <a:pt x="27" y="32"/>
                </a:lnTo>
                <a:lnTo>
                  <a:pt x="28" y="33"/>
                </a:lnTo>
                <a:lnTo>
                  <a:pt x="31" y="33"/>
                </a:lnTo>
                <a:lnTo>
                  <a:pt x="31" y="33"/>
                </a:lnTo>
                <a:lnTo>
                  <a:pt x="35" y="30"/>
                </a:lnTo>
                <a:lnTo>
                  <a:pt x="37" y="29"/>
                </a:lnTo>
                <a:lnTo>
                  <a:pt x="38" y="30"/>
                </a:lnTo>
                <a:lnTo>
                  <a:pt x="38" y="30"/>
                </a:lnTo>
                <a:lnTo>
                  <a:pt x="40" y="34"/>
                </a:lnTo>
                <a:lnTo>
                  <a:pt x="41" y="37"/>
                </a:lnTo>
                <a:lnTo>
                  <a:pt x="42" y="37"/>
                </a:lnTo>
                <a:lnTo>
                  <a:pt x="42" y="37"/>
                </a:lnTo>
                <a:lnTo>
                  <a:pt x="45" y="39"/>
                </a:lnTo>
                <a:lnTo>
                  <a:pt x="47" y="40"/>
                </a:lnTo>
                <a:lnTo>
                  <a:pt x="48" y="42"/>
                </a:lnTo>
                <a:lnTo>
                  <a:pt x="51" y="43"/>
                </a:lnTo>
                <a:lnTo>
                  <a:pt x="51" y="43"/>
                </a:lnTo>
                <a:lnTo>
                  <a:pt x="54" y="43"/>
                </a:lnTo>
                <a:lnTo>
                  <a:pt x="54" y="43"/>
                </a:lnTo>
                <a:lnTo>
                  <a:pt x="54" y="37"/>
                </a:lnTo>
                <a:lnTo>
                  <a:pt x="55" y="33"/>
                </a:lnTo>
                <a:lnTo>
                  <a:pt x="57" y="30"/>
                </a:lnTo>
                <a:lnTo>
                  <a:pt x="59" y="29"/>
                </a:lnTo>
                <a:lnTo>
                  <a:pt x="59" y="29"/>
                </a:lnTo>
                <a:lnTo>
                  <a:pt x="61" y="27"/>
                </a:lnTo>
                <a:lnTo>
                  <a:pt x="62" y="24"/>
                </a:lnTo>
                <a:lnTo>
                  <a:pt x="62" y="24"/>
                </a:lnTo>
                <a:lnTo>
                  <a:pt x="61" y="22"/>
                </a:lnTo>
                <a:lnTo>
                  <a:pt x="59" y="20"/>
                </a:lnTo>
                <a:lnTo>
                  <a:pt x="58" y="17"/>
                </a:lnTo>
                <a:lnTo>
                  <a:pt x="58" y="14"/>
                </a:lnTo>
                <a:lnTo>
                  <a:pt x="58" y="14"/>
                </a:lnTo>
                <a:lnTo>
                  <a:pt x="58" y="14"/>
                </a:lnTo>
                <a:lnTo>
                  <a:pt x="58" y="14"/>
                </a:lnTo>
                <a:lnTo>
                  <a:pt x="54" y="10"/>
                </a:lnTo>
                <a:lnTo>
                  <a:pt x="54" y="10"/>
                </a:lnTo>
                <a:lnTo>
                  <a:pt x="48" y="6"/>
                </a:lnTo>
                <a:lnTo>
                  <a:pt x="42" y="3"/>
                </a:lnTo>
                <a:lnTo>
                  <a:pt x="42" y="3"/>
                </a:lnTo>
                <a:lnTo>
                  <a:pt x="41" y="2"/>
                </a:lnTo>
                <a:lnTo>
                  <a:pt x="37" y="0"/>
                </a:lnTo>
                <a:lnTo>
                  <a:pt x="34" y="0"/>
                </a:lnTo>
                <a:lnTo>
                  <a:pt x="32" y="2"/>
                </a:lnTo>
                <a:lnTo>
                  <a:pt x="32" y="2"/>
                </a:lnTo>
                <a:lnTo>
                  <a:pt x="30" y="3"/>
                </a:lnTo>
                <a:lnTo>
                  <a:pt x="25" y="5"/>
                </a:lnTo>
                <a:lnTo>
                  <a:pt x="17" y="6"/>
                </a:lnTo>
                <a:lnTo>
                  <a:pt x="17" y="6"/>
                </a:lnTo>
                <a:lnTo>
                  <a:pt x="11" y="5"/>
                </a:lnTo>
                <a:lnTo>
                  <a:pt x="11" y="5"/>
                </a:lnTo>
                <a:lnTo>
                  <a:pt x="5" y="7"/>
                </a:lnTo>
                <a:lnTo>
                  <a:pt x="0" y="9"/>
                </a:lnTo>
                <a:lnTo>
                  <a:pt x="0" y="9"/>
                </a:lnTo>
                <a:lnTo>
                  <a:pt x="1" y="10"/>
                </a:lnTo>
                <a:lnTo>
                  <a:pt x="3" y="12"/>
                </a:lnTo>
                <a:lnTo>
                  <a:pt x="3" y="1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7" name="Freeform 264">
            <a:extLst>
              <a:ext uri="{FF2B5EF4-FFF2-40B4-BE49-F238E27FC236}">
                <a16:creationId xmlns:a16="http://schemas.microsoft.com/office/drawing/2014/main" id="{B65944B7-1B2A-E951-CE1A-C08C622646A7}"/>
              </a:ext>
            </a:extLst>
          </p:cNvPr>
          <p:cNvSpPr>
            <a:spLocks/>
          </p:cNvSpPr>
          <p:nvPr/>
        </p:nvSpPr>
        <p:spPr bwMode="gray">
          <a:xfrm>
            <a:off x="3581159" y="5313939"/>
            <a:ext cx="141431" cy="289772"/>
          </a:xfrm>
          <a:custGeom>
            <a:avLst/>
            <a:gdLst/>
            <a:ahLst/>
            <a:cxnLst>
              <a:cxn ang="0">
                <a:pos x="131" y="62"/>
              </a:cxn>
              <a:cxn ang="0">
                <a:pos x="124" y="59"/>
              </a:cxn>
              <a:cxn ang="0">
                <a:pos x="124" y="58"/>
              </a:cxn>
              <a:cxn ang="0">
                <a:pos x="124" y="58"/>
              </a:cxn>
              <a:cxn ang="0">
                <a:pos x="121" y="48"/>
              </a:cxn>
              <a:cxn ang="0">
                <a:pos x="122" y="40"/>
              </a:cxn>
              <a:cxn ang="0">
                <a:pos x="122" y="38"/>
              </a:cxn>
              <a:cxn ang="0">
                <a:pos x="119" y="30"/>
              </a:cxn>
              <a:cxn ang="0">
                <a:pos x="111" y="17"/>
              </a:cxn>
              <a:cxn ang="0">
                <a:pos x="101" y="0"/>
              </a:cxn>
              <a:cxn ang="0">
                <a:pos x="94" y="3"/>
              </a:cxn>
              <a:cxn ang="0">
                <a:pos x="89" y="7"/>
              </a:cxn>
              <a:cxn ang="0">
                <a:pos x="84" y="8"/>
              </a:cxn>
              <a:cxn ang="0">
                <a:pos x="78" y="7"/>
              </a:cxn>
              <a:cxn ang="0">
                <a:pos x="77" y="8"/>
              </a:cxn>
              <a:cxn ang="0">
                <a:pos x="69" y="11"/>
              </a:cxn>
              <a:cxn ang="0">
                <a:pos x="69" y="11"/>
              </a:cxn>
              <a:cxn ang="0">
                <a:pos x="60" y="8"/>
              </a:cxn>
              <a:cxn ang="0">
                <a:pos x="51" y="7"/>
              </a:cxn>
              <a:cxn ang="0">
                <a:pos x="44" y="5"/>
              </a:cxn>
              <a:cxn ang="0">
                <a:pos x="37" y="5"/>
              </a:cxn>
              <a:cxn ang="0">
                <a:pos x="35" y="8"/>
              </a:cxn>
              <a:cxn ang="0">
                <a:pos x="25" y="15"/>
              </a:cxn>
              <a:cxn ang="0">
                <a:pos x="18" y="27"/>
              </a:cxn>
              <a:cxn ang="0">
                <a:pos x="10" y="40"/>
              </a:cxn>
              <a:cxn ang="0">
                <a:pos x="4" y="45"/>
              </a:cxn>
              <a:cxn ang="0">
                <a:pos x="0" y="47"/>
              </a:cxn>
              <a:cxn ang="0">
                <a:pos x="1" y="49"/>
              </a:cxn>
              <a:cxn ang="0">
                <a:pos x="5" y="54"/>
              </a:cxn>
              <a:cxn ang="0">
                <a:pos x="5" y="57"/>
              </a:cxn>
              <a:cxn ang="0">
                <a:pos x="8" y="62"/>
              </a:cxn>
              <a:cxn ang="0">
                <a:pos x="11" y="62"/>
              </a:cxn>
              <a:cxn ang="0">
                <a:pos x="13" y="64"/>
              </a:cxn>
              <a:cxn ang="0">
                <a:pos x="13" y="71"/>
              </a:cxn>
              <a:cxn ang="0">
                <a:pos x="14" y="72"/>
              </a:cxn>
              <a:cxn ang="0">
                <a:pos x="28" y="75"/>
              </a:cxn>
              <a:cxn ang="0">
                <a:pos x="31" y="78"/>
              </a:cxn>
              <a:cxn ang="0">
                <a:pos x="32" y="81"/>
              </a:cxn>
              <a:cxn ang="0">
                <a:pos x="32" y="85"/>
              </a:cxn>
              <a:cxn ang="0">
                <a:pos x="38" y="88"/>
              </a:cxn>
              <a:cxn ang="0">
                <a:pos x="41" y="91"/>
              </a:cxn>
              <a:cxn ang="0">
                <a:pos x="50" y="92"/>
              </a:cxn>
              <a:cxn ang="0">
                <a:pos x="58" y="92"/>
              </a:cxn>
              <a:cxn ang="0">
                <a:pos x="75" y="94"/>
              </a:cxn>
              <a:cxn ang="0">
                <a:pos x="87" y="88"/>
              </a:cxn>
              <a:cxn ang="0">
                <a:pos x="91" y="86"/>
              </a:cxn>
              <a:cxn ang="0">
                <a:pos x="106" y="85"/>
              </a:cxn>
              <a:cxn ang="0">
                <a:pos x="114" y="86"/>
              </a:cxn>
              <a:cxn ang="0">
                <a:pos x="119" y="89"/>
              </a:cxn>
              <a:cxn ang="0">
                <a:pos x="122" y="91"/>
              </a:cxn>
              <a:cxn ang="0">
                <a:pos x="128" y="94"/>
              </a:cxn>
              <a:cxn ang="0">
                <a:pos x="128" y="85"/>
              </a:cxn>
              <a:cxn ang="0">
                <a:pos x="131" y="77"/>
              </a:cxn>
              <a:cxn ang="0">
                <a:pos x="136" y="72"/>
              </a:cxn>
              <a:cxn ang="0">
                <a:pos x="139" y="71"/>
              </a:cxn>
              <a:cxn ang="0">
                <a:pos x="145" y="68"/>
              </a:cxn>
              <a:cxn ang="0">
                <a:pos x="145" y="64"/>
              </a:cxn>
              <a:cxn ang="0">
                <a:pos x="145" y="62"/>
              </a:cxn>
              <a:cxn ang="0">
                <a:pos x="139" y="58"/>
              </a:cxn>
              <a:cxn ang="0">
                <a:pos x="131" y="62"/>
              </a:cxn>
            </a:cxnLst>
            <a:rect l="0" t="0" r="r" b="b"/>
            <a:pathLst>
              <a:path w="145" h="94">
                <a:moveTo>
                  <a:pt x="131" y="62"/>
                </a:moveTo>
                <a:lnTo>
                  <a:pt x="131" y="62"/>
                </a:lnTo>
                <a:lnTo>
                  <a:pt x="125" y="61"/>
                </a:lnTo>
                <a:lnTo>
                  <a:pt x="124" y="59"/>
                </a:lnTo>
                <a:lnTo>
                  <a:pt x="124" y="58"/>
                </a:lnTo>
                <a:lnTo>
                  <a:pt x="124" y="58"/>
                </a:lnTo>
                <a:lnTo>
                  <a:pt x="124" y="58"/>
                </a:lnTo>
                <a:lnTo>
                  <a:pt x="124" y="58"/>
                </a:lnTo>
                <a:lnTo>
                  <a:pt x="122" y="54"/>
                </a:lnTo>
                <a:lnTo>
                  <a:pt x="121" y="48"/>
                </a:lnTo>
                <a:lnTo>
                  <a:pt x="121" y="44"/>
                </a:lnTo>
                <a:lnTo>
                  <a:pt x="122" y="40"/>
                </a:lnTo>
                <a:lnTo>
                  <a:pt x="122" y="40"/>
                </a:lnTo>
                <a:lnTo>
                  <a:pt x="122" y="38"/>
                </a:lnTo>
                <a:lnTo>
                  <a:pt x="122" y="35"/>
                </a:lnTo>
                <a:lnTo>
                  <a:pt x="119" y="30"/>
                </a:lnTo>
                <a:lnTo>
                  <a:pt x="111" y="17"/>
                </a:lnTo>
                <a:lnTo>
                  <a:pt x="111" y="17"/>
                </a:lnTo>
                <a:lnTo>
                  <a:pt x="101" y="0"/>
                </a:lnTo>
                <a:lnTo>
                  <a:pt x="101" y="0"/>
                </a:lnTo>
                <a:lnTo>
                  <a:pt x="95" y="1"/>
                </a:lnTo>
                <a:lnTo>
                  <a:pt x="94" y="3"/>
                </a:lnTo>
                <a:lnTo>
                  <a:pt x="94" y="3"/>
                </a:lnTo>
                <a:lnTo>
                  <a:pt x="89" y="7"/>
                </a:lnTo>
                <a:lnTo>
                  <a:pt x="84" y="8"/>
                </a:lnTo>
                <a:lnTo>
                  <a:pt x="84" y="8"/>
                </a:lnTo>
                <a:lnTo>
                  <a:pt x="79" y="7"/>
                </a:lnTo>
                <a:lnTo>
                  <a:pt x="78" y="7"/>
                </a:lnTo>
                <a:lnTo>
                  <a:pt x="77" y="8"/>
                </a:lnTo>
                <a:lnTo>
                  <a:pt x="77" y="8"/>
                </a:lnTo>
                <a:lnTo>
                  <a:pt x="72" y="11"/>
                </a:lnTo>
                <a:lnTo>
                  <a:pt x="69" y="11"/>
                </a:lnTo>
                <a:lnTo>
                  <a:pt x="69" y="11"/>
                </a:lnTo>
                <a:lnTo>
                  <a:pt x="69" y="11"/>
                </a:lnTo>
                <a:lnTo>
                  <a:pt x="65" y="8"/>
                </a:lnTo>
                <a:lnTo>
                  <a:pt x="60" y="8"/>
                </a:lnTo>
                <a:lnTo>
                  <a:pt x="60" y="8"/>
                </a:lnTo>
                <a:lnTo>
                  <a:pt x="51" y="7"/>
                </a:lnTo>
                <a:lnTo>
                  <a:pt x="44" y="5"/>
                </a:lnTo>
                <a:lnTo>
                  <a:pt x="44" y="5"/>
                </a:lnTo>
                <a:lnTo>
                  <a:pt x="37" y="5"/>
                </a:lnTo>
                <a:lnTo>
                  <a:pt x="37" y="5"/>
                </a:lnTo>
                <a:lnTo>
                  <a:pt x="37" y="7"/>
                </a:lnTo>
                <a:lnTo>
                  <a:pt x="35" y="8"/>
                </a:lnTo>
                <a:lnTo>
                  <a:pt x="35" y="8"/>
                </a:lnTo>
                <a:lnTo>
                  <a:pt x="25" y="15"/>
                </a:lnTo>
                <a:lnTo>
                  <a:pt x="25" y="15"/>
                </a:lnTo>
                <a:lnTo>
                  <a:pt x="18" y="27"/>
                </a:lnTo>
                <a:lnTo>
                  <a:pt x="14" y="34"/>
                </a:lnTo>
                <a:lnTo>
                  <a:pt x="10" y="40"/>
                </a:lnTo>
                <a:lnTo>
                  <a:pt x="10" y="40"/>
                </a:lnTo>
                <a:lnTo>
                  <a:pt x="4" y="45"/>
                </a:lnTo>
                <a:lnTo>
                  <a:pt x="1" y="47"/>
                </a:lnTo>
                <a:lnTo>
                  <a:pt x="0" y="47"/>
                </a:lnTo>
                <a:lnTo>
                  <a:pt x="0" y="47"/>
                </a:lnTo>
                <a:lnTo>
                  <a:pt x="1" y="49"/>
                </a:lnTo>
                <a:lnTo>
                  <a:pt x="3" y="51"/>
                </a:lnTo>
                <a:lnTo>
                  <a:pt x="5" y="54"/>
                </a:lnTo>
                <a:lnTo>
                  <a:pt x="5" y="57"/>
                </a:lnTo>
                <a:lnTo>
                  <a:pt x="5" y="57"/>
                </a:lnTo>
                <a:lnTo>
                  <a:pt x="7" y="61"/>
                </a:lnTo>
                <a:lnTo>
                  <a:pt x="8" y="62"/>
                </a:lnTo>
                <a:lnTo>
                  <a:pt x="11" y="62"/>
                </a:lnTo>
                <a:lnTo>
                  <a:pt x="11" y="62"/>
                </a:lnTo>
                <a:lnTo>
                  <a:pt x="13" y="62"/>
                </a:lnTo>
                <a:lnTo>
                  <a:pt x="13" y="64"/>
                </a:lnTo>
                <a:lnTo>
                  <a:pt x="13" y="67"/>
                </a:lnTo>
                <a:lnTo>
                  <a:pt x="13" y="71"/>
                </a:lnTo>
                <a:lnTo>
                  <a:pt x="14" y="72"/>
                </a:lnTo>
                <a:lnTo>
                  <a:pt x="14" y="72"/>
                </a:lnTo>
                <a:lnTo>
                  <a:pt x="24" y="74"/>
                </a:lnTo>
                <a:lnTo>
                  <a:pt x="28" y="75"/>
                </a:lnTo>
                <a:lnTo>
                  <a:pt x="31" y="77"/>
                </a:lnTo>
                <a:lnTo>
                  <a:pt x="31" y="78"/>
                </a:lnTo>
                <a:lnTo>
                  <a:pt x="31" y="78"/>
                </a:lnTo>
                <a:lnTo>
                  <a:pt x="32" y="81"/>
                </a:lnTo>
                <a:lnTo>
                  <a:pt x="32" y="85"/>
                </a:lnTo>
                <a:lnTo>
                  <a:pt x="32" y="85"/>
                </a:lnTo>
                <a:lnTo>
                  <a:pt x="35" y="86"/>
                </a:lnTo>
                <a:lnTo>
                  <a:pt x="38" y="88"/>
                </a:lnTo>
                <a:lnTo>
                  <a:pt x="40" y="89"/>
                </a:lnTo>
                <a:lnTo>
                  <a:pt x="41" y="91"/>
                </a:lnTo>
                <a:lnTo>
                  <a:pt x="41" y="91"/>
                </a:lnTo>
                <a:lnTo>
                  <a:pt x="50" y="92"/>
                </a:lnTo>
                <a:lnTo>
                  <a:pt x="58" y="92"/>
                </a:lnTo>
                <a:lnTo>
                  <a:pt x="58" y="92"/>
                </a:lnTo>
                <a:lnTo>
                  <a:pt x="75" y="94"/>
                </a:lnTo>
                <a:lnTo>
                  <a:pt x="75" y="94"/>
                </a:lnTo>
                <a:lnTo>
                  <a:pt x="81" y="92"/>
                </a:lnTo>
                <a:lnTo>
                  <a:pt x="87" y="88"/>
                </a:lnTo>
                <a:lnTo>
                  <a:pt x="87" y="88"/>
                </a:lnTo>
                <a:lnTo>
                  <a:pt x="91" y="86"/>
                </a:lnTo>
                <a:lnTo>
                  <a:pt x="97" y="85"/>
                </a:lnTo>
                <a:lnTo>
                  <a:pt x="106" y="85"/>
                </a:lnTo>
                <a:lnTo>
                  <a:pt x="106" y="85"/>
                </a:lnTo>
                <a:lnTo>
                  <a:pt x="114" y="86"/>
                </a:lnTo>
                <a:lnTo>
                  <a:pt x="116" y="88"/>
                </a:lnTo>
                <a:lnTo>
                  <a:pt x="119" y="89"/>
                </a:lnTo>
                <a:lnTo>
                  <a:pt x="119" y="89"/>
                </a:lnTo>
                <a:lnTo>
                  <a:pt x="122" y="91"/>
                </a:lnTo>
                <a:lnTo>
                  <a:pt x="128" y="94"/>
                </a:lnTo>
                <a:lnTo>
                  <a:pt x="128" y="94"/>
                </a:lnTo>
                <a:lnTo>
                  <a:pt x="128" y="85"/>
                </a:lnTo>
                <a:lnTo>
                  <a:pt x="128" y="85"/>
                </a:lnTo>
                <a:lnTo>
                  <a:pt x="129" y="81"/>
                </a:lnTo>
                <a:lnTo>
                  <a:pt x="131" y="77"/>
                </a:lnTo>
                <a:lnTo>
                  <a:pt x="133" y="74"/>
                </a:lnTo>
                <a:lnTo>
                  <a:pt x="136" y="72"/>
                </a:lnTo>
                <a:lnTo>
                  <a:pt x="136" y="72"/>
                </a:lnTo>
                <a:lnTo>
                  <a:pt x="139" y="71"/>
                </a:lnTo>
                <a:lnTo>
                  <a:pt x="142" y="71"/>
                </a:lnTo>
                <a:lnTo>
                  <a:pt x="145" y="68"/>
                </a:lnTo>
                <a:lnTo>
                  <a:pt x="145" y="64"/>
                </a:lnTo>
                <a:lnTo>
                  <a:pt x="145" y="64"/>
                </a:lnTo>
                <a:lnTo>
                  <a:pt x="145" y="62"/>
                </a:lnTo>
                <a:lnTo>
                  <a:pt x="145" y="62"/>
                </a:lnTo>
                <a:lnTo>
                  <a:pt x="139" y="58"/>
                </a:lnTo>
                <a:lnTo>
                  <a:pt x="139" y="58"/>
                </a:lnTo>
                <a:lnTo>
                  <a:pt x="135" y="61"/>
                </a:lnTo>
                <a:lnTo>
                  <a:pt x="131" y="62"/>
                </a:lnTo>
                <a:lnTo>
                  <a:pt x="131" y="6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8" name="Freeform 265">
            <a:extLst>
              <a:ext uri="{FF2B5EF4-FFF2-40B4-BE49-F238E27FC236}">
                <a16:creationId xmlns:a16="http://schemas.microsoft.com/office/drawing/2014/main" id="{CFA47F57-9DD0-8F28-0D6E-6C13DCE3152B}"/>
              </a:ext>
            </a:extLst>
          </p:cNvPr>
          <p:cNvSpPr>
            <a:spLocks/>
          </p:cNvSpPr>
          <p:nvPr/>
        </p:nvSpPr>
        <p:spPr bwMode="gray">
          <a:xfrm>
            <a:off x="3679673" y="5304690"/>
            <a:ext cx="48769" cy="188046"/>
          </a:xfrm>
          <a:custGeom>
            <a:avLst/>
            <a:gdLst/>
            <a:ahLst/>
            <a:cxnLst>
              <a:cxn ang="0">
                <a:pos x="35" y="15"/>
              </a:cxn>
              <a:cxn ang="0">
                <a:pos x="35" y="15"/>
              </a:cxn>
              <a:cxn ang="0">
                <a:pos x="34" y="11"/>
              </a:cxn>
              <a:cxn ang="0">
                <a:pos x="31" y="8"/>
              </a:cxn>
              <a:cxn ang="0">
                <a:pos x="27" y="7"/>
              </a:cxn>
              <a:cxn ang="0">
                <a:pos x="24" y="7"/>
              </a:cxn>
              <a:cxn ang="0">
                <a:pos x="24" y="7"/>
              </a:cxn>
              <a:cxn ang="0">
                <a:pos x="21" y="6"/>
              </a:cxn>
              <a:cxn ang="0">
                <a:pos x="18" y="3"/>
              </a:cxn>
              <a:cxn ang="0">
                <a:pos x="14" y="0"/>
              </a:cxn>
              <a:cxn ang="0">
                <a:pos x="11" y="0"/>
              </a:cxn>
              <a:cxn ang="0">
                <a:pos x="11" y="0"/>
              </a:cxn>
              <a:cxn ang="0">
                <a:pos x="0" y="3"/>
              </a:cxn>
              <a:cxn ang="0">
                <a:pos x="0" y="3"/>
              </a:cxn>
              <a:cxn ang="0">
                <a:pos x="10" y="20"/>
              </a:cxn>
              <a:cxn ang="0">
                <a:pos x="10" y="20"/>
              </a:cxn>
              <a:cxn ang="0">
                <a:pos x="18" y="33"/>
              </a:cxn>
              <a:cxn ang="0">
                <a:pos x="21" y="38"/>
              </a:cxn>
              <a:cxn ang="0">
                <a:pos x="21" y="41"/>
              </a:cxn>
              <a:cxn ang="0">
                <a:pos x="21" y="43"/>
              </a:cxn>
              <a:cxn ang="0">
                <a:pos x="21" y="43"/>
              </a:cxn>
              <a:cxn ang="0">
                <a:pos x="20" y="47"/>
              </a:cxn>
              <a:cxn ang="0">
                <a:pos x="20" y="51"/>
              </a:cxn>
              <a:cxn ang="0">
                <a:pos x="21" y="57"/>
              </a:cxn>
              <a:cxn ang="0">
                <a:pos x="23" y="61"/>
              </a:cxn>
              <a:cxn ang="0">
                <a:pos x="23" y="61"/>
              </a:cxn>
              <a:cxn ang="0">
                <a:pos x="28" y="54"/>
              </a:cxn>
              <a:cxn ang="0">
                <a:pos x="31" y="50"/>
              </a:cxn>
              <a:cxn ang="0">
                <a:pos x="32" y="47"/>
              </a:cxn>
              <a:cxn ang="0">
                <a:pos x="32" y="47"/>
              </a:cxn>
              <a:cxn ang="0">
                <a:pos x="34" y="41"/>
              </a:cxn>
              <a:cxn ang="0">
                <a:pos x="35" y="40"/>
              </a:cxn>
              <a:cxn ang="0">
                <a:pos x="38" y="40"/>
              </a:cxn>
              <a:cxn ang="0">
                <a:pos x="38" y="40"/>
              </a:cxn>
              <a:cxn ang="0">
                <a:pos x="47" y="41"/>
              </a:cxn>
              <a:cxn ang="0">
                <a:pos x="48" y="43"/>
              </a:cxn>
              <a:cxn ang="0">
                <a:pos x="50" y="41"/>
              </a:cxn>
              <a:cxn ang="0">
                <a:pos x="50" y="41"/>
              </a:cxn>
              <a:cxn ang="0">
                <a:pos x="48" y="37"/>
              </a:cxn>
              <a:cxn ang="0">
                <a:pos x="45" y="31"/>
              </a:cxn>
              <a:cxn ang="0">
                <a:pos x="45" y="31"/>
              </a:cxn>
              <a:cxn ang="0">
                <a:pos x="41" y="24"/>
              </a:cxn>
              <a:cxn ang="0">
                <a:pos x="35" y="15"/>
              </a:cxn>
              <a:cxn ang="0">
                <a:pos x="35" y="15"/>
              </a:cxn>
            </a:cxnLst>
            <a:rect l="0" t="0" r="r" b="b"/>
            <a:pathLst>
              <a:path w="50" h="61">
                <a:moveTo>
                  <a:pt x="35" y="15"/>
                </a:moveTo>
                <a:lnTo>
                  <a:pt x="35" y="15"/>
                </a:lnTo>
                <a:lnTo>
                  <a:pt x="34" y="11"/>
                </a:lnTo>
                <a:lnTo>
                  <a:pt x="31" y="8"/>
                </a:lnTo>
                <a:lnTo>
                  <a:pt x="27" y="7"/>
                </a:lnTo>
                <a:lnTo>
                  <a:pt x="24" y="7"/>
                </a:lnTo>
                <a:lnTo>
                  <a:pt x="24" y="7"/>
                </a:lnTo>
                <a:lnTo>
                  <a:pt x="21" y="6"/>
                </a:lnTo>
                <a:lnTo>
                  <a:pt x="18" y="3"/>
                </a:lnTo>
                <a:lnTo>
                  <a:pt x="14" y="0"/>
                </a:lnTo>
                <a:lnTo>
                  <a:pt x="11" y="0"/>
                </a:lnTo>
                <a:lnTo>
                  <a:pt x="11" y="0"/>
                </a:lnTo>
                <a:lnTo>
                  <a:pt x="0" y="3"/>
                </a:lnTo>
                <a:lnTo>
                  <a:pt x="0" y="3"/>
                </a:lnTo>
                <a:lnTo>
                  <a:pt x="10" y="20"/>
                </a:lnTo>
                <a:lnTo>
                  <a:pt x="10" y="20"/>
                </a:lnTo>
                <a:lnTo>
                  <a:pt x="18" y="33"/>
                </a:lnTo>
                <a:lnTo>
                  <a:pt x="21" y="38"/>
                </a:lnTo>
                <a:lnTo>
                  <a:pt x="21" y="41"/>
                </a:lnTo>
                <a:lnTo>
                  <a:pt x="21" y="43"/>
                </a:lnTo>
                <a:lnTo>
                  <a:pt x="21" y="43"/>
                </a:lnTo>
                <a:lnTo>
                  <a:pt x="20" y="47"/>
                </a:lnTo>
                <a:lnTo>
                  <a:pt x="20" y="51"/>
                </a:lnTo>
                <a:lnTo>
                  <a:pt x="21" y="57"/>
                </a:lnTo>
                <a:lnTo>
                  <a:pt x="23" y="61"/>
                </a:lnTo>
                <a:lnTo>
                  <a:pt x="23" y="61"/>
                </a:lnTo>
                <a:lnTo>
                  <a:pt x="28" y="54"/>
                </a:lnTo>
                <a:lnTo>
                  <a:pt x="31" y="50"/>
                </a:lnTo>
                <a:lnTo>
                  <a:pt x="32" y="47"/>
                </a:lnTo>
                <a:lnTo>
                  <a:pt x="32" y="47"/>
                </a:lnTo>
                <a:lnTo>
                  <a:pt x="34" y="41"/>
                </a:lnTo>
                <a:lnTo>
                  <a:pt x="35" y="40"/>
                </a:lnTo>
                <a:lnTo>
                  <a:pt x="38" y="40"/>
                </a:lnTo>
                <a:lnTo>
                  <a:pt x="38" y="40"/>
                </a:lnTo>
                <a:lnTo>
                  <a:pt x="47" y="41"/>
                </a:lnTo>
                <a:lnTo>
                  <a:pt x="48" y="43"/>
                </a:lnTo>
                <a:lnTo>
                  <a:pt x="50" y="41"/>
                </a:lnTo>
                <a:lnTo>
                  <a:pt x="50" y="41"/>
                </a:lnTo>
                <a:lnTo>
                  <a:pt x="48" y="37"/>
                </a:lnTo>
                <a:lnTo>
                  <a:pt x="45" y="31"/>
                </a:lnTo>
                <a:lnTo>
                  <a:pt x="45" y="31"/>
                </a:lnTo>
                <a:lnTo>
                  <a:pt x="41" y="24"/>
                </a:lnTo>
                <a:lnTo>
                  <a:pt x="35" y="15"/>
                </a:lnTo>
                <a:lnTo>
                  <a:pt x="35" y="1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79" name="Freeform 266">
            <a:extLst>
              <a:ext uri="{FF2B5EF4-FFF2-40B4-BE49-F238E27FC236}">
                <a16:creationId xmlns:a16="http://schemas.microsoft.com/office/drawing/2014/main" id="{0DBDEFCE-3EC0-6153-BBCC-9E135D1B9CED}"/>
              </a:ext>
            </a:extLst>
          </p:cNvPr>
          <p:cNvSpPr>
            <a:spLocks/>
          </p:cNvSpPr>
          <p:nvPr/>
        </p:nvSpPr>
        <p:spPr bwMode="gray">
          <a:xfrm>
            <a:off x="3608470" y="5575965"/>
            <a:ext cx="97538" cy="166466"/>
          </a:xfrm>
          <a:custGeom>
            <a:avLst/>
            <a:gdLst/>
            <a:ahLst/>
            <a:cxnLst>
              <a:cxn ang="0">
                <a:pos x="78" y="0"/>
              </a:cxn>
              <a:cxn ang="0">
                <a:pos x="63" y="1"/>
              </a:cxn>
              <a:cxn ang="0">
                <a:pos x="59" y="3"/>
              </a:cxn>
              <a:cxn ang="0">
                <a:pos x="47" y="9"/>
              </a:cxn>
              <a:cxn ang="0">
                <a:pos x="30" y="7"/>
              </a:cxn>
              <a:cxn ang="0">
                <a:pos x="22" y="7"/>
              </a:cxn>
              <a:cxn ang="0">
                <a:pos x="13" y="6"/>
              </a:cxn>
              <a:cxn ang="0">
                <a:pos x="10" y="3"/>
              </a:cxn>
              <a:cxn ang="0">
                <a:pos x="4" y="0"/>
              </a:cxn>
              <a:cxn ang="0">
                <a:pos x="3" y="1"/>
              </a:cxn>
              <a:cxn ang="0">
                <a:pos x="2" y="3"/>
              </a:cxn>
              <a:cxn ang="0">
                <a:pos x="0" y="9"/>
              </a:cxn>
              <a:cxn ang="0">
                <a:pos x="3" y="11"/>
              </a:cxn>
              <a:cxn ang="0">
                <a:pos x="9" y="21"/>
              </a:cxn>
              <a:cxn ang="0">
                <a:pos x="7" y="23"/>
              </a:cxn>
              <a:cxn ang="0">
                <a:pos x="6" y="23"/>
              </a:cxn>
              <a:cxn ang="0">
                <a:pos x="3" y="28"/>
              </a:cxn>
              <a:cxn ang="0">
                <a:pos x="2" y="33"/>
              </a:cxn>
              <a:cxn ang="0">
                <a:pos x="3" y="37"/>
              </a:cxn>
              <a:cxn ang="0">
                <a:pos x="12" y="47"/>
              </a:cxn>
              <a:cxn ang="0">
                <a:pos x="13" y="50"/>
              </a:cxn>
              <a:cxn ang="0">
                <a:pos x="14" y="51"/>
              </a:cxn>
              <a:cxn ang="0">
                <a:pos x="33" y="51"/>
              </a:cxn>
              <a:cxn ang="0">
                <a:pos x="36" y="51"/>
              </a:cxn>
              <a:cxn ang="0">
                <a:pos x="53" y="54"/>
              </a:cxn>
              <a:cxn ang="0">
                <a:pos x="59" y="54"/>
              </a:cxn>
              <a:cxn ang="0">
                <a:pos x="60" y="51"/>
              </a:cxn>
              <a:cxn ang="0">
                <a:pos x="60" y="50"/>
              </a:cxn>
              <a:cxn ang="0">
                <a:pos x="67" y="47"/>
              </a:cxn>
              <a:cxn ang="0">
                <a:pos x="66" y="44"/>
              </a:cxn>
              <a:cxn ang="0">
                <a:pos x="67" y="43"/>
              </a:cxn>
              <a:cxn ang="0">
                <a:pos x="78" y="41"/>
              </a:cxn>
              <a:cxn ang="0">
                <a:pos x="83" y="43"/>
              </a:cxn>
              <a:cxn ang="0">
                <a:pos x="90" y="41"/>
              </a:cxn>
              <a:cxn ang="0">
                <a:pos x="88" y="38"/>
              </a:cxn>
              <a:cxn ang="0">
                <a:pos x="87" y="37"/>
              </a:cxn>
              <a:cxn ang="0">
                <a:pos x="84" y="31"/>
              </a:cxn>
              <a:cxn ang="0">
                <a:pos x="83" y="26"/>
              </a:cxn>
              <a:cxn ang="0">
                <a:pos x="84" y="26"/>
              </a:cxn>
              <a:cxn ang="0">
                <a:pos x="90" y="19"/>
              </a:cxn>
              <a:cxn ang="0">
                <a:pos x="97" y="11"/>
              </a:cxn>
              <a:cxn ang="0">
                <a:pos x="100" y="10"/>
              </a:cxn>
              <a:cxn ang="0">
                <a:pos x="100" y="9"/>
              </a:cxn>
              <a:cxn ang="0">
                <a:pos x="91" y="4"/>
              </a:cxn>
              <a:cxn ang="0">
                <a:pos x="88" y="3"/>
              </a:cxn>
              <a:cxn ang="0">
                <a:pos x="78" y="0"/>
              </a:cxn>
            </a:cxnLst>
            <a:rect l="0" t="0" r="r" b="b"/>
            <a:pathLst>
              <a:path w="100" h="54">
                <a:moveTo>
                  <a:pt x="78" y="0"/>
                </a:moveTo>
                <a:lnTo>
                  <a:pt x="78" y="0"/>
                </a:lnTo>
                <a:lnTo>
                  <a:pt x="69" y="0"/>
                </a:lnTo>
                <a:lnTo>
                  <a:pt x="63" y="1"/>
                </a:lnTo>
                <a:lnTo>
                  <a:pt x="59" y="3"/>
                </a:lnTo>
                <a:lnTo>
                  <a:pt x="59" y="3"/>
                </a:lnTo>
                <a:lnTo>
                  <a:pt x="53" y="7"/>
                </a:lnTo>
                <a:lnTo>
                  <a:pt x="47" y="9"/>
                </a:lnTo>
                <a:lnTo>
                  <a:pt x="47" y="9"/>
                </a:lnTo>
                <a:lnTo>
                  <a:pt x="30" y="7"/>
                </a:lnTo>
                <a:lnTo>
                  <a:pt x="30" y="7"/>
                </a:lnTo>
                <a:lnTo>
                  <a:pt x="22" y="7"/>
                </a:lnTo>
                <a:lnTo>
                  <a:pt x="13" y="6"/>
                </a:lnTo>
                <a:lnTo>
                  <a:pt x="13" y="6"/>
                </a:lnTo>
                <a:lnTo>
                  <a:pt x="12" y="4"/>
                </a:lnTo>
                <a:lnTo>
                  <a:pt x="10" y="3"/>
                </a:lnTo>
                <a:lnTo>
                  <a:pt x="7" y="1"/>
                </a:lnTo>
                <a:lnTo>
                  <a:pt x="4" y="0"/>
                </a:lnTo>
                <a:lnTo>
                  <a:pt x="4" y="0"/>
                </a:lnTo>
                <a:lnTo>
                  <a:pt x="3" y="1"/>
                </a:lnTo>
                <a:lnTo>
                  <a:pt x="3" y="1"/>
                </a:lnTo>
                <a:lnTo>
                  <a:pt x="2" y="3"/>
                </a:lnTo>
                <a:lnTo>
                  <a:pt x="0" y="6"/>
                </a:lnTo>
                <a:lnTo>
                  <a:pt x="0" y="9"/>
                </a:lnTo>
                <a:lnTo>
                  <a:pt x="3" y="11"/>
                </a:lnTo>
                <a:lnTo>
                  <a:pt x="3" y="11"/>
                </a:lnTo>
                <a:lnTo>
                  <a:pt x="7" y="19"/>
                </a:lnTo>
                <a:lnTo>
                  <a:pt x="9" y="21"/>
                </a:lnTo>
                <a:lnTo>
                  <a:pt x="9" y="21"/>
                </a:lnTo>
                <a:lnTo>
                  <a:pt x="7" y="23"/>
                </a:lnTo>
                <a:lnTo>
                  <a:pt x="7" y="23"/>
                </a:lnTo>
                <a:lnTo>
                  <a:pt x="6" y="23"/>
                </a:lnTo>
                <a:lnTo>
                  <a:pt x="4" y="24"/>
                </a:lnTo>
                <a:lnTo>
                  <a:pt x="3" y="28"/>
                </a:lnTo>
                <a:lnTo>
                  <a:pt x="3" y="28"/>
                </a:lnTo>
                <a:lnTo>
                  <a:pt x="2" y="33"/>
                </a:lnTo>
                <a:lnTo>
                  <a:pt x="3" y="37"/>
                </a:lnTo>
                <a:lnTo>
                  <a:pt x="3" y="37"/>
                </a:lnTo>
                <a:lnTo>
                  <a:pt x="7" y="41"/>
                </a:lnTo>
                <a:lnTo>
                  <a:pt x="12" y="47"/>
                </a:lnTo>
                <a:lnTo>
                  <a:pt x="12" y="47"/>
                </a:lnTo>
                <a:lnTo>
                  <a:pt x="13" y="50"/>
                </a:lnTo>
                <a:lnTo>
                  <a:pt x="14" y="51"/>
                </a:lnTo>
                <a:lnTo>
                  <a:pt x="14" y="51"/>
                </a:lnTo>
                <a:lnTo>
                  <a:pt x="26" y="51"/>
                </a:lnTo>
                <a:lnTo>
                  <a:pt x="33" y="51"/>
                </a:lnTo>
                <a:lnTo>
                  <a:pt x="36" y="51"/>
                </a:lnTo>
                <a:lnTo>
                  <a:pt x="36" y="51"/>
                </a:lnTo>
                <a:lnTo>
                  <a:pt x="46" y="54"/>
                </a:lnTo>
                <a:lnTo>
                  <a:pt x="53" y="54"/>
                </a:lnTo>
                <a:lnTo>
                  <a:pt x="53" y="54"/>
                </a:lnTo>
                <a:lnTo>
                  <a:pt x="59" y="54"/>
                </a:lnTo>
                <a:lnTo>
                  <a:pt x="59" y="53"/>
                </a:lnTo>
                <a:lnTo>
                  <a:pt x="60" y="51"/>
                </a:lnTo>
                <a:lnTo>
                  <a:pt x="60" y="51"/>
                </a:lnTo>
                <a:lnTo>
                  <a:pt x="60" y="50"/>
                </a:lnTo>
                <a:lnTo>
                  <a:pt x="61" y="48"/>
                </a:lnTo>
                <a:lnTo>
                  <a:pt x="67" y="47"/>
                </a:lnTo>
                <a:lnTo>
                  <a:pt x="67" y="47"/>
                </a:lnTo>
                <a:lnTo>
                  <a:pt x="66" y="44"/>
                </a:lnTo>
                <a:lnTo>
                  <a:pt x="67" y="43"/>
                </a:lnTo>
                <a:lnTo>
                  <a:pt x="67" y="43"/>
                </a:lnTo>
                <a:lnTo>
                  <a:pt x="74" y="41"/>
                </a:lnTo>
                <a:lnTo>
                  <a:pt x="78" y="41"/>
                </a:lnTo>
                <a:lnTo>
                  <a:pt x="83" y="43"/>
                </a:lnTo>
                <a:lnTo>
                  <a:pt x="83" y="43"/>
                </a:lnTo>
                <a:lnTo>
                  <a:pt x="87" y="43"/>
                </a:lnTo>
                <a:lnTo>
                  <a:pt x="90" y="41"/>
                </a:lnTo>
                <a:lnTo>
                  <a:pt x="90" y="41"/>
                </a:lnTo>
                <a:lnTo>
                  <a:pt x="88" y="38"/>
                </a:lnTo>
                <a:lnTo>
                  <a:pt x="87" y="37"/>
                </a:lnTo>
                <a:lnTo>
                  <a:pt x="87" y="37"/>
                </a:lnTo>
                <a:lnTo>
                  <a:pt x="86" y="36"/>
                </a:lnTo>
                <a:lnTo>
                  <a:pt x="84" y="31"/>
                </a:lnTo>
                <a:lnTo>
                  <a:pt x="83" y="27"/>
                </a:lnTo>
                <a:lnTo>
                  <a:pt x="83" y="26"/>
                </a:lnTo>
                <a:lnTo>
                  <a:pt x="84" y="26"/>
                </a:lnTo>
                <a:lnTo>
                  <a:pt x="84" y="26"/>
                </a:lnTo>
                <a:lnTo>
                  <a:pt x="87" y="23"/>
                </a:lnTo>
                <a:lnTo>
                  <a:pt x="90" y="19"/>
                </a:lnTo>
                <a:lnTo>
                  <a:pt x="93" y="14"/>
                </a:lnTo>
                <a:lnTo>
                  <a:pt x="97" y="11"/>
                </a:lnTo>
                <a:lnTo>
                  <a:pt x="97" y="11"/>
                </a:lnTo>
                <a:lnTo>
                  <a:pt x="100" y="10"/>
                </a:lnTo>
                <a:lnTo>
                  <a:pt x="100" y="9"/>
                </a:lnTo>
                <a:lnTo>
                  <a:pt x="100" y="9"/>
                </a:lnTo>
                <a:lnTo>
                  <a:pt x="94" y="6"/>
                </a:lnTo>
                <a:lnTo>
                  <a:pt x="91" y="4"/>
                </a:lnTo>
                <a:lnTo>
                  <a:pt x="91" y="4"/>
                </a:lnTo>
                <a:lnTo>
                  <a:pt x="88" y="3"/>
                </a:lnTo>
                <a:lnTo>
                  <a:pt x="86" y="1"/>
                </a:lnTo>
                <a:lnTo>
                  <a:pt x="78" y="0"/>
                </a:lnTo>
                <a:lnTo>
                  <a:pt x="78"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0" name="Freeform 267">
            <a:extLst>
              <a:ext uri="{FF2B5EF4-FFF2-40B4-BE49-F238E27FC236}">
                <a16:creationId xmlns:a16="http://schemas.microsoft.com/office/drawing/2014/main" id="{07BB2645-D0EE-CFBA-D713-9FBD670116FD}"/>
              </a:ext>
            </a:extLst>
          </p:cNvPr>
          <p:cNvSpPr>
            <a:spLocks/>
          </p:cNvSpPr>
          <p:nvPr/>
        </p:nvSpPr>
        <p:spPr bwMode="gray">
          <a:xfrm>
            <a:off x="3581159" y="5680779"/>
            <a:ext cx="40966" cy="92480"/>
          </a:xfrm>
          <a:custGeom>
            <a:avLst/>
            <a:gdLst/>
            <a:ahLst/>
            <a:cxnLst>
              <a:cxn ang="0">
                <a:pos x="10" y="30"/>
              </a:cxn>
              <a:cxn ang="0">
                <a:pos x="10" y="30"/>
              </a:cxn>
              <a:cxn ang="0">
                <a:pos x="10" y="30"/>
              </a:cxn>
              <a:cxn ang="0">
                <a:pos x="10" y="30"/>
              </a:cxn>
              <a:cxn ang="0">
                <a:pos x="10" y="30"/>
              </a:cxn>
              <a:cxn ang="0">
                <a:pos x="10" y="30"/>
              </a:cxn>
              <a:cxn ang="0">
                <a:pos x="10" y="30"/>
              </a:cxn>
              <a:cxn ang="0">
                <a:pos x="11" y="30"/>
              </a:cxn>
              <a:cxn ang="0">
                <a:pos x="11" y="30"/>
              </a:cxn>
              <a:cxn ang="0">
                <a:pos x="11" y="30"/>
              </a:cxn>
              <a:cxn ang="0">
                <a:pos x="11" y="30"/>
              </a:cxn>
              <a:cxn ang="0">
                <a:pos x="15" y="30"/>
              </a:cxn>
              <a:cxn ang="0">
                <a:pos x="15" y="30"/>
              </a:cxn>
              <a:cxn ang="0">
                <a:pos x="17" y="30"/>
              </a:cxn>
              <a:cxn ang="0">
                <a:pos x="17" y="30"/>
              </a:cxn>
              <a:cxn ang="0">
                <a:pos x="18" y="30"/>
              </a:cxn>
              <a:cxn ang="0">
                <a:pos x="18" y="30"/>
              </a:cxn>
              <a:cxn ang="0">
                <a:pos x="18" y="30"/>
              </a:cxn>
              <a:cxn ang="0">
                <a:pos x="18" y="30"/>
              </a:cxn>
              <a:cxn ang="0">
                <a:pos x="20" y="30"/>
              </a:cxn>
              <a:cxn ang="0">
                <a:pos x="20" y="30"/>
              </a:cxn>
              <a:cxn ang="0">
                <a:pos x="23" y="29"/>
              </a:cxn>
              <a:cxn ang="0">
                <a:pos x="24" y="26"/>
              </a:cxn>
              <a:cxn ang="0">
                <a:pos x="25" y="24"/>
              </a:cxn>
              <a:cxn ang="0">
                <a:pos x="27" y="24"/>
              </a:cxn>
              <a:cxn ang="0">
                <a:pos x="27" y="24"/>
              </a:cxn>
              <a:cxn ang="0">
                <a:pos x="30" y="24"/>
              </a:cxn>
              <a:cxn ang="0">
                <a:pos x="35" y="23"/>
              </a:cxn>
              <a:cxn ang="0">
                <a:pos x="42" y="19"/>
              </a:cxn>
              <a:cxn ang="0">
                <a:pos x="42" y="19"/>
              </a:cxn>
              <a:cxn ang="0">
                <a:pos x="42" y="17"/>
              </a:cxn>
              <a:cxn ang="0">
                <a:pos x="42" y="17"/>
              </a:cxn>
              <a:cxn ang="0">
                <a:pos x="41" y="16"/>
              </a:cxn>
              <a:cxn ang="0">
                <a:pos x="40" y="13"/>
              </a:cxn>
              <a:cxn ang="0">
                <a:pos x="40" y="13"/>
              </a:cxn>
              <a:cxn ang="0">
                <a:pos x="35" y="7"/>
              </a:cxn>
              <a:cxn ang="0">
                <a:pos x="31" y="3"/>
              </a:cxn>
              <a:cxn ang="0">
                <a:pos x="31" y="3"/>
              </a:cxn>
              <a:cxn ang="0">
                <a:pos x="30" y="2"/>
              </a:cxn>
              <a:cxn ang="0">
                <a:pos x="30" y="2"/>
              </a:cxn>
              <a:cxn ang="0">
                <a:pos x="30" y="2"/>
              </a:cxn>
              <a:cxn ang="0">
                <a:pos x="30" y="2"/>
              </a:cxn>
              <a:cxn ang="0">
                <a:pos x="30" y="0"/>
              </a:cxn>
              <a:cxn ang="0">
                <a:pos x="30" y="0"/>
              </a:cxn>
              <a:cxn ang="0">
                <a:pos x="3" y="4"/>
              </a:cxn>
              <a:cxn ang="0">
                <a:pos x="3" y="4"/>
              </a:cxn>
              <a:cxn ang="0">
                <a:pos x="1" y="4"/>
              </a:cxn>
              <a:cxn ang="0">
                <a:pos x="1" y="4"/>
              </a:cxn>
              <a:cxn ang="0">
                <a:pos x="0" y="13"/>
              </a:cxn>
              <a:cxn ang="0">
                <a:pos x="0" y="20"/>
              </a:cxn>
              <a:cxn ang="0">
                <a:pos x="0" y="20"/>
              </a:cxn>
              <a:cxn ang="0">
                <a:pos x="3" y="26"/>
              </a:cxn>
              <a:cxn ang="0">
                <a:pos x="10" y="30"/>
              </a:cxn>
              <a:cxn ang="0">
                <a:pos x="10" y="30"/>
              </a:cxn>
            </a:cxnLst>
            <a:rect l="0" t="0" r="r" b="b"/>
            <a:pathLst>
              <a:path w="42" h="30">
                <a:moveTo>
                  <a:pt x="10" y="30"/>
                </a:moveTo>
                <a:lnTo>
                  <a:pt x="10" y="30"/>
                </a:lnTo>
                <a:lnTo>
                  <a:pt x="10" y="30"/>
                </a:lnTo>
                <a:lnTo>
                  <a:pt x="10" y="30"/>
                </a:lnTo>
                <a:lnTo>
                  <a:pt x="10" y="30"/>
                </a:lnTo>
                <a:lnTo>
                  <a:pt x="10" y="30"/>
                </a:lnTo>
                <a:lnTo>
                  <a:pt x="10" y="30"/>
                </a:lnTo>
                <a:lnTo>
                  <a:pt x="11" y="30"/>
                </a:lnTo>
                <a:lnTo>
                  <a:pt x="11" y="30"/>
                </a:lnTo>
                <a:lnTo>
                  <a:pt x="11" y="30"/>
                </a:lnTo>
                <a:lnTo>
                  <a:pt x="11" y="30"/>
                </a:lnTo>
                <a:lnTo>
                  <a:pt x="15" y="30"/>
                </a:lnTo>
                <a:lnTo>
                  <a:pt x="15" y="30"/>
                </a:lnTo>
                <a:lnTo>
                  <a:pt x="17" y="30"/>
                </a:lnTo>
                <a:lnTo>
                  <a:pt x="17" y="30"/>
                </a:lnTo>
                <a:lnTo>
                  <a:pt x="18" y="30"/>
                </a:lnTo>
                <a:lnTo>
                  <a:pt x="18" y="30"/>
                </a:lnTo>
                <a:lnTo>
                  <a:pt x="18" y="30"/>
                </a:lnTo>
                <a:lnTo>
                  <a:pt x="18" y="30"/>
                </a:lnTo>
                <a:lnTo>
                  <a:pt x="20" y="30"/>
                </a:lnTo>
                <a:lnTo>
                  <a:pt x="20" y="30"/>
                </a:lnTo>
                <a:lnTo>
                  <a:pt x="23" y="29"/>
                </a:lnTo>
                <a:lnTo>
                  <a:pt x="24" y="26"/>
                </a:lnTo>
                <a:lnTo>
                  <a:pt x="25" y="24"/>
                </a:lnTo>
                <a:lnTo>
                  <a:pt x="27" y="24"/>
                </a:lnTo>
                <a:lnTo>
                  <a:pt x="27" y="24"/>
                </a:lnTo>
                <a:lnTo>
                  <a:pt x="30" y="24"/>
                </a:lnTo>
                <a:lnTo>
                  <a:pt x="35" y="23"/>
                </a:lnTo>
                <a:lnTo>
                  <a:pt x="42" y="19"/>
                </a:lnTo>
                <a:lnTo>
                  <a:pt x="42" y="19"/>
                </a:lnTo>
                <a:lnTo>
                  <a:pt x="42" y="17"/>
                </a:lnTo>
                <a:lnTo>
                  <a:pt x="42" y="17"/>
                </a:lnTo>
                <a:lnTo>
                  <a:pt x="41" y="16"/>
                </a:lnTo>
                <a:lnTo>
                  <a:pt x="40" y="13"/>
                </a:lnTo>
                <a:lnTo>
                  <a:pt x="40" y="13"/>
                </a:lnTo>
                <a:lnTo>
                  <a:pt x="35" y="7"/>
                </a:lnTo>
                <a:lnTo>
                  <a:pt x="31" y="3"/>
                </a:lnTo>
                <a:lnTo>
                  <a:pt x="31" y="3"/>
                </a:lnTo>
                <a:lnTo>
                  <a:pt x="30" y="2"/>
                </a:lnTo>
                <a:lnTo>
                  <a:pt x="30" y="2"/>
                </a:lnTo>
                <a:lnTo>
                  <a:pt x="30" y="2"/>
                </a:lnTo>
                <a:lnTo>
                  <a:pt x="30" y="2"/>
                </a:lnTo>
                <a:lnTo>
                  <a:pt x="30" y="0"/>
                </a:lnTo>
                <a:lnTo>
                  <a:pt x="30" y="0"/>
                </a:lnTo>
                <a:lnTo>
                  <a:pt x="3" y="4"/>
                </a:lnTo>
                <a:lnTo>
                  <a:pt x="3" y="4"/>
                </a:lnTo>
                <a:lnTo>
                  <a:pt x="1" y="4"/>
                </a:lnTo>
                <a:lnTo>
                  <a:pt x="1" y="4"/>
                </a:lnTo>
                <a:lnTo>
                  <a:pt x="0" y="13"/>
                </a:lnTo>
                <a:lnTo>
                  <a:pt x="0" y="20"/>
                </a:lnTo>
                <a:lnTo>
                  <a:pt x="0" y="20"/>
                </a:lnTo>
                <a:lnTo>
                  <a:pt x="3" y="26"/>
                </a:lnTo>
                <a:lnTo>
                  <a:pt x="10" y="30"/>
                </a:lnTo>
                <a:lnTo>
                  <a:pt x="10" y="3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1" name="Freeform 268">
            <a:extLst>
              <a:ext uri="{FF2B5EF4-FFF2-40B4-BE49-F238E27FC236}">
                <a16:creationId xmlns:a16="http://schemas.microsoft.com/office/drawing/2014/main" id="{49A90659-8DDC-1E71-68BE-14194CA6E4D6}"/>
              </a:ext>
            </a:extLst>
          </p:cNvPr>
          <p:cNvSpPr>
            <a:spLocks/>
          </p:cNvSpPr>
          <p:nvPr/>
        </p:nvSpPr>
        <p:spPr bwMode="gray">
          <a:xfrm>
            <a:off x="3607494" y="5048829"/>
            <a:ext cx="278960" cy="505559"/>
          </a:xfrm>
          <a:custGeom>
            <a:avLst/>
            <a:gdLst/>
            <a:ahLst/>
            <a:cxnLst>
              <a:cxn ang="0">
                <a:pos x="264" y="96"/>
              </a:cxn>
              <a:cxn ang="0">
                <a:pos x="280" y="94"/>
              </a:cxn>
              <a:cxn ang="0">
                <a:pos x="280" y="83"/>
              </a:cxn>
              <a:cxn ang="0">
                <a:pos x="283" y="77"/>
              </a:cxn>
              <a:cxn ang="0">
                <a:pos x="283" y="73"/>
              </a:cxn>
              <a:cxn ang="0">
                <a:pos x="286" y="64"/>
              </a:cxn>
              <a:cxn ang="0">
                <a:pos x="277" y="59"/>
              </a:cxn>
              <a:cxn ang="0">
                <a:pos x="259" y="53"/>
              </a:cxn>
              <a:cxn ang="0">
                <a:pos x="247" y="49"/>
              </a:cxn>
              <a:cxn ang="0">
                <a:pos x="235" y="44"/>
              </a:cxn>
              <a:cxn ang="0">
                <a:pos x="222" y="43"/>
              </a:cxn>
              <a:cxn ang="0">
                <a:pos x="212" y="40"/>
              </a:cxn>
              <a:cxn ang="0">
                <a:pos x="205" y="26"/>
              </a:cxn>
              <a:cxn ang="0">
                <a:pos x="193" y="23"/>
              </a:cxn>
              <a:cxn ang="0">
                <a:pos x="190" y="12"/>
              </a:cxn>
              <a:cxn ang="0">
                <a:pos x="180" y="0"/>
              </a:cxn>
              <a:cxn ang="0">
                <a:pos x="163" y="2"/>
              </a:cxn>
              <a:cxn ang="0">
                <a:pos x="156" y="5"/>
              </a:cxn>
              <a:cxn ang="0">
                <a:pos x="142" y="6"/>
              </a:cxn>
              <a:cxn ang="0">
                <a:pos x="132" y="16"/>
              </a:cxn>
              <a:cxn ang="0">
                <a:pos x="126" y="20"/>
              </a:cxn>
              <a:cxn ang="0">
                <a:pos x="109" y="17"/>
              </a:cxn>
              <a:cxn ang="0">
                <a:pos x="98" y="16"/>
              </a:cxn>
              <a:cxn ang="0">
                <a:pos x="89" y="17"/>
              </a:cxn>
              <a:cxn ang="0">
                <a:pos x="71" y="13"/>
              </a:cxn>
              <a:cxn ang="0">
                <a:pos x="41" y="9"/>
              </a:cxn>
              <a:cxn ang="0">
                <a:pos x="30" y="15"/>
              </a:cxn>
              <a:cxn ang="0">
                <a:pos x="23" y="22"/>
              </a:cxn>
              <a:cxn ang="0">
                <a:pos x="30" y="37"/>
              </a:cxn>
              <a:cxn ang="0">
                <a:pos x="14" y="52"/>
              </a:cxn>
              <a:cxn ang="0">
                <a:pos x="7" y="70"/>
              </a:cxn>
              <a:cxn ang="0">
                <a:pos x="0" y="81"/>
              </a:cxn>
              <a:cxn ang="0">
                <a:pos x="10" y="91"/>
              </a:cxn>
              <a:cxn ang="0">
                <a:pos x="33" y="94"/>
              </a:cxn>
              <a:cxn ang="0">
                <a:pos x="42" y="97"/>
              </a:cxn>
              <a:cxn ang="0">
                <a:pos x="52" y="93"/>
              </a:cxn>
              <a:cxn ang="0">
                <a:pos x="67" y="89"/>
              </a:cxn>
              <a:cxn ang="0">
                <a:pos x="88" y="83"/>
              </a:cxn>
              <a:cxn ang="0">
                <a:pos x="101" y="90"/>
              </a:cxn>
              <a:cxn ang="0">
                <a:pos x="115" y="107"/>
              </a:cxn>
              <a:cxn ang="0">
                <a:pos x="124" y="124"/>
              </a:cxn>
              <a:cxn ang="0">
                <a:pos x="109" y="123"/>
              </a:cxn>
              <a:cxn ang="0">
                <a:pos x="102" y="137"/>
              </a:cxn>
              <a:cxn ang="0">
                <a:pos x="104" y="148"/>
              </a:cxn>
              <a:cxn ang="0">
                <a:pos x="118" y="148"/>
              </a:cxn>
              <a:cxn ang="0">
                <a:pos x="125" y="137"/>
              </a:cxn>
              <a:cxn ang="0">
                <a:pos x="139" y="120"/>
              </a:cxn>
              <a:cxn ang="0">
                <a:pos x="159" y="118"/>
              </a:cxn>
              <a:cxn ang="0">
                <a:pos x="159" y="128"/>
              </a:cxn>
              <a:cxn ang="0">
                <a:pos x="183" y="130"/>
              </a:cxn>
              <a:cxn ang="0">
                <a:pos x="173" y="138"/>
              </a:cxn>
              <a:cxn ang="0">
                <a:pos x="171" y="147"/>
              </a:cxn>
              <a:cxn ang="0">
                <a:pos x="179" y="161"/>
              </a:cxn>
              <a:cxn ang="0">
                <a:pos x="193" y="160"/>
              </a:cxn>
              <a:cxn ang="0">
                <a:pos x="209" y="154"/>
              </a:cxn>
              <a:cxn ang="0">
                <a:pos x="230" y="151"/>
              </a:cxn>
              <a:cxn ang="0">
                <a:pos x="213" y="147"/>
              </a:cxn>
              <a:cxn ang="0">
                <a:pos x="203" y="141"/>
              </a:cxn>
              <a:cxn ang="0">
                <a:pos x="207" y="126"/>
              </a:cxn>
              <a:cxn ang="0">
                <a:pos x="242" y="114"/>
              </a:cxn>
              <a:cxn ang="0">
                <a:pos x="253" y="104"/>
              </a:cxn>
            </a:cxnLst>
            <a:rect l="0" t="0" r="r" b="b"/>
            <a:pathLst>
              <a:path w="286" h="164">
                <a:moveTo>
                  <a:pt x="254" y="103"/>
                </a:moveTo>
                <a:lnTo>
                  <a:pt x="254" y="103"/>
                </a:lnTo>
                <a:lnTo>
                  <a:pt x="257" y="101"/>
                </a:lnTo>
                <a:lnTo>
                  <a:pt x="260" y="98"/>
                </a:lnTo>
                <a:lnTo>
                  <a:pt x="264" y="96"/>
                </a:lnTo>
                <a:lnTo>
                  <a:pt x="267" y="94"/>
                </a:lnTo>
                <a:lnTo>
                  <a:pt x="267" y="94"/>
                </a:lnTo>
                <a:lnTo>
                  <a:pt x="274" y="96"/>
                </a:lnTo>
                <a:lnTo>
                  <a:pt x="279" y="96"/>
                </a:lnTo>
                <a:lnTo>
                  <a:pt x="280" y="94"/>
                </a:lnTo>
                <a:lnTo>
                  <a:pt x="280" y="94"/>
                </a:lnTo>
                <a:lnTo>
                  <a:pt x="281" y="90"/>
                </a:lnTo>
                <a:lnTo>
                  <a:pt x="283" y="86"/>
                </a:lnTo>
                <a:lnTo>
                  <a:pt x="283" y="86"/>
                </a:lnTo>
                <a:lnTo>
                  <a:pt x="280" y="83"/>
                </a:lnTo>
                <a:lnTo>
                  <a:pt x="280" y="80"/>
                </a:lnTo>
                <a:lnTo>
                  <a:pt x="280" y="79"/>
                </a:lnTo>
                <a:lnTo>
                  <a:pt x="280" y="79"/>
                </a:lnTo>
                <a:lnTo>
                  <a:pt x="280" y="79"/>
                </a:lnTo>
                <a:lnTo>
                  <a:pt x="283" y="77"/>
                </a:lnTo>
                <a:lnTo>
                  <a:pt x="284" y="77"/>
                </a:lnTo>
                <a:lnTo>
                  <a:pt x="286" y="76"/>
                </a:lnTo>
                <a:lnTo>
                  <a:pt x="286" y="76"/>
                </a:lnTo>
                <a:lnTo>
                  <a:pt x="284" y="74"/>
                </a:lnTo>
                <a:lnTo>
                  <a:pt x="283" y="73"/>
                </a:lnTo>
                <a:lnTo>
                  <a:pt x="281" y="70"/>
                </a:lnTo>
                <a:lnTo>
                  <a:pt x="281" y="70"/>
                </a:lnTo>
                <a:lnTo>
                  <a:pt x="284" y="67"/>
                </a:lnTo>
                <a:lnTo>
                  <a:pt x="286" y="66"/>
                </a:lnTo>
                <a:lnTo>
                  <a:pt x="286" y="64"/>
                </a:lnTo>
                <a:lnTo>
                  <a:pt x="286" y="64"/>
                </a:lnTo>
                <a:lnTo>
                  <a:pt x="284" y="62"/>
                </a:lnTo>
                <a:lnTo>
                  <a:pt x="283" y="62"/>
                </a:lnTo>
                <a:lnTo>
                  <a:pt x="277" y="59"/>
                </a:lnTo>
                <a:lnTo>
                  <a:pt x="277" y="59"/>
                </a:lnTo>
                <a:lnTo>
                  <a:pt x="273" y="57"/>
                </a:lnTo>
                <a:lnTo>
                  <a:pt x="270" y="56"/>
                </a:lnTo>
                <a:lnTo>
                  <a:pt x="263" y="54"/>
                </a:lnTo>
                <a:lnTo>
                  <a:pt x="263" y="54"/>
                </a:lnTo>
                <a:lnTo>
                  <a:pt x="259" y="53"/>
                </a:lnTo>
                <a:lnTo>
                  <a:pt x="254" y="53"/>
                </a:lnTo>
                <a:lnTo>
                  <a:pt x="252" y="53"/>
                </a:lnTo>
                <a:lnTo>
                  <a:pt x="250" y="53"/>
                </a:lnTo>
                <a:lnTo>
                  <a:pt x="250" y="53"/>
                </a:lnTo>
                <a:lnTo>
                  <a:pt x="247" y="49"/>
                </a:lnTo>
                <a:lnTo>
                  <a:pt x="243" y="44"/>
                </a:lnTo>
                <a:lnTo>
                  <a:pt x="243" y="44"/>
                </a:lnTo>
                <a:lnTo>
                  <a:pt x="242" y="43"/>
                </a:lnTo>
                <a:lnTo>
                  <a:pt x="239" y="43"/>
                </a:lnTo>
                <a:lnTo>
                  <a:pt x="235" y="44"/>
                </a:lnTo>
                <a:lnTo>
                  <a:pt x="235" y="44"/>
                </a:lnTo>
                <a:lnTo>
                  <a:pt x="230" y="46"/>
                </a:lnTo>
                <a:lnTo>
                  <a:pt x="226" y="46"/>
                </a:lnTo>
                <a:lnTo>
                  <a:pt x="226" y="46"/>
                </a:lnTo>
                <a:lnTo>
                  <a:pt x="222" y="43"/>
                </a:lnTo>
                <a:lnTo>
                  <a:pt x="220" y="42"/>
                </a:lnTo>
                <a:lnTo>
                  <a:pt x="217" y="42"/>
                </a:lnTo>
                <a:lnTo>
                  <a:pt x="217" y="42"/>
                </a:lnTo>
                <a:lnTo>
                  <a:pt x="213" y="42"/>
                </a:lnTo>
                <a:lnTo>
                  <a:pt x="212" y="40"/>
                </a:lnTo>
                <a:lnTo>
                  <a:pt x="212" y="39"/>
                </a:lnTo>
                <a:lnTo>
                  <a:pt x="212" y="39"/>
                </a:lnTo>
                <a:lnTo>
                  <a:pt x="212" y="36"/>
                </a:lnTo>
                <a:lnTo>
                  <a:pt x="210" y="32"/>
                </a:lnTo>
                <a:lnTo>
                  <a:pt x="205" y="26"/>
                </a:lnTo>
                <a:lnTo>
                  <a:pt x="205" y="26"/>
                </a:lnTo>
                <a:lnTo>
                  <a:pt x="199" y="26"/>
                </a:lnTo>
                <a:lnTo>
                  <a:pt x="195" y="25"/>
                </a:lnTo>
                <a:lnTo>
                  <a:pt x="193" y="23"/>
                </a:lnTo>
                <a:lnTo>
                  <a:pt x="193" y="23"/>
                </a:lnTo>
                <a:lnTo>
                  <a:pt x="190" y="19"/>
                </a:lnTo>
                <a:lnTo>
                  <a:pt x="189" y="16"/>
                </a:lnTo>
                <a:lnTo>
                  <a:pt x="189" y="15"/>
                </a:lnTo>
                <a:lnTo>
                  <a:pt x="189" y="15"/>
                </a:lnTo>
                <a:lnTo>
                  <a:pt x="190" y="12"/>
                </a:lnTo>
                <a:lnTo>
                  <a:pt x="189" y="9"/>
                </a:lnTo>
                <a:lnTo>
                  <a:pt x="188" y="2"/>
                </a:lnTo>
                <a:lnTo>
                  <a:pt x="188" y="2"/>
                </a:lnTo>
                <a:lnTo>
                  <a:pt x="185" y="0"/>
                </a:lnTo>
                <a:lnTo>
                  <a:pt x="180" y="0"/>
                </a:lnTo>
                <a:lnTo>
                  <a:pt x="175" y="0"/>
                </a:lnTo>
                <a:lnTo>
                  <a:pt x="175" y="0"/>
                </a:lnTo>
                <a:lnTo>
                  <a:pt x="169" y="0"/>
                </a:lnTo>
                <a:lnTo>
                  <a:pt x="166" y="0"/>
                </a:lnTo>
                <a:lnTo>
                  <a:pt x="163" y="2"/>
                </a:lnTo>
                <a:lnTo>
                  <a:pt x="163" y="2"/>
                </a:lnTo>
                <a:lnTo>
                  <a:pt x="161" y="3"/>
                </a:lnTo>
                <a:lnTo>
                  <a:pt x="158" y="5"/>
                </a:lnTo>
                <a:lnTo>
                  <a:pt x="156" y="5"/>
                </a:lnTo>
                <a:lnTo>
                  <a:pt x="156" y="5"/>
                </a:lnTo>
                <a:lnTo>
                  <a:pt x="153" y="5"/>
                </a:lnTo>
                <a:lnTo>
                  <a:pt x="152" y="3"/>
                </a:lnTo>
                <a:lnTo>
                  <a:pt x="152" y="3"/>
                </a:lnTo>
                <a:lnTo>
                  <a:pt x="145" y="5"/>
                </a:lnTo>
                <a:lnTo>
                  <a:pt x="142" y="6"/>
                </a:lnTo>
                <a:lnTo>
                  <a:pt x="142" y="6"/>
                </a:lnTo>
                <a:lnTo>
                  <a:pt x="136" y="9"/>
                </a:lnTo>
                <a:lnTo>
                  <a:pt x="134" y="13"/>
                </a:lnTo>
                <a:lnTo>
                  <a:pt x="132" y="16"/>
                </a:lnTo>
                <a:lnTo>
                  <a:pt x="132" y="16"/>
                </a:lnTo>
                <a:lnTo>
                  <a:pt x="131" y="20"/>
                </a:lnTo>
                <a:lnTo>
                  <a:pt x="131" y="22"/>
                </a:lnTo>
                <a:lnTo>
                  <a:pt x="129" y="22"/>
                </a:lnTo>
                <a:lnTo>
                  <a:pt x="129" y="22"/>
                </a:lnTo>
                <a:lnTo>
                  <a:pt x="126" y="20"/>
                </a:lnTo>
                <a:lnTo>
                  <a:pt x="122" y="19"/>
                </a:lnTo>
                <a:lnTo>
                  <a:pt x="115" y="20"/>
                </a:lnTo>
                <a:lnTo>
                  <a:pt x="115" y="20"/>
                </a:lnTo>
                <a:lnTo>
                  <a:pt x="112" y="20"/>
                </a:lnTo>
                <a:lnTo>
                  <a:pt x="109" y="17"/>
                </a:lnTo>
                <a:lnTo>
                  <a:pt x="106" y="16"/>
                </a:lnTo>
                <a:lnTo>
                  <a:pt x="104" y="17"/>
                </a:lnTo>
                <a:lnTo>
                  <a:pt x="104" y="17"/>
                </a:lnTo>
                <a:lnTo>
                  <a:pt x="101" y="17"/>
                </a:lnTo>
                <a:lnTo>
                  <a:pt x="98" y="16"/>
                </a:lnTo>
                <a:lnTo>
                  <a:pt x="95" y="16"/>
                </a:lnTo>
                <a:lnTo>
                  <a:pt x="94" y="16"/>
                </a:lnTo>
                <a:lnTo>
                  <a:pt x="94" y="16"/>
                </a:lnTo>
                <a:lnTo>
                  <a:pt x="92" y="17"/>
                </a:lnTo>
                <a:lnTo>
                  <a:pt x="89" y="17"/>
                </a:lnTo>
                <a:lnTo>
                  <a:pt x="82" y="15"/>
                </a:lnTo>
                <a:lnTo>
                  <a:pt x="82" y="15"/>
                </a:lnTo>
                <a:lnTo>
                  <a:pt x="79" y="13"/>
                </a:lnTo>
                <a:lnTo>
                  <a:pt x="75" y="13"/>
                </a:lnTo>
                <a:lnTo>
                  <a:pt x="71" y="13"/>
                </a:lnTo>
                <a:lnTo>
                  <a:pt x="68" y="12"/>
                </a:lnTo>
                <a:lnTo>
                  <a:pt x="68" y="12"/>
                </a:lnTo>
                <a:lnTo>
                  <a:pt x="64" y="10"/>
                </a:lnTo>
                <a:lnTo>
                  <a:pt x="55" y="9"/>
                </a:lnTo>
                <a:lnTo>
                  <a:pt x="41" y="9"/>
                </a:lnTo>
                <a:lnTo>
                  <a:pt x="41" y="9"/>
                </a:lnTo>
                <a:lnTo>
                  <a:pt x="37" y="9"/>
                </a:lnTo>
                <a:lnTo>
                  <a:pt x="34" y="10"/>
                </a:lnTo>
                <a:lnTo>
                  <a:pt x="30" y="15"/>
                </a:lnTo>
                <a:lnTo>
                  <a:pt x="30" y="15"/>
                </a:lnTo>
                <a:lnTo>
                  <a:pt x="28" y="16"/>
                </a:lnTo>
                <a:lnTo>
                  <a:pt x="25" y="17"/>
                </a:lnTo>
                <a:lnTo>
                  <a:pt x="21" y="17"/>
                </a:lnTo>
                <a:lnTo>
                  <a:pt x="21" y="17"/>
                </a:lnTo>
                <a:lnTo>
                  <a:pt x="23" y="22"/>
                </a:lnTo>
                <a:lnTo>
                  <a:pt x="23" y="22"/>
                </a:lnTo>
                <a:lnTo>
                  <a:pt x="27" y="30"/>
                </a:lnTo>
                <a:lnTo>
                  <a:pt x="30" y="34"/>
                </a:lnTo>
                <a:lnTo>
                  <a:pt x="30" y="37"/>
                </a:lnTo>
                <a:lnTo>
                  <a:pt x="30" y="37"/>
                </a:lnTo>
                <a:lnTo>
                  <a:pt x="27" y="40"/>
                </a:lnTo>
                <a:lnTo>
                  <a:pt x="25" y="42"/>
                </a:lnTo>
                <a:lnTo>
                  <a:pt x="23" y="43"/>
                </a:lnTo>
                <a:lnTo>
                  <a:pt x="23" y="43"/>
                </a:lnTo>
                <a:lnTo>
                  <a:pt x="14" y="52"/>
                </a:lnTo>
                <a:lnTo>
                  <a:pt x="7" y="59"/>
                </a:lnTo>
                <a:lnTo>
                  <a:pt x="7" y="59"/>
                </a:lnTo>
                <a:lnTo>
                  <a:pt x="8" y="64"/>
                </a:lnTo>
                <a:lnTo>
                  <a:pt x="8" y="67"/>
                </a:lnTo>
                <a:lnTo>
                  <a:pt x="7" y="70"/>
                </a:lnTo>
                <a:lnTo>
                  <a:pt x="7" y="70"/>
                </a:lnTo>
                <a:lnTo>
                  <a:pt x="3" y="76"/>
                </a:lnTo>
                <a:lnTo>
                  <a:pt x="1" y="79"/>
                </a:lnTo>
                <a:lnTo>
                  <a:pt x="0" y="81"/>
                </a:lnTo>
                <a:lnTo>
                  <a:pt x="0" y="81"/>
                </a:lnTo>
                <a:lnTo>
                  <a:pt x="1" y="84"/>
                </a:lnTo>
                <a:lnTo>
                  <a:pt x="3" y="86"/>
                </a:lnTo>
                <a:lnTo>
                  <a:pt x="7" y="90"/>
                </a:lnTo>
                <a:lnTo>
                  <a:pt x="7" y="90"/>
                </a:lnTo>
                <a:lnTo>
                  <a:pt x="10" y="91"/>
                </a:lnTo>
                <a:lnTo>
                  <a:pt x="10" y="91"/>
                </a:lnTo>
                <a:lnTo>
                  <a:pt x="17" y="91"/>
                </a:lnTo>
                <a:lnTo>
                  <a:pt x="17" y="91"/>
                </a:lnTo>
                <a:lnTo>
                  <a:pt x="24" y="93"/>
                </a:lnTo>
                <a:lnTo>
                  <a:pt x="33" y="94"/>
                </a:lnTo>
                <a:lnTo>
                  <a:pt x="33" y="94"/>
                </a:lnTo>
                <a:lnTo>
                  <a:pt x="38" y="94"/>
                </a:lnTo>
                <a:lnTo>
                  <a:pt x="42" y="97"/>
                </a:lnTo>
                <a:lnTo>
                  <a:pt x="42" y="97"/>
                </a:lnTo>
                <a:lnTo>
                  <a:pt x="42" y="97"/>
                </a:lnTo>
                <a:lnTo>
                  <a:pt x="45" y="97"/>
                </a:lnTo>
                <a:lnTo>
                  <a:pt x="50" y="94"/>
                </a:lnTo>
                <a:lnTo>
                  <a:pt x="50" y="94"/>
                </a:lnTo>
                <a:lnTo>
                  <a:pt x="51" y="93"/>
                </a:lnTo>
                <a:lnTo>
                  <a:pt x="52" y="93"/>
                </a:lnTo>
                <a:lnTo>
                  <a:pt x="57" y="94"/>
                </a:lnTo>
                <a:lnTo>
                  <a:pt x="57" y="94"/>
                </a:lnTo>
                <a:lnTo>
                  <a:pt x="62" y="93"/>
                </a:lnTo>
                <a:lnTo>
                  <a:pt x="67" y="89"/>
                </a:lnTo>
                <a:lnTo>
                  <a:pt x="67" y="89"/>
                </a:lnTo>
                <a:lnTo>
                  <a:pt x="70" y="87"/>
                </a:lnTo>
                <a:lnTo>
                  <a:pt x="75" y="84"/>
                </a:lnTo>
                <a:lnTo>
                  <a:pt x="85" y="83"/>
                </a:lnTo>
                <a:lnTo>
                  <a:pt x="85" y="83"/>
                </a:lnTo>
                <a:lnTo>
                  <a:pt x="88" y="83"/>
                </a:lnTo>
                <a:lnTo>
                  <a:pt x="92" y="86"/>
                </a:lnTo>
                <a:lnTo>
                  <a:pt x="95" y="89"/>
                </a:lnTo>
                <a:lnTo>
                  <a:pt x="98" y="90"/>
                </a:lnTo>
                <a:lnTo>
                  <a:pt x="98" y="90"/>
                </a:lnTo>
                <a:lnTo>
                  <a:pt x="101" y="90"/>
                </a:lnTo>
                <a:lnTo>
                  <a:pt x="105" y="91"/>
                </a:lnTo>
                <a:lnTo>
                  <a:pt x="108" y="94"/>
                </a:lnTo>
                <a:lnTo>
                  <a:pt x="109" y="98"/>
                </a:lnTo>
                <a:lnTo>
                  <a:pt x="109" y="98"/>
                </a:lnTo>
                <a:lnTo>
                  <a:pt x="115" y="107"/>
                </a:lnTo>
                <a:lnTo>
                  <a:pt x="119" y="114"/>
                </a:lnTo>
                <a:lnTo>
                  <a:pt x="119" y="114"/>
                </a:lnTo>
                <a:lnTo>
                  <a:pt x="122" y="120"/>
                </a:lnTo>
                <a:lnTo>
                  <a:pt x="124" y="124"/>
                </a:lnTo>
                <a:lnTo>
                  <a:pt x="124" y="124"/>
                </a:lnTo>
                <a:lnTo>
                  <a:pt x="122" y="126"/>
                </a:lnTo>
                <a:lnTo>
                  <a:pt x="121" y="124"/>
                </a:lnTo>
                <a:lnTo>
                  <a:pt x="112" y="123"/>
                </a:lnTo>
                <a:lnTo>
                  <a:pt x="112" y="123"/>
                </a:lnTo>
                <a:lnTo>
                  <a:pt x="109" y="123"/>
                </a:lnTo>
                <a:lnTo>
                  <a:pt x="108" y="124"/>
                </a:lnTo>
                <a:lnTo>
                  <a:pt x="106" y="130"/>
                </a:lnTo>
                <a:lnTo>
                  <a:pt x="106" y="130"/>
                </a:lnTo>
                <a:lnTo>
                  <a:pt x="105" y="133"/>
                </a:lnTo>
                <a:lnTo>
                  <a:pt x="102" y="137"/>
                </a:lnTo>
                <a:lnTo>
                  <a:pt x="97" y="144"/>
                </a:lnTo>
                <a:lnTo>
                  <a:pt x="97" y="144"/>
                </a:lnTo>
                <a:lnTo>
                  <a:pt x="97" y="145"/>
                </a:lnTo>
                <a:lnTo>
                  <a:pt x="98" y="147"/>
                </a:lnTo>
                <a:lnTo>
                  <a:pt x="104" y="148"/>
                </a:lnTo>
                <a:lnTo>
                  <a:pt x="104" y="148"/>
                </a:lnTo>
                <a:lnTo>
                  <a:pt x="108" y="147"/>
                </a:lnTo>
                <a:lnTo>
                  <a:pt x="112" y="144"/>
                </a:lnTo>
                <a:lnTo>
                  <a:pt x="112" y="144"/>
                </a:lnTo>
                <a:lnTo>
                  <a:pt x="118" y="148"/>
                </a:lnTo>
                <a:lnTo>
                  <a:pt x="118" y="148"/>
                </a:lnTo>
                <a:lnTo>
                  <a:pt x="118" y="144"/>
                </a:lnTo>
                <a:lnTo>
                  <a:pt x="119" y="141"/>
                </a:lnTo>
                <a:lnTo>
                  <a:pt x="125" y="137"/>
                </a:lnTo>
                <a:lnTo>
                  <a:pt x="125" y="137"/>
                </a:lnTo>
                <a:lnTo>
                  <a:pt x="129" y="131"/>
                </a:lnTo>
                <a:lnTo>
                  <a:pt x="132" y="127"/>
                </a:lnTo>
                <a:lnTo>
                  <a:pt x="135" y="123"/>
                </a:lnTo>
                <a:lnTo>
                  <a:pt x="139" y="120"/>
                </a:lnTo>
                <a:lnTo>
                  <a:pt x="139" y="120"/>
                </a:lnTo>
                <a:lnTo>
                  <a:pt x="146" y="118"/>
                </a:lnTo>
                <a:lnTo>
                  <a:pt x="151" y="117"/>
                </a:lnTo>
                <a:lnTo>
                  <a:pt x="156" y="117"/>
                </a:lnTo>
                <a:lnTo>
                  <a:pt x="156" y="117"/>
                </a:lnTo>
                <a:lnTo>
                  <a:pt x="159" y="118"/>
                </a:lnTo>
                <a:lnTo>
                  <a:pt x="161" y="120"/>
                </a:lnTo>
                <a:lnTo>
                  <a:pt x="159" y="123"/>
                </a:lnTo>
                <a:lnTo>
                  <a:pt x="156" y="126"/>
                </a:lnTo>
                <a:lnTo>
                  <a:pt x="156" y="127"/>
                </a:lnTo>
                <a:lnTo>
                  <a:pt x="159" y="128"/>
                </a:lnTo>
                <a:lnTo>
                  <a:pt x="159" y="128"/>
                </a:lnTo>
                <a:lnTo>
                  <a:pt x="165" y="130"/>
                </a:lnTo>
                <a:lnTo>
                  <a:pt x="173" y="130"/>
                </a:lnTo>
                <a:lnTo>
                  <a:pt x="180" y="130"/>
                </a:lnTo>
                <a:lnTo>
                  <a:pt x="183" y="130"/>
                </a:lnTo>
                <a:lnTo>
                  <a:pt x="185" y="131"/>
                </a:lnTo>
                <a:lnTo>
                  <a:pt x="185" y="131"/>
                </a:lnTo>
                <a:lnTo>
                  <a:pt x="183" y="134"/>
                </a:lnTo>
                <a:lnTo>
                  <a:pt x="182" y="135"/>
                </a:lnTo>
                <a:lnTo>
                  <a:pt x="173" y="138"/>
                </a:lnTo>
                <a:lnTo>
                  <a:pt x="166" y="141"/>
                </a:lnTo>
                <a:lnTo>
                  <a:pt x="163" y="144"/>
                </a:lnTo>
                <a:lnTo>
                  <a:pt x="163" y="144"/>
                </a:lnTo>
                <a:lnTo>
                  <a:pt x="165" y="145"/>
                </a:lnTo>
                <a:lnTo>
                  <a:pt x="171" y="147"/>
                </a:lnTo>
                <a:lnTo>
                  <a:pt x="179" y="151"/>
                </a:lnTo>
                <a:lnTo>
                  <a:pt x="179" y="151"/>
                </a:lnTo>
                <a:lnTo>
                  <a:pt x="180" y="154"/>
                </a:lnTo>
                <a:lnTo>
                  <a:pt x="180" y="157"/>
                </a:lnTo>
                <a:lnTo>
                  <a:pt x="179" y="161"/>
                </a:lnTo>
                <a:lnTo>
                  <a:pt x="180" y="164"/>
                </a:lnTo>
                <a:lnTo>
                  <a:pt x="180" y="164"/>
                </a:lnTo>
                <a:lnTo>
                  <a:pt x="182" y="164"/>
                </a:lnTo>
                <a:lnTo>
                  <a:pt x="185" y="164"/>
                </a:lnTo>
                <a:lnTo>
                  <a:pt x="193" y="160"/>
                </a:lnTo>
                <a:lnTo>
                  <a:pt x="193" y="160"/>
                </a:lnTo>
                <a:lnTo>
                  <a:pt x="196" y="158"/>
                </a:lnTo>
                <a:lnTo>
                  <a:pt x="200" y="157"/>
                </a:lnTo>
                <a:lnTo>
                  <a:pt x="205" y="155"/>
                </a:lnTo>
                <a:lnTo>
                  <a:pt x="209" y="154"/>
                </a:lnTo>
                <a:lnTo>
                  <a:pt x="209" y="154"/>
                </a:lnTo>
                <a:lnTo>
                  <a:pt x="215" y="151"/>
                </a:lnTo>
                <a:lnTo>
                  <a:pt x="220" y="151"/>
                </a:lnTo>
                <a:lnTo>
                  <a:pt x="226" y="151"/>
                </a:lnTo>
                <a:lnTo>
                  <a:pt x="230" y="151"/>
                </a:lnTo>
                <a:lnTo>
                  <a:pt x="230" y="151"/>
                </a:lnTo>
                <a:lnTo>
                  <a:pt x="230" y="148"/>
                </a:lnTo>
                <a:lnTo>
                  <a:pt x="227" y="147"/>
                </a:lnTo>
                <a:lnTo>
                  <a:pt x="222" y="147"/>
                </a:lnTo>
                <a:lnTo>
                  <a:pt x="213" y="147"/>
                </a:lnTo>
                <a:lnTo>
                  <a:pt x="213" y="147"/>
                </a:lnTo>
                <a:lnTo>
                  <a:pt x="209" y="145"/>
                </a:lnTo>
                <a:lnTo>
                  <a:pt x="206" y="145"/>
                </a:lnTo>
                <a:lnTo>
                  <a:pt x="205" y="143"/>
                </a:lnTo>
                <a:lnTo>
                  <a:pt x="203" y="141"/>
                </a:lnTo>
                <a:lnTo>
                  <a:pt x="200" y="137"/>
                </a:lnTo>
                <a:lnTo>
                  <a:pt x="200" y="133"/>
                </a:lnTo>
                <a:lnTo>
                  <a:pt x="200" y="133"/>
                </a:lnTo>
                <a:lnTo>
                  <a:pt x="203" y="130"/>
                </a:lnTo>
                <a:lnTo>
                  <a:pt x="207" y="126"/>
                </a:lnTo>
                <a:lnTo>
                  <a:pt x="215" y="123"/>
                </a:lnTo>
                <a:lnTo>
                  <a:pt x="220" y="120"/>
                </a:lnTo>
                <a:lnTo>
                  <a:pt x="220" y="120"/>
                </a:lnTo>
                <a:lnTo>
                  <a:pt x="232" y="118"/>
                </a:lnTo>
                <a:lnTo>
                  <a:pt x="242" y="114"/>
                </a:lnTo>
                <a:lnTo>
                  <a:pt x="242" y="114"/>
                </a:lnTo>
                <a:lnTo>
                  <a:pt x="254" y="111"/>
                </a:lnTo>
                <a:lnTo>
                  <a:pt x="254" y="111"/>
                </a:lnTo>
                <a:lnTo>
                  <a:pt x="253" y="106"/>
                </a:lnTo>
                <a:lnTo>
                  <a:pt x="253" y="104"/>
                </a:lnTo>
                <a:lnTo>
                  <a:pt x="254" y="103"/>
                </a:lnTo>
                <a:lnTo>
                  <a:pt x="254" y="10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2" name="Freeform 269">
            <a:extLst>
              <a:ext uri="{FF2B5EF4-FFF2-40B4-BE49-F238E27FC236}">
                <a16:creationId xmlns:a16="http://schemas.microsoft.com/office/drawing/2014/main" id="{2F37E0C6-9F60-F76F-FC6B-810485AAFAB7}"/>
              </a:ext>
            </a:extLst>
          </p:cNvPr>
          <p:cNvSpPr>
            <a:spLocks/>
          </p:cNvSpPr>
          <p:nvPr/>
        </p:nvSpPr>
        <p:spPr bwMode="gray">
          <a:xfrm>
            <a:off x="3624076" y="4786798"/>
            <a:ext cx="145332" cy="329849"/>
          </a:xfrm>
          <a:custGeom>
            <a:avLst/>
            <a:gdLst/>
            <a:ahLst/>
            <a:cxnLst>
              <a:cxn ang="0">
                <a:pos x="138" y="51"/>
              </a:cxn>
              <a:cxn ang="0">
                <a:pos x="131" y="44"/>
              </a:cxn>
              <a:cxn ang="0">
                <a:pos x="128" y="40"/>
              </a:cxn>
              <a:cxn ang="0">
                <a:pos x="124" y="34"/>
              </a:cxn>
              <a:cxn ang="0">
                <a:pos x="122" y="23"/>
              </a:cxn>
              <a:cxn ang="0">
                <a:pos x="122" y="13"/>
              </a:cxn>
              <a:cxn ang="0">
                <a:pos x="114" y="9"/>
              </a:cxn>
              <a:cxn ang="0">
                <a:pos x="105" y="7"/>
              </a:cxn>
              <a:cxn ang="0">
                <a:pos x="97" y="7"/>
              </a:cxn>
              <a:cxn ang="0">
                <a:pos x="91" y="3"/>
              </a:cxn>
              <a:cxn ang="0">
                <a:pos x="87" y="4"/>
              </a:cxn>
              <a:cxn ang="0">
                <a:pos x="81" y="1"/>
              </a:cxn>
              <a:cxn ang="0">
                <a:pos x="75" y="1"/>
              </a:cxn>
              <a:cxn ang="0">
                <a:pos x="71" y="7"/>
              </a:cxn>
              <a:cxn ang="0">
                <a:pos x="62" y="7"/>
              </a:cxn>
              <a:cxn ang="0">
                <a:pos x="58" y="9"/>
              </a:cxn>
              <a:cxn ang="0">
                <a:pos x="54" y="17"/>
              </a:cxn>
              <a:cxn ang="0">
                <a:pos x="51" y="24"/>
              </a:cxn>
              <a:cxn ang="0">
                <a:pos x="48" y="26"/>
              </a:cxn>
              <a:cxn ang="0">
                <a:pos x="47" y="28"/>
              </a:cxn>
              <a:cxn ang="0">
                <a:pos x="38" y="36"/>
              </a:cxn>
              <a:cxn ang="0">
                <a:pos x="35" y="43"/>
              </a:cxn>
              <a:cxn ang="0">
                <a:pos x="27" y="46"/>
              </a:cxn>
              <a:cxn ang="0">
                <a:pos x="23" y="50"/>
              </a:cxn>
              <a:cxn ang="0">
                <a:pos x="17" y="50"/>
              </a:cxn>
              <a:cxn ang="0">
                <a:pos x="6" y="51"/>
              </a:cxn>
              <a:cxn ang="0">
                <a:pos x="6" y="58"/>
              </a:cxn>
              <a:cxn ang="0">
                <a:pos x="8" y="63"/>
              </a:cxn>
              <a:cxn ang="0">
                <a:pos x="10" y="74"/>
              </a:cxn>
              <a:cxn ang="0">
                <a:pos x="3" y="81"/>
              </a:cxn>
              <a:cxn ang="0">
                <a:pos x="0" y="85"/>
              </a:cxn>
              <a:cxn ang="0">
                <a:pos x="4" y="91"/>
              </a:cxn>
              <a:cxn ang="0">
                <a:pos x="4" y="102"/>
              </a:cxn>
              <a:cxn ang="0">
                <a:pos x="11" y="101"/>
              </a:cxn>
              <a:cxn ang="0">
                <a:pos x="17" y="95"/>
              </a:cxn>
              <a:cxn ang="0">
                <a:pos x="24" y="94"/>
              </a:cxn>
              <a:cxn ang="0">
                <a:pos x="51" y="97"/>
              </a:cxn>
              <a:cxn ang="0">
                <a:pos x="58" y="98"/>
              </a:cxn>
              <a:cxn ang="0">
                <a:pos x="65" y="100"/>
              </a:cxn>
              <a:cxn ang="0">
                <a:pos x="77" y="101"/>
              </a:cxn>
              <a:cxn ang="0">
                <a:pos x="81" y="101"/>
              </a:cxn>
              <a:cxn ang="0">
                <a:pos x="87" y="102"/>
              </a:cxn>
              <a:cxn ang="0">
                <a:pos x="95" y="105"/>
              </a:cxn>
              <a:cxn ang="0">
                <a:pos x="105" y="104"/>
              </a:cxn>
              <a:cxn ang="0">
                <a:pos x="112" y="107"/>
              </a:cxn>
              <a:cxn ang="0">
                <a:pos x="115" y="101"/>
              </a:cxn>
              <a:cxn ang="0">
                <a:pos x="119" y="94"/>
              </a:cxn>
              <a:cxn ang="0">
                <a:pos x="128" y="90"/>
              </a:cxn>
              <a:cxn ang="0">
                <a:pos x="132" y="81"/>
              </a:cxn>
              <a:cxn ang="0">
                <a:pos x="129" y="70"/>
              </a:cxn>
              <a:cxn ang="0">
                <a:pos x="132" y="67"/>
              </a:cxn>
              <a:cxn ang="0">
                <a:pos x="141" y="68"/>
              </a:cxn>
              <a:cxn ang="0">
                <a:pos x="149" y="64"/>
              </a:cxn>
              <a:cxn ang="0">
                <a:pos x="148" y="58"/>
              </a:cxn>
              <a:cxn ang="0">
                <a:pos x="141" y="53"/>
              </a:cxn>
            </a:cxnLst>
            <a:rect l="0" t="0" r="r" b="b"/>
            <a:pathLst>
              <a:path w="149" h="107">
                <a:moveTo>
                  <a:pt x="141" y="53"/>
                </a:moveTo>
                <a:lnTo>
                  <a:pt x="141" y="53"/>
                </a:lnTo>
                <a:lnTo>
                  <a:pt x="138" y="51"/>
                </a:lnTo>
                <a:lnTo>
                  <a:pt x="136" y="48"/>
                </a:lnTo>
                <a:lnTo>
                  <a:pt x="134" y="46"/>
                </a:lnTo>
                <a:lnTo>
                  <a:pt x="131" y="44"/>
                </a:lnTo>
                <a:lnTo>
                  <a:pt x="131" y="44"/>
                </a:lnTo>
                <a:lnTo>
                  <a:pt x="129" y="43"/>
                </a:lnTo>
                <a:lnTo>
                  <a:pt x="128" y="40"/>
                </a:lnTo>
                <a:lnTo>
                  <a:pt x="126" y="37"/>
                </a:lnTo>
                <a:lnTo>
                  <a:pt x="124" y="34"/>
                </a:lnTo>
                <a:lnTo>
                  <a:pt x="124" y="34"/>
                </a:lnTo>
                <a:lnTo>
                  <a:pt x="122" y="31"/>
                </a:lnTo>
                <a:lnTo>
                  <a:pt x="122" y="28"/>
                </a:lnTo>
                <a:lnTo>
                  <a:pt x="122" y="23"/>
                </a:lnTo>
                <a:lnTo>
                  <a:pt x="122" y="23"/>
                </a:lnTo>
                <a:lnTo>
                  <a:pt x="122" y="16"/>
                </a:lnTo>
                <a:lnTo>
                  <a:pt x="122" y="13"/>
                </a:lnTo>
                <a:lnTo>
                  <a:pt x="121" y="11"/>
                </a:lnTo>
                <a:lnTo>
                  <a:pt x="121" y="11"/>
                </a:lnTo>
                <a:lnTo>
                  <a:pt x="114" y="9"/>
                </a:lnTo>
                <a:lnTo>
                  <a:pt x="109" y="7"/>
                </a:lnTo>
                <a:lnTo>
                  <a:pt x="105" y="7"/>
                </a:lnTo>
                <a:lnTo>
                  <a:pt x="105" y="7"/>
                </a:lnTo>
                <a:lnTo>
                  <a:pt x="101" y="9"/>
                </a:lnTo>
                <a:lnTo>
                  <a:pt x="98" y="9"/>
                </a:lnTo>
                <a:lnTo>
                  <a:pt x="97" y="7"/>
                </a:lnTo>
                <a:lnTo>
                  <a:pt x="97" y="7"/>
                </a:lnTo>
                <a:lnTo>
                  <a:pt x="94" y="4"/>
                </a:lnTo>
                <a:lnTo>
                  <a:pt x="91" y="3"/>
                </a:lnTo>
                <a:lnTo>
                  <a:pt x="89" y="3"/>
                </a:lnTo>
                <a:lnTo>
                  <a:pt x="89" y="3"/>
                </a:lnTo>
                <a:lnTo>
                  <a:pt x="87" y="4"/>
                </a:lnTo>
                <a:lnTo>
                  <a:pt x="84" y="3"/>
                </a:lnTo>
                <a:lnTo>
                  <a:pt x="81" y="1"/>
                </a:lnTo>
                <a:lnTo>
                  <a:pt x="81" y="1"/>
                </a:lnTo>
                <a:lnTo>
                  <a:pt x="80" y="0"/>
                </a:lnTo>
                <a:lnTo>
                  <a:pt x="80" y="0"/>
                </a:lnTo>
                <a:lnTo>
                  <a:pt x="75" y="1"/>
                </a:lnTo>
                <a:lnTo>
                  <a:pt x="75" y="1"/>
                </a:lnTo>
                <a:lnTo>
                  <a:pt x="72" y="6"/>
                </a:lnTo>
                <a:lnTo>
                  <a:pt x="71" y="7"/>
                </a:lnTo>
                <a:lnTo>
                  <a:pt x="68" y="7"/>
                </a:lnTo>
                <a:lnTo>
                  <a:pt x="68" y="7"/>
                </a:lnTo>
                <a:lnTo>
                  <a:pt x="62" y="7"/>
                </a:lnTo>
                <a:lnTo>
                  <a:pt x="61" y="7"/>
                </a:lnTo>
                <a:lnTo>
                  <a:pt x="58" y="9"/>
                </a:lnTo>
                <a:lnTo>
                  <a:pt x="58" y="9"/>
                </a:lnTo>
                <a:lnTo>
                  <a:pt x="54" y="13"/>
                </a:lnTo>
                <a:lnTo>
                  <a:pt x="54" y="17"/>
                </a:lnTo>
                <a:lnTo>
                  <a:pt x="54" y="17"/>
                </a:lnTo>
                <a:lnTo>
                  <a:pt x="54" y="21"/>
                </a:lnTo>
                <a:lnTo>
                  <a:pt x="53" y="23"/>
                </a:lnTo>
                <a:lnTo>
                  <a:pt x="51" y="24"/>
                </a:lnTo>
                <a:lnTo>
                  <a:pt x="51" y="24"/>
                </a:lnTo>
                <a:lnTo>
                  <a:pt x="50" y="24"/>
                </a:lnTo>
                <a:lnTo>
                  <a:pt x="48" y="26"/>
                </a:lnTo>
                <a:lnTo>
                  <a:pt x="48" y="27"/>
                </a:lnTo>
                <a:lnTo>
                  <a:pt x="47" y="28"/>
                </a:lnTo>
                <a:lnTo>
                  <a:pt x="47" y="28"/>
                </a:lnTo>
                <a:lnTo>
                  <a:pt x="41" y="31"/>
                </a:lnTo>
                <a:lnTo>
                  <a:pt x="38" y="36"/>
                </a:lnTo>
                <a:lnTo>
                  <a:pt x="38" y="36"/>
                </a:lnTo>
                <a:lnTo>
                  <a:pt x="37" y="40"/>
                </a:lnTo>
                <a:lnTo>
                  <a:pt x="37" y="43"/>
                </a:lnTo>
                <a:lnTo>
                  <a:pt x="35" y="43"/>
                </a:lnTo>
                <a:lnTo>
                  <a:pt x="35" y="43"/>
                </a:lnTo>
                <a:lnTo>
                  <a:pt x="31" y="44"/>
                </a:lnTo>
                <a:lnTo>
                  <a:pt x="27" y="46"/>
                </a:lnTo>
                <a:lnTo>
                  <a:pt x="25" y="47"/>
                </a:lnTo>
                <a:lnTo>
                  <a:pt x="25" y="47"/>
                </a:lnTo>
                <a:lnTo>
                  <a:pt x="23" y="50"/>
                </a:lnTo>
                <a:lnTo>
                  <a:pt x="20" y="50"/>
                </a:lnTo>
                <a:lnTo>
                  <a:pt x="17" y="50"/>
                </a:lnTo>
                <a:lnTo>
                  <a:pt x="17" y="50"/>
                </a:lnTo>
                <a:lnTo>
                  <a:pt x="6" y="50"/>
                </a:lnTo>
                <a:lnTo>
                  <a:pt x="6" y="50"/>
                </a:lnTo>
                <a:lnTo>
                  <a:pt x="6" y="51"/>
                </a:lnTo>
                <a:lnTo>
                  <a:pt x="6" y="51"/>
                </a:lnTo>
                <a:lnTo>
                  <a:pt x="4" y="54"/>
                </a:lnTo>
                <a:lnTo>
                  <a:pt x="6" y="58"/>
                </a:lnTo>
                <a:lnTo>
                  <a:pt x="6" y="61"/>
                </a:lnTo>
                <a:lnTo>
                  <a:pt x="8" y="63"/>
                </a:lnTo>
                <a:lnTo>
                  <a:pt x="8" y="63"/>
                </a:lnTo>
                <a:lnTo>
                  <a:pt x="10" y="65"/>
                </a:lnTo>
                <a:lnTo>
                  <a:pt x="10" y="70"/>
                </a:lnTo>
                <a:lnTo>
                  <a:pt x="10" y="74"/>
                </a:lnTo>
                <a:lnTo>
                  <a:pt x="8" y="77"/>
                </a:lnTo>
                <a:lnTo>
                  <a:pt x="8" y="77"/>
                </a:lnTo>
                <a:lnTo>
                  <a:pt x="3" y="81"/>
                </a:lnTo>
                <a:lnTo>
                  <a:pt x="0" y="82"/>
                </a:lnTo>
                <a:lnTo>
                  <a:pt x="0" y="85"/>
                </a:lnTo>
                <a:lnTo>
                  <a:pt x="0" y="85"/>
                </a:lnTo>
                <a:lnTo>
                  <a:pt x="0" y="87"/>
                </a:lnTo>
                <a:lnTo>
                  <a:pt x="3" y="88"/>
                </a:lnTo>
                <a:lnTo>
                  <a:pt x="4" y="91"/>
                </a:lnTo>
                <a:lnTo>
                  <a:pt x="4" y="92"/>
                </a:lnTo>
                <a:lnTo>
                  <a:pt x="4" y="92"/>
                </a:lnTo>
                <a:lnTo>
                  <a:pt x="4" y="102"/>
                </a:lnTo>
                <a:lnTo>
                  <a:pt x="4" y="102"/>
                </a:lnTo>
                <a:lnTo>
                  <a:pt x="8" y="102"/>
                </a:lnTo>
                <a:lnTo>
                  <a:pt x="11" y="101"/>
                </a:lnTo>
                <a:lnTo>
                  <a:pt x="13" y="100"/>
                </a:lnTo>
                <a:lnTo>
                  <a:pt x="13" y="100"/>
                </a:lnTo>
                <a:lnTo>
                  <a:pt x="17" y="95"/>
                </a:lnTo>
                <a:lnTo>
                  <a:pt x="20" y="94"/>
                </a:lnTo>
                <a:lnTo>
                  <a:pt x="24" y="94"/>
                </a:lnTo>
                <a:lnTo>
                  <a:pt x="24" y="94"/>
                </a:lnTo>
                <a:lnTo>
                  <a:pt x="38" y="94"/>
                </a:lnTo>
                <a:lnTo>
                  <a:pt x="47" y="95"/>
                </a:lnTo>
                <a:lnTo>
                  <a:pt x="51" y="97"/>
                </a:lnTo>
                <a:lnTo>
                  <a:pt x="51" y="97"/>
                </a:lnTo>
                <a:lnTo>
                  <a:pt x="54" y="98"/>
                </a:lnTo>
                <a:lnTo>
                  <a:pt x="58" y="98"/>
                </a:lnTo>
                <a:lnTo>
                  <a:pt x="62" y="98"/>
                </a:lnTo>
                <a:lnTo>
                  <a:pt x="65" y="100"/>
                </a:lnTo>
                <a:lnTo>
                  <a:pt x="65" y="100"/>
                </a:lnTo>
                <a:lnTo>
                  <a:pt x="72" y="102"/>
                </a:lnTo>
                <a:lnTo>
                  <a:pt x="75" y="102"/>
                </a:lnTo>
                <a:lnTo>
                  <a:pt x="77" y="101"/>
                </a:lnTo>
                <a:lnTo>
                  <a:pt x="77" y="101"/>
                </a:lnTo>
                <a:lnTo>
                  <a:pt x="78" y="101"/>
                </a:lnTo>
                <a:lnTo>
                  <a:pt x="81" y="101"/>
                </a:lnTo>
                <a:lnTo>
                  <a:pt x="84" y="102"/>
                </a:lnTo>
                <a:lnTo>
                  <a:pt x="87" y="102"/>
                </a:lnTo>
                <a:lnTo>
                  <a:pt x="87" y="102"/>
                </a:lnTo>
                <a:lnTo>
                  <a:pt x="89" y="101"/>
                </a:lnTo>
                <a:lnTo>
                  <a:pt x="92" y="102"/>
                </a:lnTo>
                <a:lnTo>
                  <a:pt x="95" y="105"/>
                </a:lnTo>
                <a:lnTo>
                  <a:pt x="98" y="105"/>
                </a:lnTo>
                <a:lnTo>
                  <a:pt x="98" y="105"/>
                </a:lnTo>
                <a:lnTo>
                  <a:pt x="105" y="104"/>
                </a:lnTo>
                <a:lnTo>
                  <a:pt x="109" y="105"/>
                </a:lnTo>
                <a:lnTo>
                  <a:pt x="112" y="107"/>
                </a:lnTo>
                <a:lnTo>
                  <a:pt x="112" y="107"/>
                </a:lnTo>
                <a:lnTo>
                  <a:pt x="114" y="107"/>
                </a:lnTo>
                <a:lnTo>
                  <a:pt x="114" y="105"/>
                </a:lnTo>
                <a:lnTo>
                  <a:pt x="115" y="101"/>
                </a:lnTo>
                <a:lnTo>
                  <a:pt x="115" y="101"/>
                </a:lnTo>
                <a:lnTo>
                  <a:pt x="117" y="98"/>
                </a:lnTo>
                <a:lnTo>
                  <a:pt x="119" y="94"/>
                </a:lnTo>
                <a:lnTo>
                  <a:pt x="125" y="91"/>
                </a:lnTo>
                <a:lnTo>
                  <a:pt x="125" y="91"/>
                </a:lnTo>
                <a:lnTo>
                  <a:pt x="128" y="90"/>
                </a:lnTo>
                <a:lnTo>
                  <a:pt x="135" y="88"/>
                </a:lnTo>
                <a:lnTo>
                  <a:pt x="135" y="88"/>
                </a:lnTo>
                <a:lnTo>
                  <a:pt x="132" y="81"/>
                </a:lnTo>
                <a:lnTo>
                  <a:pt x="132" y="81"/>
                </a:lnTo>
                <a:lnTo>
                  <a:pt x="129" y="73"/>
                </a:lnTo>
                <a:lnTo>
                  <a:pt x="129" y="70"/>
                </a:lnTo>
                <a:lnTo>
                  <a:pt x="129" y="67"/>
                </a:lnTo>
                <a:lnTo>
                  <a:pt x="129" y="67"/>
                </a:lnTo>
                <a:lnTo>
                  <a:pt x="132" y="67"/>
                </a:lnTo>
                <a:lnTo>
                  <a:pt x="135" y="67"/>
                </a:lnTo>
                <a:lnTo>
                  <a:pt x="138" y="68"/>
                </a:lnTo>
                <a:lnTo>
                  <a:pt x="141" y="68"/>
                </a:lnTo>
                <a:lnTo>
                  <a:pt x="141" y="68"/>
                </a:lnTo>
                <a:lnTo>
                  <a:pt x="146" y="65"/>
                </a:lnTo>
                <a:lnTo>
                  <a:pt x="149" y="64"/>
                </a:lnTo>
                <a:lnTo>
                  <a:pt x="149" y="61"/>
                </a:lnTo>
                <a:lnTo>
                  <a:pt x="149" y="61"/>
                </a:lnTo>
                <a:lnTo>
                  <a:pt x="148" y="58"/>
                </a:lnTo>
                <a:lnTo>
                  <a:pt x="146" y="55"/>
                </a:lnTo>
                <a:lnTo>
                  <a:pt x="141" y="53"/>
                </a:lnTo>
                <a:lnTo>
                  <a:pt x="141" y="5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3" name="Freeform 270">
            <a:extLst>
              <a:ext uri="{FF2B5EF4-FFF2-40B4-BE49-F238E27FC236}">
                <a16:creationId xmlns:a16="http://schemas.microsoft.com/office/drawing/2014/main" id="{76035452-142E-4F2A-23F7-A1FEFB75C023}"/>
              </a:ext>
            </a:extLst>
          </p:cNvPr>
          <p:cNvSpPr>
            <a:spLocks/>
          </p:cNvSpPr>
          <p:nvPr/>
        </p:nvSpPr>
        <p:spPr bwMode="gray">
          <a:xfrm>
            <a:off x="3587987" y="4654244"/>
            <a:ext cx="114120" cy="172629"/>
          </a:xfrm>
          <a:custGeom>
            <a:avLst/>
            <a:gdLst/>
            <a:ahLst/>
            <a:cxnLst>
              <a:cxn ang="0">
                <a:pos x="38" y="39"/>
              </a:cxn>
              <a:cxn ang="0">
                <a:pos x="54" y="39"/>
              </a:cxn>
              <a:cxn ang="0">
                <a:pos x="58" y="39"/>
              </a:cxn>
              <a:cxn ang="0">
                <a:pos x="64" y="40"/>
              </a:cxn>
              <a:cxn ang="0">
                <a:pos x="68" y="42"/>
              </a:cxn>
              <a:cxn ang="0">
                <a:pos x="71" y="43"/>
              </a:cxn>
              <a:cxn ang="0">
                <a:pos x="84" y="50"/>
              </a:cxn>
              <a:cxn ang="0">
                <a:pos x="91" y="56"/>
              </a:cxn>
              <a:cxn ang="0">
                <a:pos x="95" y="52"/>
              </a:cxn>
              <a:cxn ang="0">
                <a:pos x="98" y="50"/>
              </a:cxn>
              <a:cxn ang="0">
                <a:pos x="105" y="50"/>
              </a:cxn>
              <a:cxn ang="0">
                <a:pos x="108" y="50"/>
              </a:cxn>
              <a:cxn ang="0">
                <a:pos x="112" y="44"/>
              </a:cxn>
              <a:cxn ang="0">
                <a:pos x="117" y="43"/>
              </a:cxn>
              <a:cxn ang="0">
                <a:pos x="115" y="37"/>
              </a:cxn>
              <a:cxn ang="0">
                <a:pos x="114" y="33"/>
              </a:cxn>
              <a:cxn ang="0">
                <a:pos x="108" y="26"/>
              </a:cxn>
              <a:cxn ang="0">
                <a:pos x="108" y="23"/>
              </a:cxn>
              <a:cxn ang="0">
                <a:pos x="108" y="17"/>
              </a:cxn>
              <a:cxn ang="0">
                <a:pos x="107" y="15"/>
              </a:cxn>
              <a:cxn ang="0">
                <a:pos x="104" y="10"/>
              </a:cxn>
              <a:cxn ang="0">
                <a:pos x="88" y="10"/>
              </a:cxn>
              <a:cxn ang="0">
                <a:pos x="85" y="9"/>
              </a:cxn>
              <a:cxn ang="0">
                <a:pos x="72" y="0"/>
              </a:cxn>
              <a:cxn ang="0">
                <a:pos x="65" y="0"/>
              </a:cxn>
              <a:cxn ang="0">
                <a:pos x="55" y="0"/>
              </a:cxn>
              <a:cxn ang="0">
                <a:pos x="53" y="7"/>
              </a:cxn>
              <a:cxn ang="0">
                <a:pos x="54" y="16"/>
              </a:cxn>
              <a:cxn ang="0">
                <a:pos x="53" y="20"/>
              </a:cxn>
              <a:cxn ang="0">
                <a:pos x="41" y="23"/>
              </a:cxn>
              <a:cxn ang="0">
                <a:pos x="37" y="20"/>
              </a:cxn>
              <a:cxn ang="0">
                <a:pos x="27" y="6"/>
              </a:cxn>
              <a:cxn ang="0">
                <a:pos x="25" y="5"/>
              </a:cxn>
              <a:cxn ang="0">
                <a:pos x="20" y="7"/>
              </a:cxn>
              <a:cxn ang="0">
                <a:pos x="11" y="13"/>
              </a:cxn>
              <a:cxn ang="0">
                <a:pos x="7" y="19"/>
              </a:cxn>
              <a:cxn ang="0">
                <a:pos x="4" y="26"/>
              </a:cxn>
              <a:cxn ang="0">
                <a:pos x="1" y="29"/>
              </a:cxn>
              <a:cxn ang="0">
                <a:pos x="0" y="36"/>
              </a:cxn>
              <a:cxn ang="0">
                <a:pos x="3" y="42"/>
              </a:cxn>
              <a:cxn ang="0">
                <a:pos x="3" y="42"/>
              </a:cxn>
              <a:cxn ang="0">
                <a:pos x="16" y="39"/>
              </a:cxn>
              <a:cxn ang="0">
                <a:pos x="20" y="37"/>
              </a:cxn>
              <a:cxn ang="0">
                <a:pos x="38" y="39"/>
              </a:cxn>
            </a:cxnLst>
            <a:rect l="0" t="0" r="r" b="b"/>
            <a:pathLst>
              <a:path w="117" h="56">
                <a:moveTo>
                  <a:pt x="38" y="39"/>
                </a:moveTo>
                <a:lnTo>
                  <a:pt x="38" y="39"/>
                </a:lnTo>
                <a:lnTo>
                  <a:pt x="48" y="39"/>
                </a:lnTo>
                <a:lnTo>
                  <a:pt x="54" y="39"/>
                </a:lnTo>
                <a:lnTo>
                  <a:pt x="58" y="39"/>
                </a:lnTo>
                <a:lnTo>
                  <a:pt x="58" y="39"/>
                </a:lnTo>
                <a:lnTo>
                  <a:pt x="62" y="39"/>
                </a:lnTo>
                <a:lnTo>
                  <a:pt x="64" y="40"/>
                </a:lnTo>
                <a:lnTo>
                  <a:pt x="65" y="42"/>
                </a:lnTo>
                <a:lnTo>
                  <a:pt x="68" y="42"/>
                </a:lnTo>
                <a:lnTo>
                  <a:pt x="68" y="42"/>
                </a:lnTo>
                <a:lnTo>
                  <a:pt x="71" y="43"/>
                </a:lnTo>
                <a:lnTo>
                  <a:pt x="75" y="44"/>
                </a:lnTo>
                <a:lnTo>
                  <a:pt x="84" y="50"/>
                </a:lnTo>
                <a:lnTo>
                  <a:pt x="84" y="50"/>
                </a:lnTo>
                <a:lnTo>
                  <a:pt x="91" y="56"/>
                </a:lnTo>
                <a:lnTo>
                  <a:pt x="91" y="56"/>
                </a:lnTo>
                <a:lnTo>
                  <a:pt x="95" y="52"/>
                </a:lnTo>
                <a:lnTo>
                  <a:pt x="95" y="52"/>
                </a:lnTo>
                <a:lnTo>
                  <a:pt x="98" y="50"/>
                </a:lnTo>
                <a:lnTo>
                  <a:pt x="99" y="50"/>
                </a:lnTo>
                <a:lnTo>
                  <a:pt x="105" y="50"/>
                </a:lnTo>
                <a:lnTo>
                  <a:pt x="105" y="50"/>
                </a:lnTo>
                <a:lnTo>
                  <a:pt x="108" y="50"/>
                </a:lnTo>
                <a:lnTo>
                  <a:pt x="109" y="49"/>
                </a:lnTo>
                <a:lnTo>
                  <a:pt x="112" y="44"/>
                </a:lnTo>
                <a:lnTo>
                  <a:pt x="112" y="44"/>
                </a:lnTo>
                <a:lnTo>
                  <a:pt x="117" y="43"/>
                </a:lnTo>
                <a:lnTo>
                  <a:pt x="117" y="43"/>
                </a:lnTo>
                <a:lnTo>
                  <a:pt x="115" y="37"/>
                </a:lnTo>
                <a:lnTo>
                  <a:pt x="114" y="33"/>
                </a:lnTo>
                <a:lnTo>
                  <a:pt x="114" y="33"/>
                </a:lnTo>
                <a:lnTo>
                  <a:pt x="109" y="29"/>
                </a:lnTo>
                <a:lnTo>
                  <a:pt x="108" y="26"/>
                </a:lnTo>
                <a:lnTo>
                  <a:pt x="108" y="23"/>
                </a:lnTo>
                <a:lnTo>
                  <a:pt x="108" y="23"/>
                </a:lnTo>
                <a:lnTo>
                  <a:pt x="109" y="19"/>
                </a:lnTo>
                <a:lnTo>
                  <a:pt x="108" y="17"/>
                </a:lnTo>
                <a:lnTo>
                  <a:pt x="107" y="15"/>
                </a:lnTo>
                <a:lnTo>
                  <a:pt x="107" y="15"/>
                </a:lnTo>
                <a:lnTo>
                  <a:pt x="104" y="10"/>
                </a:lnTo>
                <a:lnTo>
                  <a:pt x="104" y="10"/>
                </a:lnTo>
                <a:lnTo>
                  <a:pt x="94" y="10"/>
                </a:lnTo>
                <a:lnTo>
                  <a:pt x="88" y="10"/>
                </a:lnTo>
                <a:lnTo>
                  <a:pt x="88" y="10"/>
                </a:lnTo>
                <a:lnTo>
                  <a:pt x="85" y="9"/>
                </a:lnTo>
                <a:lnTo>
                  <a:pt x="80" y="6"/>
                </a:lnTo>
                <a:lnTo>
                  <a:pt x="72" y="0"/>
                </a:lnTo>
                <a:lnTo>
                  <a:pt x="72" y="0"/>
                </a:lnTo>
                <a:lnTo>
                  <a:pt x="65" y="0"/>
                </a:lnTo>
                <a:lnTo>
                  <a:pt x="55" y="0"/>
                </a:lnTo>
                <a:lnTo>
                  <a:pt x="55" y="0"/>
                </a:lnTo>
                <a:lnTo>
                  <a:pt x="53" y="5"/>
                </a:lnTo>
                <a:lnTo>
                  <a:pt x="53" y="7"/>
                </a:lnTo>
                <a:lnTo>
                  <a:pt x="54" y="16"/>
                </a:lnTo>
                <a:lnTo>
                  <a:pt x="54" y="16"/>
                </a:lnTo>
                <a:lnTo>
                  <a:pt x="53" y="19"/>
                </a:lnTo>
                <a:lnTo>
                  <a:pt x="53" y="20"/>
                </a:lnTo>
                <a:lnTo>
                  <a:pt x="48" y="22"/>
                </a:lnTo>
                <a:lnTo>
                  <a:pt x="41" y="23"/>
                </a:lnTo>
                <a:lnTo>
                  <a:pt x="41" y="23"/>
                </a:lnTo>
                <a:lnTo>
                  <a:pt x="37" y="20"/>
                </a:lnTo>
                <a:lnTo>
                  <a:pt x="33" y="16"/>
                </a:lnTo>
                <a:lnTo>
                  <a:pt x="27" y="6"/>
                </a:lnTo>
                <a:lnTo>
                  <a:pt x="27" y="6"/>
                </a:lnTo>
                <a:lnTo>
                  <a:pt x="25" y="5"/>
                </a:lnTo>
                <a:lnTo>
                  <a:pt x="24" y="5"/>
                </a:lnTo>
                <a:lnTo>
                  <a:pt x="20" y="7"/>
                </a:lnTo>
                <a:lnTo>
                  <a:pt x="11" y="13"/>
                </a:lnTo>
                <a:lnTo>
                  <a:pt x="11" y="13"/>
                </a:lnTo>
                <a:lnTo>
                  <a:pt x="8" y="16"/>
                </a:lnTo>
                <a:lnTo>
                  <a:pt x="7" y="19"/>
                </a:lnTo>
                <a:lnTo>
                  <a:pt x="6" y="23"/>
                </a:lnTo>
                <a:lnTo>
                  <a:pt x="4" y="26"/>
                </a:lnTo>
                <a:lnTo>
                  <a:pt x="4" y="26"/>
                </a:lnTo>
                <a:lnTo>
                  <a:pt x="1" y="29"/>
                </a:lnTo>
                <a:lnTo>
                  <a:pt x="0" y="32"/>
                </a:lnTo>
                <a:lnTo>
                  <a:pt x="0" y="36"/>
                </a:lnTo>
                <a:lnTo>
                  <a:pt x="3" y="42"/>
                </a:lnTo>
                <a:lnTo>
                  <a:pt x="3" y="42"/>
                </a:lnTo>
                <a:lnTo>
                  <a:pt x="3" y="42"/>
                </a:lnTo>
                <a:lnTo>
                  <a:pt x="3" y="42"/>
                </a:lnTo>
                <a:lnTo>
                  <a:pt x="10" y="40"/>
                </a:lnTo>
                <a:lnTo>
                  <a:pt x="16" y="39"/>
                </a:lnTo>
                <a:lnTo>
                  <a:pt x="16" y="39"/>
                </a:lnTo>
                <a:lnTo>
                  <a:pt x="20" y="37"/>
                </a:lnTo>
                <a:lnTo>
                  <a:pt x="27" y="37"/>
                </a:lnTo>
                <a:lnTo>
                  <a:pt x="38" y="39"/>
                </a:lnTo>
                <a:lnTo>
                  <a:pt x="38" y="3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4" name="Freeform 271">
            <a:extLst>
              <a:ext uri="{FF2B5EF4-FFF2-40B4-BE49-F238E27FC236}">
                <a16:creationId xmlns:a16="http://schemas.microsoft.com/office/drawing/2014/main" id="{D1E473A1-D491-DEF2-80C0-948D3F674360}"/>
              </a:ext>
            </a:extLst>
          </p:cNvPr>
          <p:cNvSpPr>
            <a:spLocks/>
          </p:cNvSpPr>
          <p:nvPr/>
        </p:nvSpPr>
        <p:spPr bwMode="gray">
          <a:xfrm>
            <a:off x="3587987" y="4768301"/>
            <a:ext cx="88760" cy="172629"/>
          </a:xfrm>
          <a:custGeom>
            <a:avLst/>
            <a:gdLst/>
            <a:ahLst/>
            <a:cxnLst>
              <a:cxn ang="0">
                <a:pos x="11" y="27"/>
              </a:cxn>
              <a:cxn ang="0">
                <a:pos x="18" y="32"/>
              </a:cxn>
              <a:cxn ang="0">
                <a:pos x="21" y="32"/>
              </a:cxn>
              <a:cxn ang="0">
                <a:pos x="27" y="33"/>
              </a:cxn>
              <a:cxn ang="0">
                <a:pos x="30" y="36"/>
              </a:cxn>
              <a:cxn ang="0">
                <a:pos x="30" y="43"/>
              </a:cxn>
              <a:cxn ang="0">
                <a:pos x="30" y="47"/>
              </a:cxn>
              <a:cxn ang="0">
                <a:pos x="37" y="50"/>
              </a:cxn>
              <a:cxn ang="0">
                <a:pos x="43" y="56"/>
              </a:cxn>
              <a:cxn ang="0">
                <a:pos x="54" y="56"/>
              </a:cxn>
              <a:cxn ang="0">
                <a:pos x="57" y="56"/>
              </a:cxn>
              <a:cxn ang="0">
                <a:pos x="62" y="53"/>
              </a:cxn>
              <a:cxn ang="0">
                <a:pos x="64" y="52"/>
              </a:cxn>
              <a:cxn ang="0">
                <a:pos x="72" y="49"/>
              </a:cxn>
              <a:cxn ang="0">
                <a:pos x="74" y="49"/>
              </a:cxn>
              <a:cxn ang="0">
                <a:pos x="75" y="42"/>
              </a:cxn>
              <a:cxn ang="0">
                <a:pos x="78" y="37"/>
              </a:cxn>
              <a:cxn ang="0">
                <a:pos x="84" y="34"/>
              </a:cxn>
              <a:cxn ang="0">
                <a:pos x="85" y="32"/>
              </a:cxn>
              <a:cxn ang="0">
                <a:pos x="88" y="30"/>
              </a:cxn>
              <a:cxn ang="0">
                <a:pos x="90" y="29"/>
              </a:cxn>
              <a:cxn ang="0">
                <a:pos x="91" y="23"/>
              </a:cxn>
              <a:cxn ang="0">
                <a:pos x="91" y="22"/>
              </a:cxn>
              <a:cxn ang="0">
                <a:pos x="91" y="19"/>
              </a:cxn>
              <a:cxn ang="0">
                <a:pos x="84" y="13"/>
              </a:cxn>
              <a:cxn ang="0">
                <a:pos x="71" y="6"/>
              </a:cxn>
              <a:cxn ang="0">
                <a:pos x="68" y="5"/>
              </a:cxn>
              <a:cxn ang="0">
                <a:pos x="64" y="3"/>
              </a:cxn>
              <a:cxn ang="0">
                <a:pos x="58" y="2"/>
              </a:cxn>
              <a:cxn ang="0">
                <a:pos x="54" y="2"/>
              </a:cxn>
              <a:cxn ang="0">
                <a:pos x="38" y="2"/>
              </a:cxn>
              <a:cxn ang="0">
                <a:pos x="27" y="0"/>
              </a:cxn>
              <a:cxn ang="0">
                <a:pos x="16" y="2"/>
              </a:cxn>
              <a:cxn ang="0">
                <a:pos x="10" y="3"/>
              </a:cxn>
              <a:cxn ang="0">
                <a:pos x="3" y="5"/>
              </a:cxn>
              <a:cxn ang="0">
                <a:pos x="4" y="15"/>
              </a:cxn>
              <a:cxn ang="0">
                <a:pos x="1" y="22"/>
              </a:cxn>
              <a:cxn ang="0">
                <a:pos x="0" y="24"/>
              </a:cxn>
              <a:cxn ang="0">
                <a:pos x="1" y="27"/>
              </a:cxn>
              <a:cxn ang="0">
                <a:pos x="7" y="26"/>
              </a:cxn>
              <a:cxn ang="0">
                <a:pos x="11" y="27"/>
              </a:cxn>
            </a:cxnLst>
            <a:rect l="0" t="0" r="r" b="b"/>
            <a:pathLst>
              <a:path w="91" h="56">
                <a:moveTo>
                  <a:pt x="11" y="27"/>
                </a:moveTo>
                <a:lnTo>
                  <a:pt x="11" y="27"/>
                </a:lnTo>
                <a:lnTo>
                  <a:pt x="16" y="30"/>
                </a:lnTo>
                <a:lnTo>
                  <a:pt x="18" y="32"/>
                </a:lnTo>
                <a:lnTo>
                  <a:pt x="21" y="32"/>
                </a:lnTo>
                <a:lnTo>
                  <a:pt x="21" y="32"/>
                </a:lnTo>
                <a:lnTo>
                  <a:pt x="23" y="32"/>
                </a:lnTo>
                <a:lnTo>
                  <a:pt x="27" y="33"/>
                </a:lnTo>
                <a:lnTo>
                  <a:pt x="28" y="34"/>
                </a:lnTo>
                <a:lnTo>
                  <a:pt x="30" y="36"/>
                </a:lnTo>
                <a:lnTo>
                  <a:pt x="30" y="36"/>
                </a:lnTo>
                <a:lnTo>
                  <a:pt x="30" y="43"/>
                </a:lnTo>
                <a:lnTo>
                  <a:pt x="30" y="46"/>
                </a:lnTo>
                <a:lnTo>
                  <a:pt x="30" y="47"/>
                </a:lnTo>
                <a:lnTo>
                  <a:pt x="30" y="47"/>
                </a:lnTo>
                <a:lnTo>
                  <a:pt x="37" y="50"/>
                </a:lnTo>
                <a:lnTo>
                  <a:pt x="40" y="53"/>
                </a:lnTo>
                <a:lnTo>
                  <a:pt x="43" y="56"/>
                </a:lnTo>
                <a:lnTo>
                  <a:pt x="43" y="56"/>
                </a:lnTo>
                <a:lnTo>
                  <a:pt x="54" y="56"/>
                </a:lnTo>
                <a:lnTo>
                  <a:pt x="54" y="56"/>
                </a:lnTo>
                <a:lnTo>
                  <a:pt x="57" y="56"/>
                </a:lnTo>
                <a:lnTo>
                  <a:pt x="60" y="56"/>
                </a:lnTo>
                <a:lnTo>
                  <a:pt x="62" y="53"/>
                </a:lnTo>
                <a:lnTo>
                  <a:pt x="62" y="53"/>
                </a:lnTo>
                <a:lnTo>
                  <a:pt x="64" y="52"/>
                </a:lnTo>
                <a:lnTo>
                  <a:pt x="68" y="50"/>
                </a:lnTo>
                <a:lnTo>
                  <a:pt x="72" y="49"/>
                </a:lnTo>
                <a:lnTo>
                  <a:pt x="72" y="49"/>
                </a:lnTo>
                <a:lnTo>
                  <a:pt x="74" y="49"/>
                </a:lnTo>
                <a:lnTo>
                  <a:pt x="74" y="46"/>
                </a:lnTo>
                <a:lnTo>
                  <a:pt x="75" y="42"/>
                </a:lnTo>
                <a:lnTo>
                  <a:pt x="75" y="42"/>
                </a:lnTo>
                <a:lnTo>
                  <a:pt x="78" y="37"/>
                </a:lnTo>
                <a:lnTo>
                  <a:pt x="84" y="34"/>
                </a:lnTo>
                <a:lnTo>
                  <a:pt x="84" y="34"/>
                </a:lnTo>
                <a:lnTo>
                  <a:pt x="85" y="33"/>
                </a:lnTo>
                <a:lnTo>
                  <a:pt x="85" y="32"/>
                </a:lnTo>
                <a:lnTo>
                  <a:pt x="87" y="30"/>
                </a:lnTo>
                <a:lnTo>
                  <a:pt x="88" y="30"/>
                </a:lnTo>
                <a:lnTo>
                  <a:pt x="88" y="30"/>
                </a:lnTo>
                <a:lnTo>
                  <a:pt x="90" y="29"/>
                </a:lnTo>
                <a:lnTo>
                  <a:pt x="91" y="27"/>
                </a:lnTo>
                <a:lnTo>
                  <a:pt x="91" y="23"/>
                </a:lnTo>
                <a:lnTo>
                  <a:pt x="91" y="23"/>
                </a:lnTo>
                <a:lnTo>
                  <a:pt x="91" y="22"/>
                </a:lnTo>
                <a:lnTo>
                  <a:pt x="91" y="19"/>
                </a:lnTo>
                <a:lnTo>
                  <a:pt x="91" y="19"/>
                </a:lnTo>
                <a:lnTo>
                  <a:pt x="84" y="13"/>
                </a:lnTo>
                <a:lnTo>
                  <a:pt x="84" y="13"/>
                </a:lnTo>
                <a:lnTo>
                  <a:pt x="75" y="7"/>
                </a:lnTo>
                <a:lnTo>
                  <a:pt x="71" y="6"/>
                </a:lnTo>
                <a:lnTo>
                  <a:pt x="68" y="5"/>
                </a:lnTo>
                <a:lnTo>
                  <a:pt x="68" y="5"/>
                </a:lnTo>
                <a:lnTo>
                  <a:pt x="65" y="5"/>
                </a:lnTo>
                <a:lnTo>
                  <a:pt x="64" y="3"/>
                </a:lnTo>
                <a:lnTo>
                  <a:pt x="62" y="2"/>
                </a:lnTo>
                <a:lnTo>
                  <a:pt x="58" y="2"/>
                </a:lnTo>
                <a:lnTo>
                  <a:pt x="58" y="2"/>
                </a:lnTo>
                <a:lnTo>
                  <a:pt x="54" y="2"/>
                </a:lnTo>
                <a:lnTo>
                  <a:pt x="48" y="2"/>
                </a:lnTo>
                <a:lnTo>
                  <a:pt x="38" y="2"/>
                </a:lnTo>
                <a:lnTo>
                  <a:pt x="38" y="2"/>
                </a:lnTo>
                <a:lnTo>
                  <a:pt x="27" y="0"/>
                </a:lnTo>
                <a:lnTo>
                  <a:pt x="20" y="0"/>
                </a:lnTo>
                <a:lnTo>
                  <a:pt x="16" y="2"/>
                </a:lnTo>
                <a:lnTo>
                  <a:pt x="16" y="2"/>
                </a:lnTo>
                <a:lnTo>
                  <a:pt x="10" y="3"/>
                </a:lnTo>
                <a:lnTo>
                  <a:pt x="3" y="5"/>
                </a:lnTo>
                <a:lnTo>
                  <a:pt x="3" y="5"/>
                </a:lnTo>
                <a:lnTo>
                  <a:pt x="4" y="10"/>
                </a:lnTo>
                <a:lnTo>
                  <a:pt x="4" y="15"/>
                </a:lnTo>
                <a:lnTo>
                  <a:pt x="3" y="19"/>
                </a:lnTo>
                <a:lnTo>
                  <a:pt x="1" y="22"/>
                </a:lnTo>
                <a:lnTo>
                  <a:pt x="1" y="22"/>
                </a:lnTo>
                <a:lnTo>
                  <a:pt x="0" y="24"/>
                </a:lnTo>
                <a:lnTo>
                  <a:pt x="0" y="24"/>
                </a:lnTo>
                <a:lnTo>
                  <a:pt x="1" y="27"/>
                </a:lnTo>
                <a:lnTo>
                  <a:pt x="1" y="27"/>
                </a:lnTo>
                <a:lnTo>
                  <a:pt x="7" y="26"/>
                </a:lnTo>
                <a:lnTo>
                  <a:pt x="10" y="26"/>
                </a:lnTo>
                <a:lnTo>
                  <a:pt x="11" y="27"/>
                </a:lnTo>
                <a:lnTo>
                  <a:pt x="11" y="2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5" name="Freeform 272">
            <a:extLst>
              <a:ext uri="{FF2B5EF4-FFF2-40B4-BE49-F238E27FC236}">
                <a16:creationId xmlns:a16="http://schemas.microsoft.com/office/drawing/2014/main" id="{6C6AE5E5-5A67-4D4C-4D0F-AB13B06BFA47}"/>
              </a:ext>
            </a:extLst>
          </p:cNvPr>
          <p:cNvSpPr>
            <a:spLocks/>
          </p:cNvSpPr>
          <p:nvPr/>
        </p:nvSpPr>
        <p:spPr bwMode="gray">
          <a:xfrm>
            <a:off x="3362674" y="5357097"/>
            <a:ext cx="71203" cy="117141"/>
          </a:xfrm>
          <a:custGeom>
            <a:avLst/>
            <a:gdLst/>
            <a:ahLst/>
            <a:cxnLst>
              <a:cxn ang="0">
                <a:pos x="64" y="16"/>
              </a:cxn>
              <a:cxn ang="0">
                <a:pos x="59" y="14"/>
              </a:cxn>
              <a:cxn ang="0">
                <a:pos x="56" y="11"/>
              </a:cxn>
              <a:cxn ang="0">
                <a:pos x="56" y="4"/>
              </a:cxn>
              <a:cxn ang="0">
                <a:pos x="47" y="1"/>
              </a:cxn>
              <a:cxn ang="0">
                <a:pos x="42" y="0"/>
              </a:cxn>
              <a:cxn ang="0">
                <a:pos x="36" y="1"/>
              </a:cxn>
              <a:cxn ang="0">
                <a:pos x="23" y="1"/>
              </a:cxn>
              <a:cxn ang="0">
                <a:pos x="22" y="3"/>
              </a:cxn>
              <a:cxn ang="0">
                <a:pos x="20" y="4"/>
              </a:cxn>
              <a:cxn ang="0">
                <a:pos x="16" y="6"/>
              </a:cxn>
              <a:cxn ang="0">
                <a:pos x="12" y="11"/>
              </a:cxn>
              <a:cxn ang="0">
                <a:pos x="10" y="13"/>
              </a:cxn>
              <a:cxn ang="0">
                <a:pos x="5" y="20"/>
              </a:cxn>
              <a:cxn ang="0">
                <a:pos x="2" y="24"/>
              </a:cxn>
              <a:cxn ang="0">
                <a:pos x="0" y="30"/>
              </a:cxn>
              <a:cxn ang="0">
                <a:pos x="5" y="28"/>
              </a:cxn>
              <a:cxn ang="0">
                <a:pos x="6" y="27"/>
              </a:cxn>
              <a:cxn ang="0">
                <a:pos x="10" y="27"/>
              </a:cxn>
              <a:cxn ang="0">
                <a:pos x="12" y="30"/>
              </a:cxn>
              <a:cxn ang="0">
                <a:pos x="13" y="33"/>
              </a:cxn>
              <a:cxn ang="0">
                <a:pos x="15" y="37"/>
              </a:cxn>
              <a:cxn ang="0">
                <a:pos x="15" y="38"/>
              </a:cxn>
              <a:cxn ang="0">
                <a:pos x="27" y="37"/>
              </a:cxn>
              <a:cxn ang="0">
                <a:pos x="30" y="35"/>
              </a:cxn>
              <a:cxn ang="0">
                <a:pos x="36" y="26"/>
              </a:cxn>
              <a:cxn ang="0">
                <a:pos x="37" y="27"/>
              </a:cxn>
              <a:cxn ang="0">
                <a:pos x="45" y="37"/>
              </a:cxn>
              <a:cxn ang="0">
                <a:pos x="47" y="37"/>
              </a:cxn>
              <a:cxn ang="0">
                <a:pos x="49" y="31"/>
              </a:cxn>
              <a:cxn ang="0">
                <a:pos x="50" y="28"/>
              </a:cxn>
              <a:cxn ang="0">
                <a:pos x="54" y="27"/>
              </a:cxn>
              <a:cxn ang="0">
                <a:pos x="59" y="28"/>
              </a:cxn>
              <a:cxn ang="0">
                <a:pos x="63" y="26"/>
              </a:cxn>
              <a:cxn ang="0">
                <a:pos x="63" y="24"/>
              </a:cxn>
              <a:cxn ang="0">
                <a:pos x="67" y="24"/>
              </a:cxn>
              <a:cxn ang="0">
                <a:pos x="69" y="23"/>
              </a:cxn>
              <a:cxn ang="0">
                <a:pos x="70" y="20"/>
              </a:cxn>
              <a:cxn ang="0">
                <a:pos x="73" y="17"/>
              </a:cxn>
              <a:cxn ang="0">
                <a:pos x="64" y="16"/>
              </a:cxn>
            </a:cxnLst>
            <a:rect l="0" t="0" r="r" b="b"/>
            <a:pathLst>
              <a:path w="73" h="38">
                <a:moveTo>
                  <a:pt x="64" y="16"/>
                </a:moveTo>
                <a:lnTo>
                  <a:pt x="64" y="16"/>
                </a:lnTo>
                <a:lnTo>
                  <a:pt x="62" y="16"/>
                </a:lnTo>
                <a:lnTo>
                  <a:pt x="59" y="14"/>
                </a:lnTo>
                <a:lnTo>
                  <a:pt x="56" y="11"/>
                </a:lnTo>
                <a:lnTo>
                  <a:pt x="56" y="11"/>
                </a:lnTo>
                <a:lnTo>
                  <a:pt x="56" y="8"/>
                </a:lnTo>
                <a:lnTo>
                  <a:pt x="56" y="4"/>
                </a:lnTo>
                <a:lnTo>
                  <a:pt x="56" y="4"/>
                </a:lnTo>
                <a:lnTo>
                  <a:pt x="47" y="1"/>
                </a:lnTo>
                <a:lnTo>
                  <a:pt x="47" y="1"/>
                </a:lnTo>
                <a:lnTo>
                  <a:pt x="42" y="0"/>
                </a:lnTo>
                <a:lnTo>
                  <a:pt x="36" y="1"/>
                </a:lnTo>
                <a:lnTo>
                  <a:pt x="36" y="1"/>
                </a:lnTo>
                <a:lnTo>
                  <a:pt x="30" y="3"/>
                </a:lnTo>
                <a:lnTo>
                  <a:pt x="23" y="1"/>
                </a:lnTo>
                <a:lnTo>
                  <a:pt x="23" y="1"/>
                </a:lnTo>
                <a:lnTo>
                  <a:pt x="22" y="3"/>
                </a:lnTo>
                <a:lnTo>
                  <a:pt x="20" y="4"/>
                </a:lnTo>
                <a:lnTo>
                  <a:pt x="20" y="4"/>
                </a:lnTo>
                <a:lnTo>
                  <a:pt x="17" y="4"/>
                </a:lnTo>
                <a:lnTo>
                  <a:pt x="16" y="6"/>
                </a:lnTo>
                <a:lnTo>
                  <a:pt x="13" y="8"/>
                </a:lnTo>
                <a:lnTo>
                  <a:pt x="12" y="11"/>
                </a:lnTo>
                <a:lnTo>
                  <a:pt x="12" y="11"/>
                </a:lnTo>
                <a:lnTo>
                  <a:pt x="10" y="13"/>
                </a:lnTo>
                <a:lnTo>
                  <a:pt x="8" y="16"/>
                </a:lnTo>
                <a:lnTo>
                  <a:pt x="5" y="20"/>
                </a:lnTo>
                <a:lnTo>
                  <a:pt x="2" y="24"/>
                </a:lnTo>
                <a:lnTo>
                  <a:pt x="2" y="24"/>
                </a:lnTo>
                <a:lnTo>
                  <a:pt x="0" y="28"/>
                </a:lnTo>
                <a:lnTo>
                  <a:pt x="0" y="30"/>
                </a:lnTo>
                <a:lnTo>
                  <a:pt x="2" y="31"/>
                </a:lnTo>
                <a:lnTo>
                  <a:pt x="5" y="28"/>
                </a:lnTo>
                <a:lnTo>
                  <a:pt x="5" y="28"/>
                </a:lnTo>
                <a:lnTo>
                  <a:pt x="6" y="27"/>
                </a:lnTo>
                <a:lnTo>
                  <a:pt x="9" y="27"/>
                </a:lnTo>
                <a:lnTo>
                  <a:pt x="10" y="27"/>
                </a:lnTo>
                <a:lnTo>
                  <a:pt x="12" y="30"/>
                </a:lnTo>
                <a:lnTo>
                  <a:pt x="12" y="30"/>
                </a:lnTo>
                <a:lnTo>
                  <a:pt x="12" y="31"/>
                </a:lnTo>
                <a:lnTo>
                  <a:pt x="13" y="33"/>
                </a:lnTo>
                <a:lnTo>
                  <a:pt x="15" y="35"/>
                </a:lnTo>
                <a:lnTo>
                  <a:pt x="15" y="37"/>
                </a:lnTo>
                <a:lnTo>
                  <a:pt x="15" y="37"/>
                </a:lnTo>
                <a:lnTo>
                  <a:pt x="15" y="38"/>
                </a:lnTo>
                <a:lnTo>
                  <a:pt x="15" y="38"/>
                </a:lnTo>
                <a:lnTo>
                  <a:pt x="27" y="37"/>
                </a:lnTo>
                <a:lnTo>
                  <a:pt x="27" y="37"/>
                </a:lnTo>
                <a:lnTo>
                  <a:pt x="30" y="35"/>
                </a:lnTo>
                <a:lnTo>
                  <a:pt x="33" y="31"/>
                </a:lnTo>
                <a:lnTo>
                  <a:pt x="36" y="26"/>
                </a:lnTo>
                <a:lnTo>
                  <a:pt x="36" y="26"/>
                </a:lnTo>
                <a:lnTo>
                  <a:pt x="37" y="27"/>
                </a:lnTo>
                <a:lnTo>
                  <a:pt x="39" y="30"/>
                </a:lnTo>
                <a:lnTo>
                  <a:pt x="45" y="37"/>
                </a:lnTo>
                <a:lnTo>
                  <a:pt x="45" y="37"/>
                </a:lnTo>
                <a:lnTo>
                  <a:pt x="47" y="37"/>
                </a:lnTo>
                <a:lnTo>
                  <a:pt x="49" y="35"/>
                </a:lnTo>
                <a:lnTo>
                  <a:pt x="49" y="31"/>
                </a:lnTo>
                <a:lnTo>
                  <a:pt x="49" y="31"/>
                </a:lnTo>
                <a:lnTo>
                  <a:pt x="50" y="28"/>
                </a:lnTo>
                <a:lnTo>
                  <a:pt x="52" y="28"/>
                </a:lnTo>
                <a:lnTo>
                  <a:pt x="54" y="27"/>
                </a:lnTo>
                <a:lnTo>
                  <a:pt x="54" y="27"/>
                </a:lnTo>
                <a:lnTo>
                  <a:pt x="59" y="28"/>
                </a:lnTo>
                <a:lnTo>
                  <a:pt x="62" y="27"/>
                </a:lnTo>
                <a:lnTo>
                  <a:pt x="63" y="26"/>
                </a:lnTo>
                <a:lnTo>
                  <a:pt x="63" y="26"/>
                </a:lnTo>
                <a:lnTo>
                  <a:pt x="63" y="24"/>
                </a:lnTo>
                <a:lnTo>
                  <a:pt x="64" y="23"/>
                </a:lnTo>
                <a:lnTo>
                  <a:pt x="67" y="24"/>
                </a:lnTo>
                <a:lnTo>
                  <a:pt x="67" y="24"/>
                </a:lnTo>
                <a:lnTo>
                  <a:pt x="69" y="23"/>
                </a:lnTo>
                <a:lnTo>
                  <a:pt x="69" y="21"/>
                </a:lnTo>
                <a:lnTo>
                  <a:pt x="70" y="20"/>
                </a:lnTo>
                <a:lnTo>
                  <a:pt x="73" y="17"/>
                </a:lnTo>
                <a:lnTo>
                  <a:pt x="73" y="17"/>
                </a:lnTo>
                <a:lnTo>
                  <a:pt x="69" y="16"/>
                </a:lnTo>
                <a:lnTo>
                  <a:pt x="64" y="16"/>
                </a:lnTo>
                <a:lnTo>
                  <a:pt x="64" y="1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6" name="Freeform 273">
            <a:extLst>
              <a:ext uri="{FF2B5EF4-FFF2-40B4-BE49-F238E27FC236}">
                <a16:creationId xmlns:a16="http://schemas.microsoft.com/office/drawing/2014/main" id="{959D8144-C5AC-F16E-4A8A-1B07997D8AA4}"/>
              </a:ext>
            </a:extLst>
          </p:cNvPr>
          <p:cNvSpPr>
            <a:spLocks/>
          </p:cNvSpPr>
          <p:nvPr/>
        </p:nvSpPr>
        <p:spPr bwMode="gray">
          <a:xfrm>
            <a:off x="3361698" y="4882363"/>
            <a:ext cx="138504" cy="496315"/>
          </a:xfrm>
          <a:custGeom>
            <a:avLst/>
            <a:gdLst/>
            <a:ahLst/>
            <a:cxnLst>
              <a:cxn ang="0">
                <a:pos x="11" y="47"/>
              </a:cxn>
              <a:cxn ang="0">
                <a:pos x="13" y="54"/>
              </a:cxn>
              <a:cxn ang="0">
                <a:pos x="13" y="60"/>
              </a:cxn>
              <a:cxn ang="0">
                <a:pos x="10" y="66"/>
              </a:cxn>
              <a:cxn ang="0">
                <a:pos x="1" y="69"/>
              </a:cxn>
              <a:cxn ang="0">
                <a:pos x="1" y="76"/>
              </a:cxn>
              <a:cxn ang="0">
                <a:pos x="0" y="91"/>
              </a:cxn>
              <a:cxn ang="0">
                <a:pos x="4" y="98"/>
              </a:cxn>
              <a:cxn ang="0">
                <a:pos x="1" y="104"/>
              </a:cxn>
              <a:cxn ang="0">
                <a:pos x="6" y="118"/>
              </a:cxn>
              <a:cxn ang="0">
                <a:pos x="20" y="124"/>
              </a:cxn>
              <a:cxn ang="0">
                <a:pos x="28" y="127"/>
              </a:cxn>
              <a:cxn ang="0">
                <a:pos x="33" y="130"/>
              </a:cxn>
              <a:cxn ang="0">
                <a:pos x="27" y="140"/>
              </a:cxn>
              <a:cxn ang="0">
                <a:pos x="24" y="155"/>
              </a:cxn>
              <a:cxn ang="0">
                <a:pos x="43" y="154"/>
              </a:cxn>
              <a:cxn ang="0">
                <a:pos x="57" y="158"/>
              </a:cxn>
              <a:cxn ang="0">
                <a:pos x="61" y="158"/>
              </a:cxn>
              <a:cxn ang="0">
                <a:pos x="68" y="160"/>
              </a:cxn>
              <a:cxn ang="0">
                <a:pos x="78" y="158"/>
              </a:cxn>
              <a:cxn ang="0">
                <a:pos x="87" y="157"/>
              </a:cxn>
              <a:cxn ang="0">
                <a:pos x="104" y="154"/>
              </a:cxn>
              <a:cxn ang="0">
                <a:pos x="110" y="150"/>
              </a:cxn>
              <a:cxn ang="0">
                <a:pos x="115" y="141"/>
              </a:cxn>
              <a:cxn ang="0">
                <a:pos x="122" y="135"/>
              </a:cxn>
              <a:cxn ang="0">
                <a:pos x="118" y="127"/>
              </a:cxn>
              <a:cxn ang="0">
                <a:pos x="105" y="114"/>
              </a:cxn>
              <a:cxn ang="0">
                <a:pos x="100" y="100"/>
              </a:cxn>
              <a:cxn ang="0">
                <a:pos x="115" y="94"/>
              </a:cxn>
              <a:cxn ang="0">
                <a:pos x="127" y="88"/>
              </a:cxn>
              <a:cxn ang="0">
                <a:pos x="134" y="84"/>
              </a:cxn>
              <a:cxn ang="0">
                <a:pos x="141" y="86"/>
              </a:cxn>
              <a:cxn ang="0">
                <a:pos x="141" y="76"/>
              </a:cxn>
              <a:cxn ang="0">
                <a:pos x="137" y="59"/>
              </a:cxn>
              <a:cxn ang="0">
                <a:pos x="131" y="47"/>
              </a:cxn>
              <a:cxn ang="0">
                <a:pos x="131" y="40"/>
              </a:cxn>
              <a:cxn ang="0">
                <a:pos x="131" y="24"/>
              </a:cxn>
              <a:cxn ang="0">
                <a:pos x="129" y="20"/>
              </a:cxn>
              <a:cxn ang="0">
                <a:pos x="120" y="15"/>
              </a:cxn>
              <a:cxn ang="0">
                <a:pos x="120" y="12"/>
              </a:cxn>
              <a:cxn ang="0">
                <a:pos x="121" y="6"/>
              </a:cxn>
              <a:cxn ang="0">
                <a:pos x="111" y="9"/>
              </a:cxn>
              <a:cxn ang="0">
                <a:pos x="98" y="13"/>
              </a:cxn>
              <a:cxn ang="0">
                <a:pos x="81" y="20"/>
              </a:cxn>
              <a:cxn ang="0">
                <a:pos x="83" y="10"/>
              </a:cxn>
              <a:cxn ang="0">
                <a:pos x="71" y="12"/>
              </a:cxn>
              <a:cxn ang="0">
                <a:pos x="63" y="5"/>
              </a:cxn>
              <a:cxn ang="0">
                <a:pos x="57" y="2"/>
              </a:cxn>
              <a:cxn ang="0">
                <a:pos x="44" y="5"/>
              </a:cxn>
              <a:cxn ang="0">
                <a:pos x="44" y="10"/>
              </a:cxn>
              <a:cxn ang="0">
                <a:pos x="50" y="23"/>
              </a:cxn>
              <a:cxn ang="0">
                <a:pos x="43" y="27"/>
              </a:cxn>
              <a:cxn ang="0">
                <a:pos x="40" y="29"/>
              </a:cxn>
              <a:cxn ang="0">
                <a:pos x="27" y="26"/>
              </a:cxn>
              <a:cxn ang="0">
                <a:pos x="18" y="29"/>
              </a:cxn>
              <a:cxn ang="0">
                <a:pos x="18" y="43"/>
              </a:cxn>
            </a:cxnLst>
            <a:rect l="0" t="0" r="r" b="b"/>
            <a:pathLst>
              <a:path w="142" h="161">
                <a:moveTo>
                  <a:pt x="18" y="43"/>
                </a:moveTo>
                <a:lnTo>
                  <a:pt x="18" y="43"/>
                </a:lnTo>
                <a:lnTo>
                  <a:pt x="14" y="46"/>
                </a:lnTo>
                <a:lnTo>
                  <a:pt x="11" y="47"/>
                </a:lnTo>
                <a:lnTo>
                  <a:pt x="10" y="49"/>
                </a:lnTo>
                <a:lnTo>
                  <a:pt x="10" y="50"/>
                </a:lnTo>
                <a:lnTo>
                  <a:pt x="10" y="50"/>
                </a:lnTo>
                <a:lnTo>
                  <a:pt x="13" y="54"/>
                </a:lnTo>
                <a:lnTo>
                  <a:pt x="14" y="56"/>
                </a:lnTo>
                <a:lnTo>
                  <a:pt x="16" y="59"/>
                </a:lnTo>
                <a:lnTo>
                  <a:pt x="16" y="59"/>
                </a:lnTo>
                <a:lnTo>
                  <a:pt x="13" y="60"/>
                </a:lnTo>
                <a:lnTo>
                  <a:pt x="11" y="61"/>
                </a:lnTo>
                <a:lnTo>
                  <a:pt x="11" y="64"/>
                </a:lnTo>
                <a:lnTo>
                  <a:pt x="11" y="64"/>
                </a:lnTo>
                <a:lnTo>
                  <a:pt x="10" y="66"/>
                </a:lnTo>
                <a:lnTo>
                  <a:pt x="9" y="67"/>
                </a:lnTo>
                <a:lnTo>
                  <a:pt x="3" y="69"/>
                </a:lnTo>
                <a:lnTo>
                  <a:pt x="3" y="69"/>
                </a:lnTo>
                <a:lnTo>
                  <a:pt x="1" y="69"/>
                </a:lnTo>
                <a:lnTo>
                  <a:pt x="1" y="70"/>
                </a:lnTo>
                <a:lnTo>
                  <a:pt x="1" y="73"/>
                </a:lnTo>
                <a:lnTo>
                  <a:pt x="1" y="76"/>
                </a:lnTo>
                <a:lnTo>
                  <a:pt x="1" y="76"/>
                </a:lnTo>
                <a:lnTo>
                  <a:pt x="0" y="83"/>
                </a:lnTo>
                <a:lnTo>
                  <a:pt x="0" y="88"/>
                </a:lnTo>
                <a:lnTo>
                  <a:pt x="0" y="88"/>
                </a:lnTo>
                <a:lnTo>
                  <a:pt x="0" y="91"/>
                </a:lnTo>
                <a:lnTo>
                  <a:pt x="1" y="94"/>
                </a:lnTo>
                <a:lnTo>
                  <a:pt x="3" y="96"/>
                </a:lnTo>
                <a:lnTo>
                  <a:pt x="4" y="98"/>
                </a:lnTo>
                <a:lnTo>
                  <a:pt x="4" y="98"/>
                </a:lnTo>
                <a:lnTo>
                  <a:pt x="1" y="101"/>
                </a:lnTo>
                <a:lnTo>
                  <a:pt x="1" y="103"/>
                </a:lnTo>
                <a:lnTo>
                  <a:pt x="1" y="104"/>
                </a:lnTo>
                <a:lnTo>
                  <a:pt x="1" y="104"/>
                </a:lnTo>
                <a:lnTo>
                  <a:pt x="3" y="108"/>
                </a:lnTo>
                <a:lnTo>
                  <a:pt x="4" y="113"/>
                </a:lnTo>
                <a:lnTo>
                  <a:pt x="6" y="118"/>
                </a:lnTo>
                <a:lnTo>
                  <a:pt x="6" y="118"/>
                </a:lnTo>
                <a:lnTo>
                  <a:pt x="10" y="120"/>
                </a:lnTo>
                <a:lnTo>
                  <a:pt x="10" y="120"/>
                </a:lnTo>
                <a:lnTo>
                  <a:pt x="14" y="123"/>
                </a:lnTo>
                <a:lnTo>
                  <a:pt x="20" y="124"/>
                </a:lnTo>
                <a:lnTo>
                  <a:pt x="20" y="124"/>
                </a:lnTo>
                <a:lnTo>
                  <a:pt x="23" y="125"/>
                </a:lnTo>
                <a:lnTo>
                  <a:pt x="26" y="127"/>
                </a:lnTo>
                <a:lnTo>
                  <a:pt x="28" y="127"/>
                </a:lnTo>
                <a:lnTo>
                  <a:pt x="28" y="127"/>
                </a:lnTo>
                <a:lnTo>
                  <a:pt x="30" y="128"/>
                </a:lnTo>
                <a:lnTo>
                  <a:pt x="33" y="128"/>
                </a:lnTo>
                <a:lnTo>
                  <a:pt x="33" y="130"/>
                </a:lnTo>
                <a:lnTo>
                  <a:pt x="31" y="133"/>
                </a:lnTo>
                <a:lnTo>
                  <a:pt x="31" y="133"/>
                </a:lnTo>
                <a:lnTo>
                  <a:pt x="28" y="135"/>
                </a:lnTo>
                <a:lnTo>
                  <a:pt x="27" y="140"/>
                </a:lnTo>
                <a:lnTo>
                  <a:pt x="26" y="145"/>
                </a:lnTo>
                <a:lnTo>
                  <a:pt x="26" y="145"/>
                </a:lnTo>
                <a:lnTo>
                  <a:pt x="24" y="155"/>
                </a:lnTo>
                <a:lnTo>
                  <a:pt x="24" y="155"/>
                </a:lnTo>
                <a:lnTo>
                  <a:pt x="31" y="157"/>
                </a:lnTo>
                <a:lnTo>
                  <a:pt x="37" y="155"/>
                </a:lnTo>
                <a:lnTo>
                  <a:pt x="37" y="155"/>
                </a:lnTo>
                <a:lnTo>
                  <a:pt x="43" y="154"/>
                </a:lnTo>
                <a:lnTo>
                  <a:pt x="48" y="155"/>
                </a:lnTo>
                <a:lnTo>
                  <a:pt x="48" y="155"/>
                </a:lnTo>
                <a:lnTo>
                  <a:pt x="57" y="158"/>
                </a:lnTo>
                <a:lnTo>
                  <a:pt x="57" y="158"/>
                </a:lnTo>
                <a:lnTo>
                  <a:pt x="58" y="158"/>
                </a:lnTo>
                <a:lnTo>
                  <a:pt x="60" y="157"/>
                </a:lnTo>
                <a:lnTo>
                  <a:pt x="60" y="157"/>
                </a:lnTo>
                <a:lnTo>
                  <a:pt x="61" y="158"/>
                </a:lnTo>
                <a:lnTo>
                  <a:pt x="64" y="160"/>
                </a:lnTo>
                <a:lnTo>
                  <a:pt x="67" y="161"/>
                </a:lnTo>
                <a:lnTo>
                  <a:pt x="68" y="160"/>
                </a:lnTo>
                <a:lnTo>
                  <a:pt x="68" y="160"/>
                </a:lnTo>
                <a:lnTo>
                  <a:pt x="71" y="158"/>
                </a:lnTo>
                <a:lnTo>
                  <a:pt x="73" y="157"/>
                </a:lnTo>
                <a:lnTo>
                  <a:pt x="78" y="158"/>
                </a:lnTo>
                <a:lnTo>
                  <a:pt x="78" y="158"/>
                </a:lnTo>
                <a:lnTo>
                  <a:pt x="83" y="160"/>
                </a:lnTo>
                <a:lnTo>
                  <a:pt x="85" y="158"/>
                </a:lnTo>
                <a:lnTo>
                  <a:pt x="87" y="157"/>
                </a:lnTo>
                <a:lnTo>
                  <a:pt x="87" y="157"/>
                </a:lnTo>
                <a:lnTo>
                  <a:pt x="91" y="155"/>
                </a:lnTo>
                <a:lnTo>
                  <a:pt x="95" y="154"/>
                </a:lnTo>
                <a:lnTo>
                  <a:pt x="104" y="154"/>
                </a:lnTo>
                <a:lnTo>
                  <a:pt x="104" y="154"/>
                </a:lnTo>
                <a:lnTo>
                  <a:pt x="107" y="155"/>
                </a:lnTo>
                <a:lnTo>
                  <a:pt x="108" y="155"/>
                </a:lnTo>
                <a:lnTo>
                  <a:pt x="111" y="154"/>
                </a:lnTo>
                <a:lnTo>
                  <a:pt x="110" y="150"/>
                </a:lnTo>
                <a:lnTo>
                  <a:pt x="110" y="150"/>
                </a:lnTo>
                <a:lnTo>
                  <a:pt x="110" y="145"/>
                </a:lnTo>
                <a:lnTo>
                  <a:pt x="112" y="143"/>
                </a:lnTo>
                <a:lnTo>
                  <a:pt x="115" y="141"/>
                </a:lnTo>
                <a:lnTo>
                  <a:pt x="117" y="140"/>
                </a:lnTo>
                <a:lnTo>
                  <a:pt x="117" y="140"/>
                </a:lnTo>
                <a:lnTo>
                  <a:pt x="118" y="137"/>
                </a:lnTo>
                <a:lnTo>
                  <a:pt x="122" y="135"/>
                </a:lnTo>
                <a:lnTo>
                  <a:pt x="125" y="134"/>
                </a:lnTo>
                <a:lnTo>
                  <a:pt x="125" y="133"/>
                </a:lnTo>
                <a:lnTo>
                  <a:pt x="125" y="133"/>
                </a:lnTo>
                <a:lnTo>
                  <a:pt x="118" y="127"/>
                </a:lnTo>
                <a:lnTo>
                  <a:pt x="108" y="120"/>
                </a:lnTo>
                <a:lnTo>
                  <a:pt x="108" y="120"/>
                </a:lnTo>
                <a:lnTo>
                  <a:pt x="107" y="117"/>
                </a:lnTo>
                <a:lnTo>
                  <a:pt x="105" y="114"/>
                </a:lnTo>
                <a:lnTo>
                  <a:pt x="104" y="107"/>
                </a:lnTo>
                <a:lnTo>
                  <a:pt x="104" y="107"/>
                </a:lnTo>
                <a:lnTo>
                  <a:pt x="101" y="101"/>
                </a:lnTo>
                <a:lnTo>
                  <a:pt x="100" y="100"/>
                </a:lnTo>
                <a:lnTo>
                  <a:pt x="102" y="98"/>
                </a:lnTo>
                <a:lnTo>
                  <a:pt x="102" y="98"/>
                </a:lnTo>
                <a:lnTo>
                  <a:pt x="111" y="96"/>
                </a:lnTo>
                <a:lnTo>
                  <a:pt x="115" y="94"/>
                </a:lnTo>
                <a:lnTo>
                  <a:pt x="120" y="91"/>
                </a:lnTo>
                <a:lnTo>
                  <a:pt x="120" y="91"/>
                </a:lnTo>
                <a:lnTo>
                  <a:pt x="122" y="90"/>
                </a:lnTo>
                <a:lnTo>
                  <a:pt x="127" y="88"/>
                </a:lnTo>
                <a:lnTo>
                  <a:pt x="129" y="87"/>
                </a:lnTo>
                <a:lnTo>
                  <a:pt x="132" y="86"/>
                </a:lnTo>
                <a:lnTo>
                  <a:pt x="132" y="86"/>
                </a:lnTo>
                <a:lnTo>
                  <a:pt x="134" y="84"/>
                </a:lnTo>
                <a:lnTo>
                  <a:pt x="137" y="86"/>
                </a:lnTo>
                <a:lnTo>
                  <a:pt x="139" y="86"/>
                </a:lnTo>
                <a:lnTo>
                  <a:pt x="141" y="86"/>
                </a:lnTo>
                <a:lnTo>
                  <a:pt x="141" y="86"/>
                </a:lnTo>
                <a:lnTo>
                  <a:pt x="142" y="81"/>
                </a:lnTo>
                <a:lnTo>
                  <a:pt x="142" y="79"/>
                </a:lnTo>
                <a:lnTo>
                  <a:pt x="141" y="76"/>
                </a:lnTo>
                <a:lnTo>
                  <a:pt x="141" y="76"/>
                </a:lnTo>
                <a:lnTo>
                  <a:pt x="138" y="71"/>
                </a:lnTo>
                <a:lnTo>
                  <a:pt x="137" y="63"/>
                </a:lnTo>
                <a:lnTo>
                  <a:pt x="137" y="63"/>
                </a:lnTo>
                <a:lnTo>
                  <a:pt x="137" y="59"/>
                </a:lnTo>
                <a:lnTo>
                  <a:pt x="135" y="54"/>
                </a:lnTo>
                <a:lnTo>
                  <a:pt x="135" y="54"/>
                </a:lnTo>
                <a:lnTo>
                  <a:pt x="134" y="50"/>
                </a:lnTo>
                <a:lnTo>
                  <a:pt x="131" y="47"/>
                </a:lnTo>
                <a:lnTo>
                  <a:pt x="131" y="47"/>
                </a:lnTo>
                <a:lnTo>
                  <a:pt x="129" y="44"/>
                </a:lnTo>
                <a:lnTo>
                  <a:pt x="129" y="43"/>
                </a:lnTo>
                <a:lnTo>
                  <a:pt x="131" y="40"/>
                </a:lnTo>
                <a:lnTo>
                  <a:pt x="131" y="40"/>
                </a:lnTo>
                <a:lnTo>
                  <a:pt x="131" y="37"/>
                </a:lnTo>
                <a:lnTo>
                  <a:pt x="132" y="32"/>
                </a:lnTo>
                <a:lnTo>
                  <a:pt x="131" y="24"/>
                </a:lnTo>
                <a:lnTo>
                  <a:pt x="131" y="24"/>
                </a:lnTo>
                <a:lnTo>
                  <a:pt x="131" y="22"/>
                </a:lnTo>
                <a:lnTo>
                  <a:pt x="131" y="22"/>
                </a:lnTo>
                <a:lnTo>
                  <a:pt x="129" y="20"/>
                </a:lnTo>
                <a:lnTo>
                  <a:pt x="129" y="20"/>
                </a:lnTo>
                <a:lnTo>
                  <a:pt x="128" y="17"/>
                </a:lnTo>
                <a:lnTo>
                  <a:pt x="127" y="16"/>
                </a:lnTo>
                <a:lnTo>
                  <a:pt x="120" y="15"/>
                </a:lnTo>
                <a:lnTo>
                  <a:pt x="120" y="15"/>
                </a:lnTo>
                <a:lnTo>
                  <a:pt x="118" y="15"/>
                </a:lnTo>
                <a:lnTo>
                  <a:pt x="118" y="15"/>
                </a:lnTo>
                <a:lnTo>
                  <a:pt x="120" y="12"/>
                </a:lnTo>
                <a:lnTo>
                  <a:pt x="121" y="9"/>
                </a:lnTo>
                <a:lnTo>
                  <a:pt x="121" y="7"/>
                </a:lnTo>
                <a:lnTo>
                  <a:pt x="121" y="6"/>
                </a:lnTo>
                <a:lnTo>
                  <a:pt x="121" y="6"/>
                </a:lnTo>
                <a:lnTo>
                  <a:pt x="120" y="5"/>
                </a:lnTo>
                <a:lnTo>
                  <a:pt x="118" y="5"/>
                </a:lnTo>
                <a:lnTo>
                  <a:pt x="115" y="7"/>
                </a:lnTo>
                <a:lnTo>
                  <a:pt x="111" y="9"/>
                </a:lnTo>
                <a:lnTo>
                  <a:pt x="107" y="9"/>
                </a:lnTo>
                <a:lnTo>
                  <a:pt x="107" y="9"/>
                </a:lnTo>
                <a:lnTo>
                  <a:pt x="102" y="10"/>
                </a:lnTo>
                <a:lnTo>
                  <a:pt x="98" y="13"/>
                </a:lnTo>
                <a:lnTo>
                  <a:pt x="90" y="20"/>
                </a:lnTo>
                <a:lnTo>
                  <a:pt x="90" y="20"/>
                </a:lnTo>
                <a:lnTo>
                  <a:pt x="85" y="22"/>
                </a:lnTo>
                <a:lnTo>
                  <a:pt x="81" y="20"/>
                </a:lnTo>
                <a:lnTo>
                  <a:pt x="80" y="17"/>
                </a:lnTo>
                <a:lnTo>
                  <a:pt x="81" y="13"/>
                </a:lnTo>
                <a:lnTo>
                  <a:pt x="81" y="13"/>
                </a:lnTo>
                <a:lnTo>
                  <a:pt x="83" y="10"/>
                </a:lnTo>
                <a:lnTo>
                  <a:pt x="81" y="9"/>
                </a:lnTo>
                <a:lnTo>
                  <a:pt x="75" y="10"/>
                </a:lnTo>
                <a:lnTo>
                  <a:pt x="75" y="10"/>
                </a:lnTo>
                <a:lnTo>
                  <a:pt x="71" y="12"/>
                </a:lnTo>
                <a:lnTo>
                  <a:pt x="67" y="10"/>
                </a:lnTo>
                <a:lnTo>
                  <a:pt x="64" y="9"/>
                </a:lnTo>
                <a:lnTo>
                  <a:pt x="63" y="5"/>
                </a:lnTo>
                <a:lnTo>
                  <a:pt x="63" y="5"/>
                </a:lnTo>
                <a:lnTo>
                  <a:pt x="63" y="2"/>
                </a:lnTo>
                <a:lnTo>
                  <a:pt x="63" y="2"/>
                </a:lnTo>
                <a:lnTo>
                  <a:pt x="57" y="2"/>
                </a:lnTo>
                <a:lnTo>
                  <a:pt x="57" y="2"/>
                </a:lnTo>
                <a:lnTo>
                  <a:pt x="50" y="0"/>
                </a:lnTo>
                <a:lnTo>
                  <a:pt x="41" y="0"/>
                </a:lnTo>
                <a:lnTo>
                  <a:pt x="41" y="0"/>
                </a:lnTo>
                <a:lnTo>
                  <a:pt x="44" y="5"/>
                </a:lnTo>
                <a:lnTo>
                  <a:pt x="44" y="6"/>
                </a:lnTo>
                <a:lnTo>
                  <a:pt x="44" y="7"/>
                </a:lnTo>
                <a:lnTo>
                  <a:pt x="44" y="7"/>
                </a:lnTo>
                <a:lnTo>
                  <a:pt x="44" y="10"/>
                </a:lnTo>
                <a:lnTo>
                  <a:pt x="44" y="15"/>
                </a:lnTo>
                <a:lnTo>
                  <a:pt x="48" y="22"/>
                </a:lnTo>
                <a:lnTo>
                  <a:pt x="48" y="22"/>
                </a:lnTo>
                <a:lnTo>
                  <a:pt x="50" y="23"/>
                </a:lnTo>
                <a:lnTo>
                  <a:pt x="48" y="24"/>
                </a:lnTo>
                <a:lnTo>
                  <a:pt x="47" y="26"/>
                </a:lnTo>
                <a:lnTo>
                  <a:pt x="43" y="26"/>
                </a:lnTo>
                <a:lnTo>
                  <a:pt x="43" y="27"/>
                </a:lnTo>
                <a:lnTo>
                  <a:pt x="41" y="27"/>
                </a:lnTo>
                <a:lnTo>
                  <a:pt x="41" y="27"/>
                </a:lnTo>
                <a:lnTo>
                  <a:pt x="41" y="29"/>
                </a:lnTo>
                <a:lnTo>
                  <a:pt x="40" y="29"/>
                </a:lnTo>
                <a:lnTo>
                  <a:pt x="37" y="29"/>
                </a:lnTo>
                <a:lnTo>
                  <a:pt x="30" y="26"/>
                </a:lnTo>
                <a:lnTo>
                  <a:pt x="30" y="26"/>
                </a:lnTo>
                <a:lnTo>
                  <a:pt x="27" y="26"/>
                </a:lnTo>
                <a:lnTo>
                  <a:pt x="23" y="26"/>
                </a:lnTo>
                <a:lnTo>
                  <a:pt x="18" y="27"/>
                </a:lnTo>
                <a:lnTo>
                  <a:pt x="18" y="29"/>
                </a:lnTo>
                <a:lnTo>
                  <a:pt x="18" y="29"/>
                </a:lnTo>
                <a:lnTo>
                  <a:pt x="17" y="32"/>
                </a:lnTo>
                <a:lnTo>
                  <a:pt x="17" y="32"/>
                </a:lnTo>
                <a:lnTo>
                  <a:pt x="18" y="37"/>
                </a:lnTo>
                <a:lnTo>
                  <a:pt x="18" y="43"/>
                </a:lnTo>
                <a:lnTo>
                  <a:pt x="18" y="4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7" name="Freeform 274">
            <a:extLst>
              <a:ext uri="{FF2B5EF4-FFF2-40B4-BE49-F238E27FC236}">
                <a16:creationId xmlns:a16="http://schemas.microsoft.com/office/drawing/2014/main" id="{AD0E5E9D-430E-5C7B-F231-D145DF731B07}"/>
              </a:ext>
            </a:extLst>
          </p:cNvPr>
          <p:cNvSpPr>
            <a:spLocks/>
          </p:cNvSpPr>
          <p:nvPr/>
        </p:nvSpPr>
        <p:spPr bwMode="gray">
          <a:xfrm>
            <a:off x="3588962" y="3689363"/>
            <a:ext cx="163865" cy="819995"/>
          </a:xfrm>
          <a:custGeom>
            <a:avLst/>
            <a:gdLst/>
            <a:ahLst/>
            <a:cxnLst>
              <a:cxn ang="0">
                <a:pos x="155" y="211"/>
              </a:cxn>
              <a:cxn ang="0">
                <a:pos x="168" y="198"/>
              </a:cxn>
              <a:cxn ang="0">
                <a:pos x="157" y="182"/>
              </a:cxn>
              <a:cxn ang="0">
                <a:pos x="143" y="171"/>
              </a:cxn>
              <a:cxn ang="0">
                <a:pos x="153" y="163"/>
              </a:cxn>
              <a:cxn ang="0">
                <a:pos x="144" y="154"/>
              </a:cxn>
              <a:cxn ang="0">
                <a:pos x="147" y="147"/>
              </a:cxn>
              <a:cxn ang="0">
                <a:pos x="138" y="141"/>
              </a:cxn>
              <a:cxn ang="0">
                <a:pos x="143" y="137"/>
              </a:cxn>
              <a:cxn ang="0">
                <a:pos x="140" y="124"/>
              </a:cxn>
              <a:cxn ang="0">
                <a:pos x="145" y="114"/>
              </a:cxn>
              <a:cxn ang="0">
                <a:pos x="130" y="89"/>
              </a:cxn>
              <a:cxn ang="0">
                <a:pos x="144" y="71"/>
              </a:cxn>
              <a:cxn ang="0">
                <a:pos x="134" y="57"/>
              </a:cxn>
              <a:cxn ang="0">
                <a:pos x="124" y="52"/>
              </a:cxn>
              <a:cxn ang="0">
                <a:pos x="123" y="39"/>
              </a:cxn>
              <a:cxn ang="0">
                <a:pos x="128" y="32"/>
              </a:cxn>
              <a:cxn ang="0">
                <a:pos x="133" y="23"/>
              </a:cxn>
              <a:cxn ang="0">
                <a:pos x="125" y="9"/>
              </a:cxn>
              <a:cxn ang="0">
                <a:pos x="110" y="0"/>
              </a:cxn>
              <a:cxn ang="0">
                <a:pos x="94" y="5"/>
              </a:cxn>
              <a:cxn ang="0">
                <a:pos x="86" y="10"/>
              </a:cxn>
              <a:cxn ang="0">
                <a:pos x="77" y="17"/>
              </a:cxn>
              <a:cxn ang="0">
                <a:pos x="74" y="32"/>
              </a:cxn>
              <a:cxn ang="0">
                <a:pos x="67" y="40"/>
              </a:cxn>
              <a:cxn ang="0">
                <a:pos x="59" y="37"/>
              </a:cxn>
              <a:cxn ang="0">
                <a:pos x="46" y="37"/>
              </a:cxn>
              <a:cxn ang="0">
                <a:pos x="29" y="36"/>
              </a:cxn>
              <a:cxn ang="0">
                <a:pos x="12" y="23"/>
              </a:cxn>
              <a:cxn ang="0">
                <a:pos x="0" y="32"/>
              </a:cxn>
              <a:cxn ang="0">
                <a:pos x="33" y="50"/>
              </a:cxn>
              <a:cxn ang="0">
                <a:pos x="40" y="67"/>
              </a:cxn>
              <a:cxn ang="0">
                <a:pos x="43" y="76"/>
              </a:cxn>
              <a:cxn ang="0">
                <a:pos x="46" y="87"/>
              </a:cxn>
              <a:cxn ang="0">
                <a:pos x="44" y="101"/>
              </a:cxn>
              <a:cxn ang="0">
                <a:pos x="47" y="110"/>
              </a:cxn>
              <a:cxn ang="0">
                <a:pos x="63" y="123"/>
              </a:cxn>
              <a:cxn ang="0">
                <a:pos x="69" y="135"/>
              </a:cxn>
              <a:cxn ang="0">
                <a:pos x="63" y="140"/>
              </a:cxn>
              <a:cxn ang="0">
                <a:pos x="54" y="154"/>
              </a:cxn>
              <a:cxn ang="0">
                <a:pos x="37" y="165"/>
              </a:cxn>
              <a:cxn ang="0">
                <a:pos x="27" y="172"/>
              </a:cxn>
              <a:cxn ang="0">
                <a:pos x="22" y="182"/>
              </a:cxn>
              <a:cxn ang="0">
                <a:pos x="7" y="190"/>
              </a:cxn>
              <a:cxn ang="0">
                <a:pos x="2" y="199"/>
              </a:cxn>
              <a:cxn ang="0">
                <a:pos x="6" y="214"/>
              </a:cxn>
              <a:cxn ang="0">
                <a:pos x="9" y="234"/>
              </a:cxn>
              <a:cxn ang="0">
                <a:pos x="5" y="251"/>
              </a:cxn>
              <a:cxn ang="0">
                <a:pos x="20" y="256"/>
              </a:cxn>
              <a:cxn ang="0">
                <a:pos x="30" y="262"/>
              </a:cxn>
              <a:cxn ang="0">
                <a:pos x="47" y="266"/>
              </a:cxn>
              <a:cxn ang="0">
                <a:pos x="97" y="255"/>
              </a:cxn>
              <a:cxn ang="0">
                <a:pos x="120" y="244"/>
              </a:cxn>
              <a:cxn ang="0">
                <a:pos x="144" y="224"/>
              </a:cxn>
            </a:cxnLst>
            <a:rect l="0" t="0" r="r" b="b"/>
            <a:pathLst>
              <a:path w="168" h="266">
                <a:moveTo>
                  <a:pt x="144" y="224"/>
                </a:moveTo>
                <a:lnTo>
                  <a:pt x="144" y="224"/>
                </a:lnTo>
                <a:lnTo>
                  <a:pt x="145" y="219"/>
                </a:lnTo>
                <a:lnTo>
                  <a:pt x="148" y="217"/>
                </a:lnTo>
                <a:lnTo>
                  <a:pt x="155" y="211"/>
                </a:lnTo>
                <a:lnTo>
                  <a:pt x="162" y="207"/>
                </a:lnTo>
                <a:lnTo>
                  <a:pt x="165" y="204"/>
                </a:lnTo>
                <a:lnTo>
                  <a:pt x="168" y="201"/>
                </a:lnTo>
                <a:lnTo>
                  <a:pt x="168" y="201"/>
                </a:lnTo>
                <a:lnTo>
                  <a:pt x="168" y="198"/>
                </a:lnTo>
                <a:lnTo>
                  <a:pt x="168" y="195"/>
                </a:lnTo>
                <a:lnTo>
                  <a:pt x="167" y="192"/>
                </a:lnTo>
                <a:lnTo>
                  <a:pt x="164" y="188"/>
                </a:lnTo>
                <a:lnTo>
                  <a:pt x="164" y="188"/>
                </a:lnTo>
                <a:lnTo>
                  <a:pt x="157" y="182"/>
                </a:lnTo>
                <a:lnTo>
                  <a:pt x="151" y="178"/>
                </a:lnTo>
                <a:lnTo>
                  <a:pt x="145" y="175"/>
                </a:lnTo>
                <a:lnTo>
                  <a:pt x="143" y="172"/>
                </a:lnTo>
                <a:lnTo>
                  <a:pt x="143" y="172"/>
                </a:lnTo>
                <a:lnTo>
                  <a:pt x="143" y="171"/>
                </a:lnTo>
                <a:lnTo>
                  <a:pt x="144" y="170"/>
                </a:lnTo>
                <a:lnTo>
                  <a:pt x="148" y="168"/>
                </a:lnTo>
                <a:lnTo>
                  <a:pt x="151" y="165"/>
                </a:lnTo>
                <a:lnTo>
                  <a:pt x="153" y="164"/>
                </a:lnTo>
                <a:lnTo>
                  <a:pt x="153" y="163"/>
                </a:lnTo>
                <a:lnTo>
                  <a:pt x="153" y="163"/>
                </a:lnTo>
                <a:lnTo>
                  <a:pt x="151" y="160"/>
                </a:lnTo>
                <a:lnTo>
                  <a:pt x="150" y="158"/>
                </a:lnTo>
                <a:lnTo>
                  <a:pt x="147" y="157"/>
                </a:lnTo>
                <a:lnTo>
                  <a:pt x="144" y="154"/>
                </a:lnTo>
                <a:lnTo>
                  <a:pt x="144" y="154"/>
                </a:lnTo>
                <a:lnTo>
                  <a:pt x="144" y="151"/>
                </a:lnTo>
                <a:lnTo>
                  <a:pt x="145" y="150"/>
                </a:lnTo>
                <a:lnTo>
                  <a:pt x="145" y="148"/>
                </a:lnTo>
                <a:lnTo>
                  <a:pt x="147" y="147"/>
                </a:lnTo>
                <a:lnTo>
                  <a:pt x="147" y="147"/>
                </a:lnTo>
                <a:lnTo>
                  <a:pt x="145" y="145"/>
                </a:lnTo>
                <a:lnTo>
                  <a:pt x="143" y="144"/>
                </a:lnTo>
                <a:lnTo>
                  <a:pt x="140" y="143"/>
                </a:lnTo>
                <a:lnTo>
                  <a:pt x="138" y="141"/>
                </a:lnTo>
                <a:lnTo>
                  <a:pt x="138" y="141"/>
                </a:lnTo>
                <a:lnTo>
                  <a:pt x="140" y="140"/>
                </a:lnTo>
                <a:lnTo>
                  <a:pt x="141" y="138"/>
                </a:lnTo>
                <a:lnTo>
                  <a:pt x="143" y="138"/>
                </a:lnTo>
                <a:lnTo>
                  <a:pt x="143" y="137"/>
                </a:lnTo>
                <a:lnTo>
                  <a:pt x="143" y="137"/>
                </a:lnTo>
                <a:lnTo>
                  <a:pt x="140" y="131"/>
                </a:lnTo>
                <a:lnTo>
                  <a:pt x="138" y="127"/>
                </a:lnTo>
                <a:lnTo>
                  <a:pt x="140" y="124"/>
                </a:lnTo>
                <a:lnTo>
                  <a:pt x="140" y="124"/>
                </a:lnTo>
                <a:lnTo>
                  <a:pt x="143" y="123"/>
                </a:lnTo>
                <a:lnTo>
                  <a:pt x="145" y="121"/>
                </a:lnTo>
                <a:lnTo>
                  <a:pt x="147" y="120"/>
                </a:lnTo>
                <a:lnTo>
                  <a:pt x="147" y="120"/>
                </a:lnTo>
                <a:lnTo>
                  <a:pt x="145" y="114"/>
                </a:lnTo>
                <a:lnTo>
                  <a:pt x="145" y="114"/>
                </a:lnTo>
                <a:lnTo>
                  <a:pt x="137" y="100"/>
                </a:lnTo>
                <a:lnTo>
                  <a:pt x="130" y="90"/>
                </a:lnTo>
                <a:lnTo>
                  <a:pt x="130" y="90"/>
                </a:lnTo>
                <a:lnTo>
                  <a:pt x="130" y="89"/>
                </a:lnTo>
                <a:lnTo>
                  <a:pt x="131" y="86"/>
                </a:lnTo>
                <a:lnTo>
                  <a:pt x="135" y="81"/>
                </a:lnTo>
                <a:lnTo>
                  <a:pt x="135" y="81"/>
                </a:lnTo>
                <a:lnTo>
                  <a:pt x="141" y="76"/>
                </a:lnTo>
                <a:lnTo>
                  <a:pt x="144" y="71"/>
                </a:lnTo>
                <a:lnTo>
                  <a:pt x="145" y="69"/>
                </a:lnTo>
                <a:lnTo>
                  <a:pt x="145" y="69"/>
                </a:lnTo>
                <a:lnTo>
                  <a:pt x="143" y="66"/>
                </a:lnTo>
                <a:lnTo>
                  <a:pt x="140" y="63"/>
                </a:lnTo>
                <a:lnTo>
                  <a:pt x="134" y="57"/>
                </a:lnTo>
                <a:lnTo>
                  <a:pt x="134" y="57"/>
                </a:lnTo>
                <a:lnTo>
                  <a:pt x="128" y="56"/>
                </a:lnTo>
                <a:lnTo>
                  <a:pt x="125" y="54"/>
                </a:lnTo>
                <a:lnTo>
                  <a:pt x="124" y="52"/>
                </a:lnTo>
                <a:lnTo>
                  <a:pt x="124" y="52"/>
                </a:lnTo>
                <a:lnTo>
                  <a:pt x="120" y="46"/>
                </a:lnTo>
                <a:lnTo>
                  <a:pt x="120" y="44"/>
                </a:lnTo>
                <a:lnTo>
                  <a:pt x="121" y="43"/>
                </a:lnTo>
                <a:lnTo>
                  <a:pt x="121" y="43"/>
                </a:lnTo>
                <a:lnTo>
                  <a:pt x="123" y="39"/>
                </a:lnTo>
                <a:lnTo>
                  <a:pt x="124" y="34"/>
                </a:lnTo>
                <a:lnTo>
                  <a:pt x="124" y="34"/>
                </a:lnTo>
                <a:lnTo>
                  <a:pt x="124" y="33"/>
                </a:lnTo>
                <a:lnTo>
                  <a:pt x="125" y="32"/>
                </a:lnTo>
                <a:lnTo>
                  <a:pt x="128" y="32"/>
                </a:lnTo>
                <a:lnTo>
                  <a:pt x="130" y="29"/>
                </a:lnTo>
                <a:lnTo>
                  <a:pt x="130" y="29"/>
                </a:lnTo>
                <a:lnTo>
                  <a:pt x="131" y="26"/>
                </a:lnTo>
                <a:lnTo>
                  <a:pt x="133" y="23"/>
                </a:lnTo>
                <a:lnTo>
                  <a:pt x="133" y="23"/>
                </a:lnTo>
                <a:lnTo>
                  <a:pt x="133" y="15"/>
                </a:lnTo>
                <a:lnTo>
                  <a:pt x="133" y="15"/>
                </a:lnTo>
                <a:lnTo>
                  <a:pt x="133" y="13"/>
                </a:lnTo>
                <a:lnTo>
                  <a:pt x="131" y="12"/>
                </a:lnTo>
                <a:lnTo>
                  <a:pt x="125" y="9"/>
                </a:lnTo>
                <a:lnTo>
                  <a:pt x="120" y="6"/>
                </a:lnTo>
                <a:lnTo>
                  <a:pt x="117" y="3"/>
                </a:lnTo>
                <a:lnTo>
                  <a:pt x="117" y="3"/>
                </a:lnTo>
                <a:lnTo>
                  <a:pt x="113" y="0"/>
                </a:lnTo>
                <a:lnTo>
                  <a:pt x="110" y="0"/>
                </a:lnTo>
                <a:lnTo>
                  <a:pt x="106" y="0"/>
                </a:lnTo>
                <a:lnTo>
                  <a:pt x="103" y="3"/>
                </a:lnTo>
                <a:lnTo>
                  <a:pt x="103" y="3"/>
                </a:lnTo>
                <a:lnTo>
                  <a:pt x="100" y="5"/>
                </a:lnTo>
                <a:lnTo>
                  <a:pt x="94" y="5"/>
                </a:lnTo>
                <a:lnTo>
                  <a:pt x="90" y="5"/>
                </a:lnTo>
                <a:lnTo>
                  <a:pt x="89" y="6"/>
                </a:lnTo>
                <a:lnTo>
                  <a:pt x="87" y="7"/>
                </a:lnTo>
                <a:lnTo>
                  <a:pt x="87" y="7"/>
                </a:lnTo>
                <a:lnTo>
                  <a:pt x="86" y="10"/>
                </a:lnTo>
                <a:lnTo>
                  <a:pt x="83" y="12"/>
                </a:lnTo>
                <a:lnTo>
                  <a:pt x="79" y="15"/>
                </a:lnTo>
                <a:lnTo>
                  <a:pt x="79" y="16"/>
                </a:lnTo>
                <a:lnTo>
                  <a:pt x="77" y="17"/>
                </a:lnTo>
                <a:lnTo>
                  <a:pt x="77" y="17"/>
                </a:lnTo>
                <a:lnTo>
                  <a:pt x="79" y="26"/>
                </a:lnTo>
                <a:lnTo>
                  <a:pt x="79" y="30"/>
                </a:lnTo>
                <a:lnTo>
                  <a:pt x="77" y="32"/>
                </a:lnTo>
                <a:lnTo>
                  <a:pt x="74" y="32"/>
                </a:lnTo>
                <a:lnTo>
                  <a:pt x="74" y="32"/>
                </a:lnTo>
                <a:lnTo>
                  <a:pt x="71" y="32"/>
                </a:lnTo>
                <a:lnTo>
                  <a:pt x="70" y="33"/>
                </a:lnTo>
                <a:lnTo>
                  <a:pt x="70" y="36"/>
                </a:lnTo>
                <a:lnTo>
                  <a:pt x="67" y="40"/>
                </a:lnTo>
                <a:lnTo>
                  <a:pt x="67" y="40"/>
                </a:lnTo>
                <a:lnTo>
                  <a:pt x="64" y="42"/>
                </a:lnTo>
                <a:lnTo>
                  <a:pt x="63" y="40"/>
                </a:lnTo>
                <a:lnTo>
                  <a:pt x="61" y="39"/>
                </a:lnTo>
                <a:lnTo>
                  <a:pt x="60" y="37"/>
                </a:lnTo>
                <a:lnTo>
                  <a:pt x="59" y="37"/>
                </a:lnTo>
                <a:lnTo>
                  <a:pt x="59" y="37"/>
                </a:lnTo>
                <a:lnTo>
                  <a:pt x="54" y="37"/>
                </a:lnTo>
                <a:lnTo>
                  <a:pt x="52" y="37"/>
                </a:lnTo>
                <a:lnTo>
                  <a:pt x="49" y="36"/>
                </a:lnTo>
                <a:lnTo>
                  <a:pt x="46" y="37"/>
                </a:lnTo>
                <a:lnTo>
                  <a:pt x="46" y="37"/>
                </a:lnTo>
                <a:lnTo>
                  <a:pt x="43" y="39"/>
                </a:lnTo>
                <a:lnTo>
                  <a:pt x="40" y="39"/>
                </a:lnTo>
                <a:lnTo>
                  <a:pt x="29" y="36"/>
                </a:lnTo>
                <a:lnTo>
                  <a:pt x="29" y="36"/>
                </a:lnTo>
                <a:lnTo>
                  <a:pt x="23" y="34"/>
                </a:lnTo>
                <a:lnTo>
                  <a:pt x="19" y="30"/>
                </a:lnTo>
                <a:lnTo>
                  <a:pt x="16" y="26"/>
                </a:lnTo>
                <a:lnTo>
                  <a:pt x="12" y="23"/>
                </a:lnTo>
                <a:lnTo>
                  <a:pt x="12" y="23"/>
                </a:lnTo>
                <a:lnTo>
                  <a:pt x="9" y="23"/>
                </a:lnTo>
                <a:lnTo>
                  <a:pt x="5" y="26"/>
                </a:lnTo>
                <a:lnTo>
                  <a:pt x="3" y="27"/>
                </a:lnTo>
                <a:lnTo>
                  <a:pt x="0" y="32"/>
                </a:lnTo>
                <a:lnTo>
                  <a:pt x="0" y="32"/>
                </a:lnTo>
                <a:lnTo>
                  <a:pt x="9" y="37"/>
                </a:lnTo>
                <a:lnTo>
                  <a:pt x="13" y="42"/>
                </a:lnTo>
                <a:lnTo>
                  <a:pt x="17" y="44"/>
                </a:lnTo>
                <a:lnTo>
                  <a:pt x="17" y="44"/>
                </a:lnTo>
                <a:lnTo>
                  <a:pt x="33" y="50"/>
                </a:lnTo>
                <a:lnTo>
                  <a:pt x="39" y="54"/>
                </a:lnTo>
                <a:lnTo>
                  <a:pt x="40" y="56"/>
                </a:lnTo>
                <a:lnTo>
                  <a:pt x="42" y="57"/>
                </a:lnTo>
                <a:lnTo>
                  <a:pt x="42" y="57"/>
                </a:lnTo>
                <a:lnTo>
                  <a:pt x="40" y="67"/>
                </a:lnTo>
                <a:lnTo>
                  <a:pt x="40" y="70"/>
                </a:lnTo>
                <a:lnTo>
                  <a:pt x="42" y="73"/>
                </a:lnTo>
                <a:lnTo>
                  <a:pt x="42" y="73"/>
                </a:lnTo>
                <a:lnTo>
                  <a:pt x="43" y="74"/>
                </a:lnTo>
                <a:lnTo>
                  <a:pt x="43" y="76"/>
                </a:lnTo>
                <a:lnTo>
                  <a:pt x="43" y="80"/>
                </a:lnTo>
                <a:lnTo>
                  <a:pt x="43" y="84"/>
                </a:lnTo>
                <a:lnTo>
                  <a:pt x="44" y="86"/>
                </a:lnTo>
                <a:lnTo>
                  <a:pt x="46" y="87"/>
                </a:lnTo>
                <a:lnTo>
                  <a:pt x="46" y="87"/>
                </a:lnTo>
                <a:lnTo>
                  <a:pt x="47" y="90"/>
                </a:lnTo>
                <a:lnTo>
                  <a:pt x="49" y="96"/>
                </a:lnTo>
                <a:lnTo>
                  <a:pt x="47" y="100"/>
                </a:lnTo>
                <a:lnTo>
                  <a:pt x="46" y="101"/>
                </a:lnTo>
                <a:lnTo>
                  <a:pt x="44" y="101"/>
                </a:lnTo>
                <a:lnTo>
                  <a:pt x="44" y="101"/>
                </a:lnTo>
                <a:lnTo>
                  <a:pt x="43" y="103"/>
                </a:lnTo>
                <a:lnTo>
                  <a:pt x="44" y="104"/>
                </a:lnTo>
                <a:lnTo>
                  <a:pt x="47" y="110"/>
                </a:lnTo>
                <a:lnTo>
                  <a:pt x="47" y="110"/>
                </a:lnTo>
                <a:lnTo>
                  <a:pt x="49" y="113"/>
                </a:lnTo>
                <a:lnTo>
                  <a:pt x="50" y="117"/>
                </a:lnTo>
                <a:lnTo>
                  <a:pt x="50" y="117"/>
                </a:lnTo>
                <a:lnTo>
                  <a:pt x="57" y="120"/>
                </a:lnTo>
                <a:lnTo>
                  <a:pt x="63" y="123"/>
                </a:lnTo>
                <a:lnTo>
                  <a:pt x="63" y="123"/>
                </a:lnTo>
                <a:lnTo>
                  <a:pt x="67" y="126"/>
                </a:lnTo>
                <a:lnTo>
                  <a:pt x="69" y="128"/>
                </a:lnTo>
                <a:lnTo>
                  <a:pt x="69" y="135"/>
                </a:lnTo>
                <a:lnTo>
                  <a:pt x="69" y="135"/>
                </a:lnTo>
                <a:lnTo>
                  <a:pt x="69" y="141"/>
                </a:lnTo>
                <a:lnTo>
                  <a:pt x="67" y="141"/>
                </a:lnTo>
                <a:lnTo>
                  <a:pt x="66" y="141"/>
                </a:lnTo>
                <a:lnTo>
                  <a:pt x="66" y="141"/>
                </a:lnTo>
                <a:lnTo>
                  <a:pt x="63" y="140"/>
                </a:lnTo>
                <a:lnTo>
                  <a:pt x="61" y="141"/>
                </a:lnTo>
                <a:lnTo>
                  <a:pt x="59" y="144"/>
                </a:lnTo>
                <a:lnTo>
                  <a:pt x="57" y="148"/>
                </a:lnTo>
                <a:lnTo>
                  <a:pt x="57" y="148"/>
                </a:lnTo>
                <a:lnTo>
                  <a:pt x="54" y="154"/>
                </a:lnTo>
                <a:lnTo>
                  <a:pt x="50" y="158"/>
                </a:lnTo>
                <a:lnTo>
                  <a:pt x="46" y="163"/>
                </a:lnTo>
                <a:lnTo>
                  <a:pt x="40" y="164"/>
                </a:lnTo>
                <a:lnTo>
                  <a:pt x="40" y="164"/>
                </a:lnTo>
                <a:lnTo>
                  <a:pt x="37" y="165"/>
                </a:lnTo>
                <a:lnTo>
                  <a:pt x="36" y="167"/>
                </a:lnTo>
                <a:lnTo>
                  <a:pt x="34" y="170"/>
                </a:lnTo>
                <a:lnTo>
                  <a:pt x="32" y="171"/>
                </a:lnTo>
                <a:lnTo>
                  <a:pt x="32" y="171"/>
                </a:lnTo>
                <a:lnTo>
                  <a:pt x="27" y="172"/>
                </a:lnTo>
                <a:lnTo>
                  <a:pt x="24" y="174"/>
                </a:lnTo>
                <a:lnTo>
                  <a:pt x="23" y="177"/>
                </a:lnTo>
                <a:lnTo>
                  <a:pt x="23" y="180"/>
                </a:lnTo>
                <a:lnTo>
                  <a:pt x="23" y="180"/>
                </a:lnTo>
                <a:lnTo>
                  <a:pt x="22" y="182"/>
                </a:lnTo>
                <a:lnTo>
                  <a:pt x="19" y="185"/>
                </a:lnTo>
                <a:lnTo>
                  <a:pt x="12" y="185"/>
                </a:lnTo>
                <a:lnTo>
                  <a:pt x="12" y="185"/>
                </a:lnTo>
                <a:lnTo>
                  <a:pt x="9" y="187"/>
                </a:lnTo>
                <a:lnTo>
                  <a:pt x="7" y="190"/>
                </a:lnTo>
                <a:lnTo>
                  <a:pt x="6" y="194"/>
                </a:lnTo>
                <a:lnTo>
                  <a:pt x="5" y="195"/>
                </a:lnTo>
                <a:lnTo>
                  <a:pt x="5" y="195"/>
                </a:lnTo>
                <a:lnTo>
                  <a:pt x="3" y="198"/>
                </a:lnTo>
                <a:lnTo>
                  <a:pt x="2" y="199"/>
                </a:lnTo>
                <a:lnTo>
                  <a:pt x="5" y="205"/>
                </a:lnTo>
                <a:lnTo>
                  <a:pt x="5" y="205"/>
                </a:lnTo>
                <a:lnTo>
                  <a:pt x="6" y="208"/>
                </a:lnTo>
                <a:lnTo>
                  <a:pt x="6" y="211"/>
                </a:lnTo>
                <a:lnTo>
                  <a:pt x="6" y="214"/>
                </a:lnTo>
                <a:lnTo>
                  <a:pt x="6" y="217"/>
                </a:lnTo>
                <a:lnTo>
                  <a:pt x="6" y="217"/>
                </a:lnTo>
                <a:lnTo>
                  <a:pt x="10" y="224"/>
                </a:lnTo>
                <a:lnTo>
                  <a:pt x="10" y="228"/>
                </a:lnTo>
                <a:lnTo>
                  <a:pt x="9" y="234"/>
                </a:lnTo>
                <a:lnTo>
                  <a:pt x="9" y="234"/>
                </a:lnTo>
                <a:lnTo>
                  <a:pt x="5" y="246"/>
                </a:lnTo>
                <a:lnTo>
                  <a:pt x="5" y="249"/>
                </a:lnTo>
                <a:lnTo>
                  <a:pt x="5" y="251"/>
                </a:lnTo>
                <a:lnTo>
                  <a:pt x="5" y="251"/>
                </a:lnTo>
                <a:lnTo>
                  <a:pt x="5" y="251"/>
                </a:lnTo>
                <a:lnTo>
                  <a:pt x="7" y="252"/>
                </a:lnTo>
                <a:lnTo>
                  <a:pt x="12" y="254"/>
                </a:lnTo>
                <a:lnTo>
                  <a:pt x="16" y="256"/>
                </a:lnTo>
                <a:lnTo>
                  <a:pt x="20" y="256"/>
                </a:lnTo>
                <a:lnTo>
                  <a:pt x="20" y="256"/>
                </a:lnTo>
                <a:lnTo>
                  <a:pt x="23" y="258"/>
                </a:lnTo>
                <a:lnTo>
                  <a:pt x="24" y="259"/>
                </a:lnTo>
                <a:lnTo>
                  <a:pt x="27" y="262"/>
                </a:lnTo>
                <a:lnTo>
                  <a:pt x="30" y="262"/>
                </a:lnTo>
                <a:lnTo>
                  <a:pt x="30" y="262"/>
                </a:lnTo>
                <a:lnTo>
                  <a:pt x="33" y="262"/>
                </a:lnTo>
                <a:lnTo>
                  <a:pt x="36" y="264"/>
                </a:lnTo>
                <a:lnTo>
                  <a:pt x="40" y="265"/>
                </a:lnTo>
                <a:lnTo>
                  <a:pt x="47" y="266"/>
                </a:lnTo>
                <a:lnTo>
                  <a:pt x="47" y="266"/>
                </a:lnTo>
                <a:lnTo>
                  <a:pt x="59" y="264"/>
                </a:lnTo>
                <a:lnTo>
                  <a:pt x="73" y="259"/>
                </a:lnTo>
                <a:lnTo>
                  <a:pt x="87" y="256"/>
                </a:lnTo>
                <a:lnTo>
                  <a:pt x="97" y="255"/>
                </a:lnTo>
                <a:lnTo>
                  <a:pt x="97" y="255"/>
                </a:lnTo>
                <a:lnTo>
                  <a:pt x="106" y="254"/>
                </a:lnTo>
                <a:lnTo>
                  <a:pt x="111" y="252"/>
                </a:lnTo>
                <a:lnTo>
                  <a:pt x="111" y="252"/>
                </a:lnTo>
                <a:lnTo>
                  <a:pt x="120" y="244"/>
                </a:lnTo>
                <a:lnTo>
                  <a:pt x="120" y="244"/>
                </a:lnTo>
                <a:lnTo>
                  <a:pt x="125" y="238"/>
                </a:lnTo>
                <a:lnTo>
                  <a:pt x="133" y="234"/>
                </a:lnTo>
                <a:lnTo>
                  <a:pt x="140" y="229"/>
                </a:lnTo>
                <a:lnTo>
                  <a:pt x="144" y="224"/>
                </a:lnTo>
                <a:lnTo>
                  <a:pt x="144" y="22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8" name="Freeform 275">
            <a:extLst>
              <a:ext uri="{FF2B5EF4-FFF2-40B4-BE49-F238E27FC236}">
                <a16:creationId xmlns:a16="http://schemas.microsoft.com/office/drawing/2014/main" id="{2605871E-6EF4-1FB7-7201-4F84ECC71DDF}"/>
              </a:ext>
            </a:extLst>
          </p:cNvPr>
          <p:cNvSpPr>
            <a:spLocks/>
          </p:cNvSpPr>
          <p:nvPr/>
        </p:nvSpPr>
        <p:spPr bwMode="gray">
          <a:xfrm>
            <a:off x="3800620" y="6272655"/>
            <a:ext cx="328704" cy="838491"/>
          </a:xfrm>
          <a:custGeom>
            <a:avLst/>
            <a:gdLst/>
            <a:ahLst/>
            <a:cxnLst>
              <a:cxn ang="0">
                <a:pos x="173" y="54"/>
              </a:cxn>
              <a:cxn ang="0">
                <a:pos x="159" y="51"/>
              </a:cxn>
              <a:cxn ang="0">
                <a:pos x="135" y="33"/>
              </a:cxn>
              <a:cxn ang="0">
                <a:pos x="99" y="10"/>
              </a:cxn>
              <a:cxn ang="0">
                <a:pos x="83" y="2"/>
              </a:cxn>
              <a:cxn ang="0">
                <a:pos x="71" y="2"/>
              </a:cxn>
              <a:cxn ang="0">
                <a:pos x="61" y="5"/>
              </a:cxn>
              <a:cxn ang="0">
                <a:pos x="45" y="7"/>
              </a:cxn>
              <a:cxn ang="0">
                <a:pos x="37" y="16"/>
              </a:cxn>
              <a:cxn ang="0">
                <a:pos x="42" y="19"/>
              </a:cxn>
              <a:cxn ang="0">
                <a:pos x="51" y="29"/>
              </a:cxn>
              <a:cxn ang="0">
                <a:pos x="48" y="33"/>
              </a:cxn>
              <a:cxn ang="0">
                <a:pos x="41" y="37"/>
              </a:cxn>
              <a:cxn ang="0">
                <a:pos x="31" y="40"/>
              </a:cxn>
              <a:cxn ang="0">
                <a:pos x="29" y="46"/>
              </a:cxn>
              <a:cxn ang="0">
                <a:pos x="18" y="51"/>
              </a:cxn>
              <a:cxn ang="0">
                <a:pos x="1" y="44"/>
              </a:cxn>
              <a:cxn ang="0">
                <a:pos x="0" y="54"/>
              </a:cxn>
              <a:cxn ang="0">
                <a:pos x="2" y="71"/>
              </a:cxn>
              <a:cxn ang="0">
                <a:pos x="7" y="77"/>
              </a:cxn>
              <a:cxn ang="0">
                <a:pos x="29" y="107"/>
              </a:cxn>
              <a:cxn ang="0">
                <a:pos x="38" y="124"/>
              </a:cxn>
              <a:cxn ang="0">
                <a:pos x="45" y="137"/>
              </a:cxn>
              <a:cxn ang="0">
                <a:pos x="56" y="147"/>
              </a:cxn>
              <a:cxn ang="0">
                <a:pos x="65" y="160"/>
              </a:cxn>
              <a:cxn ang="0">
                <a:pos x="69" y="167"/>
              </a:cxn>
              <a:cxn ang="0">
                <a:pos x="71" y="185"/>
              </a:cxn>
              <a:cxn ang="0">
                <a:pos x="82" y="205"/>
              </a:cxn>
              <a:cxn ang="0">
                <a:pos x="93" y="214"/>
              </a:cxn>
              <a:cxn ang="0">
                <a:pos x="101" y="225"/>
              </a:cxn>
              <a:cxn ang="0">
                <a:pos x="115" y="251"/>
              </a:cxn>
              <a:cxn ang="0">
                <a:pos x="119" y="259"/>
              </a:cxn>
              <a:cxn ang="0">
                <a:pos x="126" y="272"/>
              </a:cxn>
              <a:cxn ang="0">
                <a:pos x="133" y="268"/>
              </a:cxn>
              <a:cxn ang="0">
                <a:pos x="133" y="259"/>
              </a:cxn>
              <a:cxn ang="0">
                <a:pos x="140" y="253"/>
              </a:cxn>
              <a:cxn ang="0">
                <a:pos x="145" y="253"/>
              </a:cxn>
              <a:cxn ang="0">
                <a:pos x="152" y="255"/>
              </a:cxn>
              <a:cxn ang="0">
                <a:pos x="172" y="256"/>
              </a:cxn>
              <a:cxn ang="0">
                <a:pos x="189" y="259"/>
              </a:cxn>
              <a:cxn ang="0">
                <a:pos x="197" y="262"/>
              </a:cxn>
              <a:cxn ang="0">
                <a:pos x="204" y="256"/>
              </a:cxn>
              <a:cxn ang="0">
                <a:pos x="217" y="243"/>
              </a:cxn>
              <a:cxn ang="0">
                <a:pos x="234" y="234"/>
              </a:cxn>
              <a:cxn ang="0">
                <a:pos x="261" y="232"/>
              </a:cxn>
              <a:cxn ang="0">
                <a:pos x="325" y="212"/>
              </a:cxn>
              <a:cxn ang="0">
                <a:pos x="332" y="195"/>
              </a:cxn>
              <a:cxn ang="0">
                <a:pos x="337" y="175"/>
              </a:cxn>
              <a:cxn ang="0">
                <a:pos x="328" y="167"/>
              </a:cxn>
              <a:cxn ang="0">
                <a:pos x="288" y="162"/>
              </a:cxn>
              <a:cxn ang="0">
                <a:pos x="278" y="151"/>
              </a:cxn>
              <a:cxn ang="0">
                <a:pos x="273" y="141"/>
              </a:cxn>
              <a:cxn ang="0">
                <a:pos x="266" y="135"/>
              </a:cxn>
              <a:cxn ang="0">
                <a:pos x="256" y="125"/>
              </a:cxn>
              <a:cxn ang="0">
                <a:pos x="250" y="117"/>
              </a:cxn>
              <a:cxn ang="0">
                <a:pos x="247" y="108"/>
              </a:cxn>
              <a:cxn ang="0">
                <a:pos x="247" y="100"/>
              </a:cxn>
              <a:cxn ang="0">
                <a:pos x="240" y="91"/>
              </a:cxn>
              <a:cxn ang="0">
                <a:pos x="224" y="71"/>
              </a:cxn>
              <a:cxn ang="0">
                <a:pos x="209" y="64"/>
              </a:cxn>
            </a:cxnLst>
            <a:rect l="0" t="0" r="r" b="b"/>
            <a:pathLst>
              <a:path w="337" h="272">
                <a:moveTo>
                  <a:pt x="202" y="57"/>
                </a:moveTo>
                <a:lnTo>
                  <a:pt x="202" y="57"/>
                </a:lnTo>
                <a:lnTo>
                  <a:pt x="173" y="54"/>
                </a:lnTo>
                <a:lnTo>
                  <a:pt x="173" y="54"/>
                </a:lnTo>
                <a:lnTo>
                  <a:pt x="163" y="53"/>
                </a:lnTo>
                <a:lnTo>
                  <a:pt x="159" y="51"/>
                </a:lnTo>
                <a:lnTo>
                  <a:pt x="153" y="49"/>
                </a:lnTo>
                <a:lnTo>
                  <a:pt x="153" y="49"/>
                </a:lnTo>
                <a:lnTo>
                  <a:pt x="135" y="33"/>
                </a:lnTo>
                <a:lnTo>
                  <a:pt x="115" y="20"/>
                </a:lnTo>
                <a:lnTo>
                  <a:pt x="115" y="20"/>
                </a:lnTo>
                <a:lnTo>
                  <a:pt x="99" y="10"/>
                </a:lnTo>
                <a:lnTo>
                  <a:pt x="91" y="5"/>
                </a:lnTo>
                <a:lnTo>
                  <a:pt x="83" y="2"/>
                </a:lnTo>
                <a:lnTo>
                  <a:pt x="83" y="2"/>
                </a:lnTo>
                <a:lnTo>
                  <a:pt x="78" y="0"/>
                </a:lnTo>
                <a:lnTo>
                  <a:pt x="71" y="2"/>
                </a:lnTo>
                <a:lnTo>
                  <a:pt x="71" y="2"/>
                </a:lnTo>
                <a:lnTo>
                  <a:pt x="66" y="2"/>
                </a:lnTo>
                <a:lnTo>
                  <a:pt x="64" y="3"/>
                </a:lnTo>
                <a:lnTo>
                  <a:pt x="61" y="5"/>
                </a:lnTo>
                <a:lnTo>
                  <a:pt x="54" y="6"/>
                </a:lnTo>
                <a:lnTo>
                  <a:pt x="54" y="6"/>
                </a:lnTo>
                <a:lnTo>
                  <a:pt x="45" y="7"/>
                </a:lnTo>
                <a:lnTo>
                  <a:pt x="39" y="12"/>
                </a:lnTo>
                <a:lnTo>
                  <a:pt x="37" y="14"/>
                </a:lnTo>
                <a:lnTo>
                  <a:pt x="37" y="16"/>
                </a:lnTo>
                <a:lnTo>
                  <a:pt x="38" y="16"/>
                </a:lnTo>
                <a:lnTo>
                  <a:pt x="38" y="16"/>
                </a:lnTo>
                <a:lnTo>
                  <a:pt x="42" y="19"/>
                </a:lnTo>
                <a:lnTo>
                  <a:pt x="46" y="23"/>
                </a:lnTo>
                <a:lnTo>
                  <a:pt x="49" y="27"/>
                </a:lnTo>
                <a:lnTo>
                  <a:pt x="51" y="29"/>
                </a:lnTo>
                <a:lnTo>
                  <a:pt x="49" y="30"/>
                </a:lnTo>
                <a:lnTo>
                  <a:pt x="49" y="30"/>
                </a:lnTo>
                <a:lnTo>
                  <a:pt x="48" y="33"/>
                </a:lnTo>
                <a:lnTo>
                  <a:pt x="45" y="34"/>
                </a:lnTo>
                <a:lnTo>
                  <a:pt x="44" y="37"/>
                </a:lnTo>
                <a:lnTo>
                  <a:pt x="41" y="37"/>
                </a:lnTo>
                <a:lnTo>
                  <a:pt x="41" y="37"/>
                </a:lnTo>
                <a:lnTo>
                  <a:pt x="34" y="39"/>
                </a:lnTo>
                <a:lnTo>
                  <a:pt x="31" y="40"/>
                </a:lnTo>
                <a:lnTo>
                  <a:pt x="31" y="43"/>
                </a:lnTo>
                <a:lnTo>
                  <a:pt x="31" y="43"/>
                </a:lnTo>
                <a:lnTo>
                  <a:pt x="29" y="46"/>
                </a:lnTo>
                <a:lnTo>
                  <a:pt x="27" y="49"/>
                </a:lnTo>
                <a:lnTo>
                  <a:pt x="22" y="51"/>
                </a:lnTo>
                <a:lnTo>
                  <a:pt x="18" y="51"/>
                </a:lnTo>
                <a:lnTo>
                  <a:pt x="18" y="51"/>
                </a:lnTo>
                <a:lnTo>
                  <a:pt x="11" y="49"/>
                </a:lnTo>
                <a:lnTo>
                  <a:pt x="1" y="44"/>
                </a:lnTo>
                <a:lnTo>
                  <a:pt x="0" y="50"/>
                </a:lnTo>
                <a:lnTo>
                  <a:pt x="0" y="54"/>
                </a:lnTo>
                <a:lnTo>
                  <a:pt x="0" y="54"/>
                </a:lnTo>
                <a:lnTo>
                  <a:pt x="0" y="64"/>
                </a:lnTo>
                <a:lnTo>
                  <a:pt x="1" y="69"/>
                </a:lnTo>
                <a:lnTo>
                  <a:pt x="2" y="71"/>
                </a:lnTo>
                <a:lnTo>
                  <a:pt x="2" y="71"/>
                </a:lnTo>
                <a:lnTo>
                  <a:pt x="4" y="74"/>
                </a:lnTo>
                <a:lnTo>
                  <a:pt x="7" y="77"/>
                </a:lnTo>
                <a:lnTo>
                  <a:pt x="15" y="88"/>
                </a:lnTo>
                <a:lnTo>
                  <a:pt x="15" y="88"/>
                </a:lnTo>
                <a:lnTo>
                  <a:pt x="29" y="107"/>
                </a:lnTo>
                <a:lnTo>
                  <a:pt x="35" y="117"/>
                </a:lnTo>
                <a:lnTo>
                  <a:pt x="38" y="124"/>
                </a:lnTo>
                <a:lnTo>
                  <a:pt x="38" y="124"/>
                </a:lnTo>
                <a:lnTo>
                  <a:pt x="39" y="128"/>
                </a:lnTo>
                <a:lnTo>
                  <a:pt x="41" y="133"/>
                </a:lnTo>
                <a:lnTo>
                  <a:pt x="45" y="137"/>
                </a:lnTo>
                <a:lnTo>
                  <a:pt x="51" y="141"/>
                </a:lnTo>
                <a:lnTo>
                  <a:pt x="51" y="141"/>
                </a:lnTo>
                <a:lnTo>
                  <a:pt x="56" y="147"/>
                </a:lnTo>
                <a:lnTo>
                  <a:pt x="59" y="151"/>
                </a:lnTo>
                <a:lnTo>
                  <a:pt x="62" y="157"/>
                </a:lnTo>
                <a:lnTo>
                  <a:pt x="65" y="160"/>
                </a:lnTo>
                <a:lnTo>
                  <a:pt x="65" y="160"/>
                </a:lnTo>
                <a:lnTo>
                  <a:pt x="68" y="162"/>
                </a:lnTo>
                <a:lnTo>
                  <a:pt x="69" y="167"/>
                </a:lnTo>
                <a:lnTo>
                  <a:pt x="69" y="178"/>
                </a:lnTo>
                <a:lnTo>
                  <a:pt x="69" y="178"/>
                </a:lnTo>
                <a:lnTo>
                  <a:pt x="71" y="185"/>
                </a:lnTo>
                <a:lnTo>
                  <a:pt x="72" y="192"/>
                </a:lnTo>
                <a:lnTo>
                  <a:pt x="76" y="199"/>
                </a:lnTo>
                <a:lnTo>
                  <a:pt x="82" y="205"/>
                </a:lnTo>
                <a:lnTo>
                  <a:pt x="82" y="205"/>
                </a:lnTo>
                <a:lnTo>
                  <a:pt x="88" y="208"/>
                </a:lnTo>
                <a:lnTo>
                  <a:pt x="93" y="214"/>
                </a:lnTo>
                <a:lnTo>
                  <a:pt x="98" y="219"/>
                </a:lnTo>
                <a:lnTo>
                  <a:pt x="101" y="225"/>
                </a:lnTo>
                <a:lnTo>
                  <a:pt x="101" y="225"/>
                </a:lnTo>
                <a:lnTo>
                  <a:pt x="108" y="239"/>
                </a:lnTo>
                <a:lnTo>
                  <a:pt x="115" y="251"/>
                </a:lnTo>
                <a:lnTo>
                  <a:pt x="115" y="251"/>
                </a:lnTo>
                <a:lnTo>
                  <a:pt x="118" y="253"/>
                </a:lnTo>
                <a:lnTo>
                  <a:pt x="119" y="256"/>
                </a:lnTo>
                <a:lnTo>
                  <a:pt x="119" y="259"/>
                </a:lnTo>
                <a:lnTo>
                  <a:pt x="120" y="262"/>
                </a:lnTo>
                <a:lnTo>
                  <a:pt x="120" y="262"/>
                </a:lnTo>
                <a:lnTo>
                  <a:pt x="126" y="272"/>
                </a:lnTo>
                <a:lnTo>
                  <a:pt x="126" y="272"/>
                </a:lnTo>
                <a:lnTo>
                  <a:pt x="133" y="268"/>
                </a:lnTo>
                <a:lnTo>
                  <a:pt x="133" y="268"/>
                </a:lnTo>
                <a:lnTo>
                  <a:pt x="133" y="263"/>
                </a:lnTo>
                <a:lnTo>
                  <a:pt x="133" y="261"/>
                </a:lnTo>
                <a:lnTo>
                  <a:pt x="133" y="259"/>
                </a:lnTo>
                <a:lnTo>
                  <a:pt x="133" y="259"/>
                </a:lnTo>
                <a:lnTo>
                  <a:pt x="136" y="255"/>
                </a:lnTo>
                <a:lnTo>
                  <a:pt x="140" y="253"/>
                </a:lnTo>
                <a:lnTo>
                  <a:pt x="140" y="253"/>
                </a:lnTo>
                <a:lnTo>
                  <a:pt x="142" y="253"/>
                </a:lnTo>
                <a:lnTo>
                  <a:pt x="145" y="253"/>
                </a:lnTo>
                <a:lnTo>
                  <a:pt x="147" y="255"/>
                </a:lnTo>
                <a:lnTo>
                  <a:pt x="152" y="255"/>
                </a:lnTo>
                <a:lnTo>
                  <a:pt x="152" y="255"/>
                </a:lnTo>
                <a:lnTo>
                  <a:pt x="163" y="255"/>
                </a:lnTo>
                <a:lnTo>
                  <a:pt x="172" y="256"/>
                </a:lnTo>
                <a:lnTo>
                  <a:pt x="172" y="256"/>
                </a:lnTo>
                <a:lnTo>
                  <a:pt x="175" y="258"/>
                </a:lnTo>
                <a:lnTo>
                  <a:pt x="182" y="258"/>
                </a:lnTo>
                <a:lnTo>
                  <a:pt x="189" y="259"/>
                </a:lnTo>
                <a:lnTo>
                  <a:pt x="194" y="261"/>
                </a:lnTo>
                <a:lnTo>
                  <a:pt x="194" y="261"/>
                </a:lnTo>
                <a:lnTo>
                  <a:pt x="197" y="262"/>
                </a:lnTo>
                <a:lnTo>
                  <a:pt x="200" y="262"/>
                </a:lnTo>
                <a:lnTo>
                  <a:pt x="203" y="261"/>
                </a:lnTo>
                <a:lnTo>
                  <a:pt x="204" y="256"/>
                </a:lnTo>
                <a:lnTo>
                  <a:pt x="204" y="256"/>
                </a:lnTo>
                <a:lnTo>
                  <a:pt x="210" y="251"/>
                </a:lnTo>
                <a:lnTo>
                  <a:pt x="217" y="243"/>
                </a:lnTo>
                <a:lnTo>
                  <a:pt x="230" y="235"/>
                </a:lnTo>
                <a:lnTo>
                  <a:pt x="230" y="235"/>
                </a:lnTo>
                <a:lnTo>
                  <a:pt x="234" y="234"/>
                </a:lnTo>
                <a:lnTo>
                  <a:pt x="243" y="234"/>
                </a:lnTo>
                <a:lnTo>
                  <a:pt x="253" y="234"/>
                </a:lnTo>
                <a:lnTo>
                  <a:pt x="261" y="232"/>
                </a:lnTo>
                <a:lnTo>
                  <a:pt x="261" y="232"/>
                </a:lnTo>
                <a:lnTo>
                  <a:pt x="295" y="222"/>
                </a:lnTo>
                <a:lnTo>
                  <a:pt x="325" y="212"/>
                </a:lnTo>
                <a:lnTo>
                  <a:pt x="325" y="212"/>
                </a:lnTo>
                <a:lnTo>
                  <a:pt x="328" y="207"/>
                </a:lnTo>
                <a:lnTo>
                  <a:pt x="332" y="195"/>
                </a:lnTo>
                <a:lnTo>
                  <a:pt x="337" y="178"/>
                </a:lnTo>
                <a:lnTo>
                  <a:pt x="337" y="178"/>
                </a:lnTo>
                <a:lnTo>
                  <a:pt x="337" y="175"/>
                </a:lnTo>
                <a:lnTo>
                  <a:pt x="334" y="171"/>
                </a:lnTo>
                <a:lnTo>
                  <a:pt x="331" y="168"/>
                </a:lnTo>
                <a:lnTo>
                  <a:pt x="328" y="167"/>
                </a:lnTo>
                <a:lnTo>
                  <a:pt x="328" y="167"/>
                </a:lnTo>
                <a:lnTo>
                  <a:pt x="308" y="165"/>
                </a:lnTo>
                <a:lnTo>
                  <a:pt x="288" y="162"/>
                </a:lnTo>
                <a:lnTo>
                  <a:pt x="288" y="162"/>
                </a:lnTo>
                <a:lnTo>
                  <a:pt x="283" y="157"/>
                </a:lnTo>
                <a:lnTo>
                  <a:pt x="278" y="151"/>
                </a:lnTo>
                <a:lnTo>
                  <a:pt x="276" y="145"/>
                </a:lnTo>
                <a:lnTo>
                  <a:pt x="276" y="145"/>
                </a:lnTo>
                <a:lnTo>
                  <a:pt x="273" y="141"/>
                </a:lnTo>
                <a:lnTo>
                  <a:pt x="270" y="135"/>
                </a:lnTo>
                <a:lnTo>
                  <a:pt x="270" y="135"/>
                </a:lnTo>
                <a:lnTo>
                  <a:pt x="266" y="135"/>
                </a:lnTo>
                <a:lnTo>
                  <a:pt x="263" y="134"/>
                </a:lnTo>
                <a:lnTo>
                  <a:pt x="258" y="131"/>
                </a:lnTo>
                <a:lnTo>
                  <a:pt x="256" y="125"/>
                </a:lnTo>
                <a:lnTo>
                  <a:pt x="256" y="125"/>
                </a:lnTo>
                <a:lnTo>
                  <a:pt x="253" y="123"/>
                </a:lnTo>
                <a:lnTo>
                  <a:pt x="250" y="117"/>
                </a:lnTo>
                <a:lnTo>
                  <a:pt x="247" y="113"/>
                </a:lnTo>
                <a:lnTo>
                  <a:pt x="247" y="110"/>
                </a:lnTo>
                <a:lnTo>
                  <a:pt x="247" y="108"/>
                </a:lnTo>
                <a:lnTo>
                  <a:pt x="247" y="108"/>
                </a:lnTo>
                <a:lnTo>
                  <a:pt x="248" y="104"/>
                </a:lnTo>
                <a:lnTo>
                  <a:pt x="247" y="100"/>
                </a:lnTo>
                <a:lnTo>
                  <a:pt x="244" y="96"/>
                </a:lnTo>
                <a:lnTo>
                  <a:pt x="240" y="91"/>
                </a:lnTo>
                <a:lnTo>
                  <a:pt x="240" y="91"/>
                </a:lnTo>
                <a:lnTo>
                  <a:pt x="230" y="81"/>
                </a:lnTo>
                <a:lnTo>
                  <a:pt x="226" y="77"/>
                </a:lnTo>
                <a:lnTo>
                  <a:pt x="224" y="71"/>
                </a:lnTo>
                <a:lnTo>
                  <a:pt x="224" y="71"/>
                </a:lnTo>
                <a:lnTo>
                  <a:pt x="221" y="66"/>
                </a:lnTo>
                <a:lnTo>
                  <a:pt x="209" y="64"/>
                </a:lnTo>
                <a:lnTo>
                  <a:pt x="202" y="5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89" name="Freeform 276">
            <a:extLst>
              <a:ext uri="{FF2B5EF4-FFF2-40B4-BE49-F238E27FC236}">
                <a16:creationId xmlns:a16="http://schemas.microsoft.com/office/drawing/2014/main" id="{E040F357-3514-D499-649E-27F75F423EBB}"/>
              </a:ext>
            </a:extLst>
          </p:cNvPr>
          <p:cNvSpPr>
            <a:spLocks/>
          </p:cNvSpPr>
          <p:nvPr/>
        </p:nvSpPr>
        <p:spPr bwMode="gray">
          <a:xfrm>
            <a:off x="4070801" y="6657992"/>
            <a:ext cx="124849" cy="443909"/>
          </a:xfrm>
          <a:custGeom>
            <a:avLst/>
            <a:gdLst/>
            <a:ahLst/>
            <a:cxnLst>
              <a:cxn ang="0">
                <a:pos x="64" y="16"/>
              </a:cxn>
              <a:cxn ang="0">
                <a:pos x="48" y="42"/>
              </a:cxn>
              <a:cxn ang="0">
                <a:pos x="51" y="42"/>
              </a:cxn>
              <a:cxn ang="0">
                <a:pos x="54" y="43"/>
              </a:cxn>
              <a:cxn ang="0">
                <a:pos x="60" y="50"/>
              </a:cxn>
              <a:cxn ang="0">
                <a:pos x="60" y="53"/>
              </a:cxn>
              <a:cxn ang="0">
                <a:pos x="51" y="82"/>
              </a:cxn>
              <a:cxn ang="0">
                <a:pos x="48" y="87"/>
              </a:cxn>
              <a:cxn ang="0">
                <a:pos x="0" y="103"/>
              </a:cxn>
              <a:cxn ang="0">
                <a:pos x="20" y="144"/>
              </a:cxn>
              <a:cxn ang="0">
                <a:pos x="24" y="141"/>
              </a:cxn>
              <a:cxn ang="0">
                <a:pos x="30" y="140"/>
              </a:cxn>
              <a:cxn ang="0">
                <a:pos x="44" y="138"/>
              </a:cxn>
              <a:cxn ang="0">
                <a:pos x="50" y="137"/>
              </a:cxn>
              <a:cxn ang="0">
                <a:pos x="53" y="136"/>
              </a:cxn>
              <a:cxn ang="0">
                <a:pos x="53" y="128"/>
              </a:cxn>
              <a:cxn ang="0">
                <a:pos x="55" y="124"/>
              </a:cxn>
              <a:cxn ang="0">
                <a:pos x="65" y="123"/>
              </a:cxn>
              <a:cxn ang="0">
                <a:pos x="74" y="121"/>
              </a:cxn>
              <a:cxn ang="0">
                <a:pos x="75" y="120"/>
              </a:cxn>
              <a:cxn ang="0">
                <a:pos x="80" y="110"/>
              </a:cxn>
              <a:cxn ang="0">
                <a:pos x="84" y="107"/>
              </a:cxn>
              <a:cxn ang="0">
                <a:pos x="94" y="104"/>
              </a:cxn>
              <a:cxn ang="0">
                <a:pos x="94" y="101"/>
              </a:cxn>
              <a:cxn ang="0">
                <a:pos x="94" y="90"/>
              </a:cxn>
              <a:cxn ang="0">
                <a:pos x="98" y="82"/>
              </a:cxn>
              <a:cxn ang="0">
                <a:pos x="100" y="80"/>
              </a:cxn>
              <a:cxn ang="0">
                <a:pos x="108" y="77"/>
              </a:cxn>
              <a:cxn ang="0">
                <a:pos x="112" y="72"/>
              </a:cxn>
              <a:cxn ang="0">
                <a:pos x="114" y="69"/>
              </a:cxn>
              <a:cxn ang="0">
                <a:pos x="125" y="53"/>
              </a:cxn>
              <a:cxn ang="0">
                <a:pos x="128" y="49"/>
              </a:cxn>
              <a:cxn ang="0">
                <a:pos x="127" y="45"/>
              </a:cxn>
              <a:cxn ang="0">
                <a:pos x="125" y="45"/>
              </a:cxn>
              <a:cxn ang="0">
                <a:pos x="117" y="36"/>
              </a:cxn>
              <a:cxn ang="0">
                <a:pos x="111" y="27"/>
              </a:cxn>
              <a:cxn ang="0">
                <a:pos x="101" y="25"/>
              </a:cxn>
              <a:cxn ang="0">
                <a:pos x="88" y="20"/>
              </a:cxn>
              <a:cxn ang="0">
                <a:pos x="84" y="17"/>
              </a:cxn>
              <a:cxn ang="0">
                <a:pos x="78" y="10"/>
              </a:cxn>
              <a:cxn ang="0">
                <a:pos x="70" y="3"/>
              </a:cxn>
            </a:cxnLst>
            <a:rect l="0" t="0" r="r" b="b"/>
            <a:pathLst>
              <a:path w="128" h="144">
                <a:moveTo>
                  <a:pt x="64" y="3"/>
                </a:moveTo>
                <a:lnTo>
                  <a:pt x="64" y="16"/>
                </a:lnTo>
                <a:lnTo>
                  <a:pt x="54" y="29"/>
                </a:lnTo>
                <a:lnTo>
                  <a:pt x="48" y="42"/>
                </a:lnTo>
                <a:lnTo>
                  <a:pt x="48" y="42"/>
                </a:lnTo>
                <a:lnTo>
                  <a:pt x="51" y="42"/>
                </a:lnTo>
                <a:lnTo>
                  <a:pt x="51" y="42"/>
                </a:lnTo>
                <a:lnTo>
                  <a:pt x="54" y="43"/>
                </a:lnTo>
                <a:lnTo>
                  <a:pt x="57" y="46"/>
                </a:lnTo>
                <a:lnTo>
                  <a:pt x="60" y="50"/>
                </a:lnTo>
                <a:lnTo>
                  <a:pt x="60" y="53"/>
                </a:lnTo>
                <a:lnTo>
                  <a:pt x="60" y="53"/>
                </a:lnTo>
                <a:lnTo>
                  <a:pt x="55" y="70"/>
                </a:lnTo>
                <a:lnTo>
                  <a:pt x="51" y="82"/>
                </a:lnTo>
                <a:lnTo>
                  <a:pt x="48" y="87"/>
                </a:lnTo>
                <a:lnTo>
                  <a:pt x="48" y="87"/>
                </a:lnTo>
                <a:lnTo>
                  <a:pt x="31" y="93"/>
                </a:lnTo>
                <a:lnTo>
                  <a:pt x="0" y="103"/>
                </a:lnTo>
                <a:lnTo>
                  <a:pt x="0" y="103"/>
                </a:lnTo>
                <a:lnTo>
                  <a:pt x="20" y="144"/>
                </a:lnTo>
                <a:lnTo>
                  <a:pt x="20" y="144"/>
                </a:lnTo>
                <a:lnTo>
                  <a:pt x="24" y="141"/>
                </a:lnTo>
                <a:lnTo>
                  <a:pt x="24" y="141"/>
                </a:lnTo>
                <a:lnTo>
                  <a:pt x="30" y="140"/>
                </a:lnTo>
                <a:lnTo>
                  <a:pt x="37" y="138"/>
                </a:lnTo>
                <a:lnTo>
                  <a:pt x="44" y="138"/>
                </a:lnTo>
                <a:lnTo>
                  <a:pt x="50" y="137"/>
                </a:lnTo>
                <a:lnTo>
                  <a:pt x="50" y="137"/>
                </a:lnTo>
                <a:lnTo>
                  <a:pt x="51" y="137"/>
                </a:lnTo>
                <a:lnTo>
                  <a:pt x="53" y="136"/>
                </a:lnTo>
                <a:lnTo>
                  <a:pt x="53" y="133"/>
                </a:lnTo>
                <a:lnTo>
                  <a:pt x="53" y="128"/>
                </a:lnTo>
                <a:lnTo>
                  <a:pt x="55" y="124"/>
                </a:lnTo>
                <a:lnTo>
                  <a:pt x="55" y="124"/>
                </a:lnTo>
                <a:lnTo>
                  <a:pt x="61" y="123"/>
                </a:lnTo>
                <a:lnTo>
                  <a:pt x="65" y="123"/>
                </a:lnTo>
                <a:lnTo>
                  <a:pt x="70" y="123"/>
                </a:lnTo>
                <a:lnTo>
                  <a:pt x="74" y="121"/>
                </a:lnTo>
                <a:lnTo>
                  <a:pt x="74" y="121"/>
                </a:lnTo>
                <a:lnTo>
                  <a:pt x="75" y="120"/>
                </a:lnTo>
                <a:lnTo>
                  <a:pt x="78" y="114"/>
                </a:lnTo>
                <a:lnTo>
                  <a:pt x="80" y="110"/>
                </a:lnTo>
                <a:lnTo>
                  <a:pt x="84" y="107"/>
                </a:lnTo>
                <a:lnTo>
                  <a:pt x="84" y="107"/>
                </a:lnTo>
                <a:lnTo>
                  <a:pt x="91" y="106"/>
                </a:lnTo>
                <a:lnTo>
                  <a:pt x="94" y="104"/>
                </a:lnTo>
                <a:lnTo>
                  <a:pt x="94" y="101"/>
                </a:lnTo>
                <a:lnTo>
                  <a:pt x="94" y="101"/>
                </a:lnTo>
                <a:lnTo>
                  <a:pt x="94" y="97"/>
                </a:lnTo>
                <a:lnTo>
                  <a:pt x="94" y="90"/>
                </a:lnTo>
                <a:lnTo>
                  <a:pt x="97" y="83"/>
                </a:lnTo>
                <a:lnTo>
                  <a:pt x="98" y="82"/>
                </a:lnTo>
                <a:lnTo>
                  <a:pt x="100" y="80"/>
                </a:lnTo>
                <a:lnTo>
                  <a:pt x="100" y="80"/>
                </a:lnTo>
                <a:lnTo>
                  <a:pt x="104" y="79"/>
                </a:lnTo>
                <a:lnTo>
                  <a:pt x="108" y="77"/>
                </a:lnTo>
                <a:lnTo>
                  <a:pt x="111" y="74"/>
                </a:lnTo>
                <a:lnTo>
                  <a:pt x="112" y="72"/>
                </a:lnTo>
                <a:lnTo>
                  <a:pt x="112" y="72"/>
                </a:lnTo>
                <a:lnTo>
                  <a:pt x="114" y="69"/>
                </a:lnTo>
                <a:lnTo>
                  <a:pt x="118" y="63"/>
                </a:lnTo>
                <a:lnTo>
                  <a:pt x="125" y="53"/>
                </a:lnTo>
                <a:lnTo>
                  <a:pt x="125" y="53"/>
                </a:lnTo>
                <a:lnTo>
                  <a:pt x="128" y="49"/>
                </a:lnTo>
                <a:lnTo>
                  <a:pt x="128" y="46"/>
                </a:lnTo>
                <a:lnTo>
                  <a:pt x="127" y="45"/>
                </a:lnTo>
                <a:lnTo>
                  <a:pt x="125" y="45"/>
                </a:lnTo>
                <a:lnTo>
                  <a:pt x="125" y="45"/>
                </a:lnTo>
                <a:lnTo>
                  <a:pt x="121" y="42"/>
                </a:lnTo>
                <a:lnTo>
                  <a:pt x="117" y="36"/>
                </a:lnTo>
                <a:lnTo>
                  <a:pt x="111" y="27"/>
                </a:lnTo>
                <a:lnTo>
                  <a:pt x="111" y="27"/>
                </a:lnTo>
                <a:lnTo>
                  <a:pt x="108" y="25"/>
                </a:lnTo>
                <a:lnTo>
                  <a:pt x="101" y="25"/>
                </a:lnTo>
                <a:lnTo>
                  <a:pt x="92" y="22"/>
                </a:lnTo>
                <a:lnTo>
                  <a:pt x="88" y="20"/>
                </a:lnTo>
                <a:lnTo>
                  <a:pt x="84" y="17"/>
                </a:lnTo>
                <a:lnTo>
                  <a:pt x="84" y="17"/>
                </a:lnTo>
                <a:lnTo>
                  <a:pt x="81" y="13"/>
                </a:lnTo>
                <a:lnTo>
                  <a:pt x="78" y="10"/>
                </a:lnTo>
                <a:lnTo>
                  <a:pt x="75" y="0"/>
                </a:lnTo>
                <a:lnTo>
                  <a:pt x="70" y="3"/>
                </a:lnTo>
                <a:lnTo>
                  <a:pt x="64" y="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0" name="Freeform 277">
            <a:extLst>
              <a:ext uri="{FF2B5EF4-FFF2-40B4-BE49-F238E27FC236}">
                <a16:creationId xmlns:a16="http://schemas.microsoft.com/office/drawing/2014/main" id="{E5AA65AE-D11D-9D93-6E2D-D5A7EA9DA52F}"/>
              </a:ext>
            </a:extLst>
          </p:cNvPr>
          <p:cNvSpPr>
            <a:spLocks/>
          </p:cNvSpPr>
          <p:nvPr/>
        </p:nvSpPr>
        <p:spPr bwMode="gray">
          <a:xfrm>
            <a:off x="4050317" y="6611752"/>
            <a:ext cx="16582" cy="77068"/>
          </a:xfrm>
          <a:custGeom>
            <a:avLst/>
            <a:gdLst/>
            <a:ahLst/>
            <a:cxnLst>
              <a:cxn ang="0">
                <a:pos x="14" y="25"/>
              </a:cxn>
              <a:cxn ang="0">
                <a:pos x="14" y="25"/>
              </a:cxn>
              <a:cxn ang="0">
                <a:pos x="14" y="23"/>
              </a:cxn>
              <a:cxn ang="0">
                <a:pos x="14" y="20"/>
              </a:cxn>
              <a:cxn ang="0">
                <a:pos x="14" y="20"/>
              </a:cxn>
              <a:cxn ang="0">
                <a:pos x="15" y="15"/>
              </a:cxn>
              <a:cxn ang="0">
                <a:pos x="17" y="8"/>
              </a:cxn>
              <a:cxn ang="0">
                <a:pos x="15" y="3"/>
              </a:cxn>
              <a:cxn ang="0">
                <a:pos x="14" y="1"/>
              </a:cxn>
              <a:cxn ang="0">
                <a:pos x="12" y="0"/>
              </a:cxn>
              <a:cxn ang="0">
                <a:pos x="12" y="0"/>
              </a:cxn>
              <a:cxn ang="0">
                <a:pos x="10" y="0"/>
              </a:cxn>
              <a:cxn ang="0">
                <a:pos x="7" y="1"/>
              </a:cxn>
              <a:cxn ang="0">
                <a:pos x="4" y="5"/>
              </a:cxn>
              <a:cxn ang="0">
                <a:pos x="2" y="11"/>
              </a:cxn>
              <a:cxn ang="0">
                <a:pos x="1" y="15"/>
              </a:cxn>
              <a:cxn ang="0">
                <a:pos x="1" y="15"/>
              </a:cxn>
              <a:cxn ang="0">
                <a:pos x="1" y="15"/>
              </a:cxn>
              <a:cxn ang="0">
                <a:pos x="0" y="15"/>
              </a:cxn>
              <a:cxn ang="0">
                <a:pos x="0" y="15"/>
              </a:cxn>
              <a:cxn ang="0">
                <a:pos x="2" y="21"/>
              </a:cxn>
              <a:cxn ang="0">
                <a:pos x="7" y="24"/>
              </a:cxn>
              <a:cxn ang="0">
                <a:pos x="10" y="25"/>
              </a:cxn>
              <a:cxn ang="0">
                <a:pos x="14" y="25"/>
              </a:cxn>
              <a:cxn ang="0">
                <a:pos x="14" y="25"/>
              </a:cxn>
            </a:cxnLst>
            <a:rect l="0" t="0" r="r" b="b"/>
            <a:pathLst>
              <a:path w="17" h="25">
                <a:moveTo>
                  <a:pt x="14" y="25"/>
                </a:moveTo>
                <a:lnTo>
                  <a:pt x="14" y="25"/>
                </a:lnTo>
                <a:lnTo>
                  <a:pt x="14" y="23"/>
                </a:lnTo>
                <a:lnTo>
                  <a:pt x="14" y="20"/>
                </a:lnTo>
                <a:lnTo>
                  <a:pt x="14" y="20"/>
                </a:lnTo>
                <a:lnTo>
                  <a:pt x="15" y="15"/>
                </a:lnTo>
                <a:lnTo>
                  <a:pt x="17" y="8"/>
                </a:lnTo>
                <a:lnTo>
                  <a:pt x="15" y="3"/>
                </a:lnTo>
                <a:lnTo>
                  <a:pt x="14" y="1"/>
                </a:lnTo>
                <a:lnTo>
                  <a:pt x="12" y="0"/>
                </a:lnTo>
                <a:lnTo>
                  <a:pt x="12" y="0"/>
                </a:lnTo>
                <a:lnTo>
                  <a:pt x="10" y="0"/>
                </a:lnTo>
                <a:lnTo>
                  <a:pt x="7" y="1"/>
                </a:lnTo>
                <a:lnTo>
                  <a:pt x="4" y="5"/>
                </a:lnTo>
                <a:lnTo>
                  <a:pt x="2" y="11"/>
                </a:lnTo>
                <a:lnTo>
                  <a:pt x="1" y="15"/>
                </a:lnTo>
                <a:lnTo>
                  <a:pt x="1" y="15"/>
                </a:lnTo>
                <a:lnTo>
                  <a:pt x="1" y="15"/>
                </a:lnTo>
                <a:lnTo>
                  <a:pt x="0" y="15"/>
                </a:lnTo>
                <a:lnTo>
                  <a:pt x="0" y="15"/>
                </a:lnTo>
                <a:lnTo>
                  <a:pt x="2" y="21"/>
                </a:lnTo>
                <a:lnTo>
                  <a:pt x="7" y="24"/>
                </a:lnTo>
                <a:lnTo>
                  <a:pt x="10" y="25"/>
                </a:lnTo>
                <a:lnTo>
                  <a:pt x="14" y="25"/>
                </a:lnTo>
                <a:lnTo>
                  <a:pt x="14"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1" name="Freeform 278">
            <a:extLst>
              <a:ext uri="{FF2B5EF4-FFF2-40B4-BE49-F238E27FC236}">
                <a16:creationId xmlns:a16="http://schemas.microsoft.com/office/drawing/2014/main" id="{AE4E3913-DA93-3E3E-0238-5228EA265338}"/>
              </a:ext>
            </a:extLst>
          </p:cNvPr>
          <p:cNvSpPr>
            <a:spLocks/>
          </p:cNvSpPr>
          <p:nvPr/>
        </p:nvSpPr>
        <p:spPr bwMode="gray">
          <a:xfrm>
            <a:off x="4069826" y="6599417"/>
            <a:ext cx="74129" cy="188046"/>
          </a:xfrm>
          <a:custGeom>
            <a:avLst/>
            <a:gdLst/>
            <a:ahLst/>
            <a:cxnLst>
              <a:cxn ang="0">
                <a:pos x="12" y="56"/>
              </a:cxn>
              <a:cxn ang="0">
                <a:pos x="12" y="56"/>
              </a:cxn>
              <a:cxn ang="0">
                <a:pos x="28" y="59"/>
              </a:cxn>
              <a:cxn ang="0">
                <a:pos x="49" y="61"/>
              </a:cxn>
              <a:cxn ang="0">
                <a:pos x="55" y="48"/>
              </a:cxn>
              <a:cxn ang="0">
                <a:pos x="65" y="35"/>
              </a:cxn>
              <a:cxn ang="0">
                <a:pos x="65" y="22"/>
              </a:cxn>
              <a:cxn ang="0">
                <a:pos x="71" y="22"/>
              </a:cxn>
              <a:cxn ang="0">
                <a:pos x="76" y="19"/>
              </a:cxn>
              <a:cxn ang="0">
                <a:pos x="76" y="19"/>
              </a:cxn>
              <a:cxn ang="0">
                <a:pos x="73" y="5"/>
              </a:cxn>
              <a:cxn ang="0">
                <a:pos x="73" y="1"/>
              </a:cxn>
              <a:cxn ang="0">
                <a:pos x="72" y="0"/>
              </a:cxn>
              <a:cxn ang="0">
                <a:pos x="72" y="0"/>
              </a:cxn>
              <a:cxn ang="0">
                <a:pos x="69" y="1"/>
              </a:cxn>
              <a:cxn ang="0">
                <a:pos x="64" y="7"/>
              </a:cxn>
              <a:cxn ang="0">
                <a:pos x="58" y="14"/>
              </a:cxn>
              <a:cxn ang="0">
                <a:pos x="54" y="21"/>
              </a:cxn>
              <a:cxn ang="0">
                <a:pos x="54" y="21"/>
              </a:cxn>
              <a:cxn ang="0">
                <a:pos x="48" y="27"/>
              </a:cxn>
              <a:cxn ang="0">
                <a:pos x="41" y="32"/>
              </a:cxn>
              <a:cxn ang="0">
                <a:pos x="32" y="35"/>
              </a:cxn>
              <a:cxn ang="0">
                <a:pos x="22" y="35"/>
              </a:cxn>
              <a:cxn ang="0">
                <a:pos x="22" y="35"/>
              </a:cxn>
              <a:cxn ang="0">
                <a:pos x="15" y="35"/>
              </a:cxn>
              <a:cxn ang="0">
                <a:pos x="9" y="36"/>
              </a:cxn>
              <a:cxn ang="0">
                <a:pos x="4" y="39"/>
              </a:cxn>
              <a:cxn ang="0">
                <a:pos x="4" y="39"/>
              </a:cxn>
              <a:cxn ang="0">
                <a:pos x="2" y="41"/>
              </a:cxn>
              <a:cxn ang="0">
                <a:pos x="0" y="39"/>
              </a:cxn>
              <a:cxn ang="0">
                <a:pos x="0" y="39"/>
              </a:cxn>
              <a:cxn ang="0">
                <a:pos x="2" y="45"/>
              </a:cxn>
              <a:cxn ang="0">
                <a:pos x="7" y="51"/>
              </a:cxn>
              <a:cxn ang="0">
                <a:pos x="12" y="56"/>
              </a:cxn>
              <a:cxn ang="0">
                <a:pos x="12" y="56"/>
              </a:cxn>
            </a:cxnLst>
            <a:rect l="0" t="0" r="r" b="b"/>
            <a:pathLst>
              <a:path w="76" h="61">
                <a:moveTo>
                  <a:pt x="12" y="56"/>
                </a:moveTo>
                <a:lnTo>
                  <a:pt x="12" y="56"/>
                </a:lnTo>
                <a:lnTo>
                  <a:pt x="28" y="59"/>
                </a:lnTo>
                <a:lnTo>
                  <a:pt x="49" y="61"/>
                </a:lnTo>
                <a:lnTo>
                  <a:pt x="55" y="48"/>
                </a:lnTo>
                <a:lnTo>
                  <a:pt x="65" y="35"/>
                </a:lnTo>
                <a:lnTo>
                  <a:pt x="65" y="22"/>
                </a:lnTo>
                <a:lnTo>
                  <a:pt x="71" y="22"/>
                </a:lnTo>
                <a:lnTo>
                  <a:pt x="76" y="19"/>
                </a:lnTo>
                <a:lnTo>
                  <a:pt x="76" y="19"/>
                </a:lnTo>
                <a:lnTo>
                  <a:pt x="73" y="5"/>
                </a:lnTo>
                <a:lnTo>
                  <a:pt x="73" y="1"/>
                </a:lnTo>
                <a:lnTo>
                  <a:pt x="72" y="0"/>
                </a:lnTo>
                <a:lnTo>
                  <a:pt x="72" y="0"/>
                </a:lnTo>
                <a:lnTo>
                  <a:pt x="69" y="1"/>
                </a:lnTo>
                <a:lnTo>
                  <a:pt x="64" y="7"/>
                </a:lnTo>
                <a:lnTo>
                  <a:pt x="58" y="14"/>
                </a:lnTo>
                <a:lnTo>
                  <a:pt x="54" y="21"/>
                </a:lnTo>
                <a:lnTo>
                  <a:pt x="54" y="21"/>
                </a:lnTo>
                <a:lnTo>
                  <a:pt x="48" y="27"/>
                </a:lnTo>
                <a:lnTo>
                  <a:pt x="41" y="32"/>
                </a:lnTo>
                <a:lnTo>
                  <a:pt x="32" y="35"/>
                </a:lnTo>
                <a:lnTo>
                  <a:pt x="22" y="35"/>
                </a:lnTo>
                <a:lnTo>
                  <a:pt x="22" y="35"/>
                </a:lnTo>
                <a:lnTo>
                  <a:pt x="15" y="35"/>
                </a:lnTo>
                <a:lnTo>
                  <a:pt x="9" y="36"/>
                </a:lnTo>
                <a:lnTo>
                  <a:pt x="4" y="39"/>
                </a:lnTo>
                <a:lnTo>
                  <a:pt x="4" y="39"/>
                </a:lnTo>
                <a:lnTo>
                  <a:pt x="2" y="41"/>
                </a:lnTo>
                <a:lnTo>
                  <a:pt x="0" y="39"/>
                </a:lnTo>
                <a:lnTo>
                  <a:pt x="0" y="39"/>
                </a:lnTo>
                <a:lnTo>
                  <a:pt x="2" y="45"/>
                </a:lnTo>
                <a:lnTo>
                  <a:pt x="7" y="51"/>
                </a:lnTo>
                <a:lnTo>
                  <a:pt x="12" y="56"/>
                </a:lnTo>
                <a:lnTo>
                  <a:pt x="12" y="5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2" name="Freeform 279">
            <a:extLst>
              <a:ext uri="{FF2B5EF4-FFF2-40B4-BE49-F238E27FC236}">
                <a16:creationId xmlns:a16="http://schemas.microsoft.com/office/drawing/2014/main" id="{90896424-3268-EC30-7105-66C0A20D3875}"/>
              </a:ext>
            </a:extLst>
          </p:cNvPr>
          <p:cNvSpPr>
            <a:spLocks noEditPoints="1"/>
          </p:cNvSpPr>
          <p:nvPr/>
        </p:nvSpPr>
        <p:spPr bwMode="gray">
          <a:xfrm>
            <a:off x="4809164" y="7607458"/>
            <a:ext cx="302369" cy="292857"/>
          </a:xfrm>
          <a:custGeom>
            <a:avLst/>
            <a:gdLst/>
            <a:ahLst/>
            <a:cxnLst>
              <a:cxn ang="0">
                <a:pos x="55" y="28"/>
              </a:cxn>
              <a:cxn ang="0">
                <a:pos x="44" y="18"/>
              </a:cxn>
              <a:cxn ang="0">
                <a:pos x="37" y="10"/>
              </a:cxn>
              <a:cxn ang="0">
                <a:pos x="32" y="10"/>
              </a:cxn>
              <a:cxn ang="0">
                <a:pos x="30" y="14"/>
              </a:cxn>
              <a:cxn ang="0">
                <a:pos x="17" y="13"/>
              </a:cxn>
              <a:cxn ang="0">
                <a:pos x="10" y="3"/>
              </a:cxn>
              <a:cxn ang="0">
                <a:pos x="3" y="8"/>
              </a:cxn>
              <a:cxn ang="0">
                <a:pos x="5" y="31"/>
              </a:cxn>
              <a:cxn ang="0">
                <a:pos x="21" y="58"/>
              </a:cxn>
              <a:cxn ang="0">
                <a:pos x="37" y="72"/>
              </a:cxn>
              <a:cxn ang="0">
                <a:pos x="67" y="88"/>
              </a:cxn>
              <a:cxn ang="0">
                <a:pos x="65" y="78"/>
              </a:cxn>
              <a:cxn ang="0">
                <a:pos x="55" y="62"/>
              </a:cxn>
              <a:cxn ang="0">
                <a:pos x="57" y="34"/>
              </a:cxn>
              <a:cxn ang="0">
                <a:pos x="286" y="15"/>
              </a:cxn>
              <a:cxn ang="0">
                <a:pos x="283" y="8"/>
              </a:cxn>
              <a:cxn ang="0">
                <a:pos x="270" y="0"/>
              </a:cxn>
              <a:cxn ang="0">
                <a:pos x="257" y="17"/>
              </a:cxn>
              <a:cxn ang="0">
                <a:pos x="249" y="24"/>
              </a:cxn>
              <a:cxn ang="0">
                <a:pos x="247" y="30"/>
              </a:cxn>
              <a:cxn ang="0">
                <a:pos x="246" y="41"/>
              </a:cxn>
              <a:cxn ang="0">
                <a:pos x="240" y="42"/>
              </a:cxn>
              <a:cxn ang="0">
                <a:pos x="233" y="44"/>
              </a:cxn>
              <a:cxn ang="0">
                <a:pos x="226" y="34"/>
              </a:cxn>
              <a:cxn ang="0">
                <a:pos x="215" y="48"/>
              </a:cxn>
              <a:cxn ang="0">
                <a:pos x="209" y="61"/>
              </a:cxn>
              <a:cxn ang="0">
                <a:pos x="185" y="64"/>
              </a:cxn>
              <a:cxn ang="0">
                <a:pos x="179" y="78"/>
              </a:cxn>
              <a:cxn ang="0">
                <a:pos x="175" y="85"/>
              </a:cxn>
              <a:cxn ang="0">
                <a:pos x="153" y="77"/>
              </a:cxn>
              <a:cxn ang="0">
                <a:pos x="159" y="88"/>
              </a:cxn>
              <a:cxn ang="0">
                <a:pos x="170" y="95"/>
              </a:cxn>
              <a:cxn ang="0">
                <a:pos x="182" y="92"/>
              </a:cxn>
              <a:cxn ang="0">
                <a:pos x="196" y="91"/>
              </a:cxn>
              <a:cxn ang="0">
                <a:pos x="209" y="85"/>
              </a:cxn>
              <a:cxn ang="0">
                <a:pos x="225" y="88"/>
              </a:cxn>
              <a:cxn ang="0">
                <a:pos x="239" y="84"/>
              </a:cxn>
              <a:cxn ang="0">
                <a:pos x="242" y="71"/>
              </a:cxn>
              <a:cxn ang="0">
                <a:pos x="243" y="62"/>
              </a:cxn>
              <a:cxn ang="0">
                <a:pos x="253" y="54"/>
              </a:cxn>
              <a:cxn ang="0">
                <a:pos x="256" y="42"/>
              </a:cxn>
              <a:cxn ang="0">
                <a:pos x="277" y="40"/>
              </a:cxn>
              <a:cxn ang="0">
                <a:pos x="293" y="37"/>
              </a:cxn>
              <a:cxn ang="0">
                <a:pos x="296" y="32"/>
              </a:cxn>
              <a:cxn ang="0">
                <a:pos x="306" y="28"/>
              </a:cxn>
              <a:cxn ang="0">
                <a:pos x="310" y="24"/>
              </a:cxn>
              <a:cxn ang="0">
                <a:pos x="298" y="17"/>
              </a:cxn>
            </a:cxnLst>
            <a:rect l="0" t="0" r="r" b="b"/>
            <a:pathLst>
              <a:path w="310" h="95">
                <a:moveTo>
                  <a:pt x="57" y="34"/>
                </a:moveTo>
                <a:lnTo>
                  <a:pt x="57" y="34"/>
                </a:lnTo>
                <a:lnTo>
                  <a:pt x="55" y="31"/>
                </a:lnTo>
                <a:lnTo>
                  <a:pt x="55" y="28"/>
                </a:lnTo>
                <a:lnTo>
                  <a:pt x="51" y="25"/>
                </a:lnTo>
                <a:lnTo>
                  <a:pt x="47" y="22"/>
                </a:lnTo>
                <a:lnTo>
                  <a:pt x="44" y="18"/>
                </a:lnTo>
                <a:lnTo>
                  <a:pt x="44" y="18"/>
                </a:lnTo>
                <a:lnTo>
                  <a:pt x="42" y="14"/>
                </a:lnTo>
                <a:lnTo>
                  <a:pt x="40" y="13"/>
                </a:lnTo>
                <a:lnTo>
                  <a:pt x="38" y="13"/>
                </a:lnTo>
                <a:lnTo>
                  <a:pt x="37" y="10"/>
                </a:lnTo>
                <a:lnTo>
                  <a:pt x="37" y="10"/>
                </a:lnTo>
                <a:lnTo>
                  <a:pt x="35" y="7"/>
                </a:lnTo>
                <a:lnTo>
                  <a:pt x="35" y="7"/>
                </a:lnTo>
                <a:lnTo>
                  <a:pt x="32" y="10"/>
                </a:lnTo>
                <a:lnTo>
                  <a:pt x="31" y="11"/>
                </a:lnTo>
                <a:lnTo>
                  <a:pt x="31" y="13"/>
                </a:lnTo>
                <a:lnTo>
                  <a:pt x="30" y="14"/>
                </a:lnTo>
                <a:lnTo>
                  <a:pt x="30" y="14"/>
                </a:lnTo>
                <a:lnTo>
                  <a:pt x="23" y="14"/>
                </a:lnTo>
                <a:lnTo>
                  <a:pt x="18" y="14"/>
                </a:lnTo>
                <a:lnTo>
                  <a:pt x="17" y="13"/>
                </a:lnTo>
                <a:lnTo>
                  <a:pt x="17" y="13"/>
                </a:lnTo>
                <a:lnTo>
                  <a:pt x="17" y="10"/>
                </a:lnTo>
                <a:lnTo>
                  <a:pt x="15" y="7"/>
                </a:lnTo>
                <a:lnTo>
                  <a:pt x="13" y="4"/>
                </a:lnTo>
                <a:lnTo>
                  <a:pt x="10" y="3"/>
                </a:lnTo>
                <a:lnTo>
                  <a:pt x="10" y="3"/>
                </a:lnTo>
                <a:lnTo>
                  <a:pt x="0" y="3"/>
                </a:lnTo>
                <a:lnTo>
                  <a:pt x="0" y="3"/>
                </a:lnTo>
                <a:lnTo>
                  <a:pt x="3" y="8"/>
                </a:lnTo>
                <a:lnTo>
                  <a:pt x="4" y="15"/>
                </a:lnTo>
                <a:lnTo>
                  <a:pt x="4" y="27"/>
                </a:lnTo>
                <a:lnTo>
                  <a:pt x="4" y="27"/>
                </a:lnTo>
                <a:lnTo>
                  <a:pt x="5" y="31"/>
                </a:lnTo>
                <a:lnTo>
                  <a:pt x="7" y="35"/>
                </a:lnTo>
                <a:lnTo>
                  <a:pt x="13" y="44"/>
                </a:lnTo>
                <a:lnTo>
                  <a:pt x="17" y="51"/>
                </a:lnTo>
                <a:lnTo>
                  <a:pt x="21" y="58"/>
                </a:lnTo>
                <a:lnTo>
                  <a:pt x="21" y="58"/>
                </a:lnTo>
                <a:lnTo>
                  <a:pt x="23" y="62"/>
                </a:lnTo>
                <a:lnTo>
                  <a:pt x="25" y="65"/>
                </a:lnTo>
                <a:lnTo>
                  <a:pt x="37" y="72"/>
                </a:lnTo>
                <a:lnTo>
                  <a:pt x="37" y="72"/>
                </a:lnTo>
                <a:lnTo>
                  <a:pt x="54" y="84"/>
                </a:lnTo>
                <a:lnTo>
                  <a:pt x="62" y="88"/>
                </a:lnTo>
                <a:lnTo>
                  <a:pt x="67" y="88"/>
                </a:lnTo>
                <a:lnTo>
                  <a:pt x="67" y="88"/>
                </a:lnTo>
                <a:lnTo>
                  <a:pt x="68" y="86"/>
                </a:lnTo>
                <a:lnTo>
                  <a:pt x="68" y="85"/>
                </a:lnTo>
                <a:lnTo>
                  <a:pt x="65" y="78"/>
                </a:lnTo>
                <a:lnTo>
                  <a:pt x="61" y="71"/>
                </a:lnTo>
                <a:lnTo>
                  <a:pt x="57" y="65"/>
                </a:lnTo>
                <a:lnTo>
                  <a:pt x="57" y="65"/>
                </a:lnTo>
                <a:lnTo>
                  <a:pt x="55" y="62"/>
                </a:lnTo>
                <a:lnTo>
                  <a:pt x="54" y="59"/>
                </a:lnTo>
                <a:lnTo>
                  <a:pt x="54" y="52"/>
                </a:lnTo>
                <a:lnTo>
                  <a:pt x="57" y="34"/>
                </a:lnTo>
                <a:lnTo>
                  <a:pt x="57" y="34"/>
                </a:lnTo>
                <a:close/>
                <a:moveTo>
                  <a:pt x="298" y="17"/>
                </a:moveTo>
                <a:lnTo>
                  <a:pt x="298" y="17"/>
                </a:lnTo>
                <a:lnTo>
                  <a:pt x="290" y="17"/>
                </a:lnTo>
                <a:lnTo>
                  <a:pt x="286" y="15"/>
                </a:lnTo>
                <a:lnTo>
                  <a:pt x="284" y="14"/>
                </a:lnTo>
                <a:lnTo>
                  <a:pt x="284" y="13"/>
                </a:lnTo>
                <a:lnTo>
                  <a:pt x="284" y="13"/>
                </a:lnTo>
                <a:lnTo>
                  <a:pt x="283" y="8"/>
                </a:lnTo>
                <a:lnTo>
                  <a:pt x="280" y="4"/>
                </a:lnTo>
                <a:lnTo>
                  <a:pt x="274" y="1"/>
                </a:lnTo>
                <a:lnTo>
                  <a:pt x="270" y="0"/>
                </a:lnTo>
                <a:lnTo>
                  <a:pt x="270" y="0"/>
                </a:lnTo>
                <a:lnTo>
                  <a:pt x="266" y="3"/>
                </a:lnTo>
                <a:lnTo>
                  <a:pt x="262" y="7"/>
                </a:lnTo>
                <a:lnTo>
                  <a:pt x="259" y="11"/>
                </a:lnTo>
                <a:lnTo>
                  <a:pt x="257" y="17"/>
                </a:lnTo>
                <a:lnTo>
                  <a:pt x="257" y="17"/>
                </a:lnTo>
                <a:lnTo>
                  <a:pt x="256" y="20"/>
                </a:lnTo>
                <a:lnTo>
                  <a:pt x="252" y="21"/>
                </a:lnTo>
                <a:lnTo>
                  <a:pt x="249" y="24"/>
                </a:lnTo>
                <a:lnTo>
                  <a:pt x="249" y="25"/>
                </a:lnTo>
                <a:lnTo>
                  <a:pt x="249" y="27"/>
                </a:lnTo>
                <a:lnTo>
                  <a:pt x="249" y="27"/>
                </a:lnTo>
                <a:lnTo>
                  <a:pt x="247" y="30"/>
                </a:lnTo>
                <a:lnTo>
                  <a:pt x="244" y="31"/>
                </a:lnTo>
                <a:lnTo>
                  <a:pt x="244" y="31"/>
                </a:lnTo>
                <a:lnTo>
                  <a:pt x="246" y="38"/>
                </a:lnTo>
                <a:lnTo>
                  <a:pt x="246" y="41"/>
                </a:lnTo>
                <a:lnTo>
                  <a:pt x="246" y="41"/>
                </a:lnTo>
                <a:lnTo>
                  <a:pt x="246" y="41"/>
                </a:lnTo>
                <a:lnTo>
                  <a:pt x="243" y="41"/>
                </a:lnTo>
                <a:lnTo>
                  <a:pt x="240" y="42"/>
                </a:lnTo>
                <a:lnTo>
                  <a:pt x="239" y="44"/>
                </a:lnTo>
                <a:lnTo>
                  <a:pt x="234" y="45"/>
                </a:lnTo>
                <a:lnTo>
                  <a:pt x="234" y="45"/>
                </a:lnTo>
                <a:lnTo>
                  <a:pt x="233" y="44"/>
                </a:lnTo>
                <a:lnTo>
                  <a:pt x="232" y="41"/>
                </a:lnTo>
                <a:lnTo>
                  <a:pt x="226" y="34"/>
                </a:lnTo>
                <a:lnTo>
                  <a:pt x="226" y="34"/>
                </a:lnTo>
                <a:lnTo>
                  <a:pt x="226" y="34"/>
                </a:lnTo>
                <a:lnTo>
                  <a:pt x="226" y="34"/>
                </a:lnTo>
                <a:lnTo>
                  <a:pt x="222" y="35"/>
                </a:lnTo>
                <a:lnTo>
                  <a:pt x="217" y="41"/>
                </a:lnTo>
                <a:lnTo>
                  <a:pt x="215" y="48"/>
                </a:lnTo>
                <a:lnTo>
                  <a:pt x="212" y="55"/>
                </a:lnTo>
                <a:lnTo>
                  <a:pt x="212" y="55"/>
                </a:lnTo>
                <a:lnTo>
                  <a:pt x="210" y="58"/>
                </a:lnTo>
                <a:lnTo>
                  <a:pt x="209" y="61"/>
                </a:lnTo>
                <a:lnTo>
                  <a:pt x="205" y="62"/>
                </a:lnTo>
                <a:lnTo>
                  <a:pt x="189" y="62"/>
                </a:lnTo>
                <a:lnTo>
                  <a:pt x="189" y="62"/>
                </a:lnTo>
                <a:lnTo>
                  <a:pt x="185" y="64"/>
                </a:lnTo>
                <a:lnTo>
                  <a:pt x="182" y="65"/>
                </a:lnTo>
                <a:lnTo>
                  <a:pt x="180" y="68"/>
                </a:lnTo>
                <a:lnTo>
                  <a:pt x="179" y="71"/>
                </a:lnTo>
                <a:lnTo>
                  <a:pt x="179" y="78"/>
                </a:lnTo>
                <a:lnTo>
                  <a:pt x="178" y="84"/>
                </a:lnTo>
                <a:lnTo>
                  <a:pt x="178" y="84"/>
                </a:lnTo>
                <a:lnTo>
                  <a:pt x="176" y="85"/>
                </a:lnTo>
                <a:lnTo>
                  <a:pt x="175" y="85"/>
                </a:lnTo>
                <a:lnTo>
                  <a:pt x="168" y="82"/>
                </a:lnTo>
                <a:lnTo>
                  <a:pt x="161" y="79"/>
                </a:lnTo>
                <a:lnTo>
                  <a:pt x="153" y="77"/>
                </a:lnTo>
                <a:lnTo>
                  <a:pt x="153" y="77"/>
                </a:lnTo>
                <a:lnTo>
                  <a:pt x="156" y="84"/>
                </a:lnTo>
                <a:lnTo>
                  <a:pt x="158" y="86"/>
                </a:lnTo>
                <a:lnTo>
                  <a:pt x="159" y="88"/>
                </a:lnTo>
                <a:lnTo>
                  <a:pt x="159" y="88"/>
                </a:lnTo>
                <a:lnTo>
                  <a:pt x="162" y="89"/>
                </a:lnTo>
                <a:lnTo>
                  <a:pt x="166" y="92"/>
                </a:lnTo>
                <a:lnTo>
                  <a:pt x="169" y="94"/>
                </a:lnTo>
                <a:lnTo>
                  <a:pt x="170" y="95"/>
                </a:lnTo>
                <a:lnTo>
                  <a:pt x="172" y="94"/>
                </a:lnTo>
                <a:lnTo>
                  <a:pt x="172" y="94"/>
                </a:lnTo>
                <a:lnTo>
                  <a:pt x="176" y="92"/>
                </a:lnTo>
                <a:lnTo>
                  <a:pt x="182" y="92"/>
                </a:lnTo>
                <a:lnTo>
                  <a:pt x="188" y="92"/>
                </a:lnTo>
                <a:lnTo>
                  <a:pt x="193" y="92"/>
                </a:lnTo>
                <a:lnTo>
                  <a:pt x="193" y="92"/>
                </a:lnTo>
                <a:lnTo>
                  <a:pt x="196" y="91"/>
                </a:lnTo>
                <a:lnTo>
                  <a:pt x="200" y="88"/>
                </a:lnTo>
                <a:lnTo>
                  <a:pt x="203" y="86"/>
                </a:lnTo>
                <a:lnTo>
                  <a:pt x="209" y="85"/>
                </a:lnTo>
                <a:lnTo>
                  <a:pt x="209" y="85"/>
                </a:lnTo>
                <a:lnTo>
                  <a:pt x="215" y="86"/>
                </a:lnTo>
                <a:lnTo>
                  <a:pt x="217" y="89"/>
                </a:lnTo>
                <a:lnTo>
                  <a:pt x="219" y="89"/>
                </a:lnTo>
                <a:lnTo>
                  <a:pt x="225" y="88"/>
                </a:lnTo>
                <a:lnTo>
                  <a:pt x="225" y="88"/>
                </a:lnTo>
                <a:lnTo>
                  <a:pt x="230" y="86"/>
                </a:lnTo>
                <a:lnTo>
                  <a:pt x="236" y="85"/>
                </a:lnTo>
                <a:lnTo>
                  <a:pt x="239" y="84"/>
                </a:lnTo>
                <a:lnTo>
                  <a:pt x="239" y="79"/>
                </a:lnTo>
                <a:lnTo>
                  <a:pt x="239" y="79"/>
                </a:lnTo>
                <a:lnTo>
                  <a:pt x="239" y="74"/>
                </a:lnTo>
                <a:lnTo>
                  <a:pt x="242" y="71"/>
                </a:lnTo>
                <a:lnTo>
                  <a:pt x="243" y="68"/>
                </a:lnTo>
                <a:lnTo>
                  <a:pt x="243" y="64"/>
                </a:lnTo>
                <a:lnTo>
                  <a:pt x="243" y="64"/>
                </a:lnTo>
                <a:lnTo>
                  <a:pt x="243" y="62"/>
                </a:lnTo>
                <a:lnTo>
                  <a:pt x="244" y="61"/>
                </a:lnTo>
                <a:lnTo>
                  <a:pt x="249" y="58"/>
                </a:lnTo>
                <a:lnTo>
                  <a:pt x="252" y="55"/>
                </a:lnTo>
                <a:lnTo>
                  <a:pt x="253" y="54"/>
                </a:lnTo>
                <a:lnTo>
                  <a:pt x="253" y="49"/>
                </a:lnTo>
                <a:lnTo>
                  <a:pt x="253" y="49"/>
                </a:lnTo>
                <a:lnTo>
                  <a:pt x="253" y="45"/>
                </a:lnTo>
                <a:lnTo>
                  <a:pt x="256" y="42"/>
                </a:lnTo>
                <a:lnTo>
                  <a:pt x="259" y="41"/>
                </a:lnTo>
                <a:lnTo>
                  <a:pt x="262" y="40"/>
                </a:lnTo>
                <a:lnTo>
                  <a:pt x="270" y="40"/>
                </a:lnTo>
                <a:lnTo>
                  <a:pt x="277" y="40"/>
                </a:lnTo>
                <a:lnTo>
                  <a:pt x="277" y="40"/>
                </a:lnTo>
                <a:lnTo>
                  <a:pt x="286" y="41"/>
                </a:lnTo>
                <a:lnTo>
                  <a:pt x="286" y="41"/>
                </a:lnTo>
                <a:lnTo>
                  <a:pt x="293" y="37"/>
                </a:lnTo>
                <a:lnTo>
                  <a:pt x="296" y="34"/>
                </a:lnTo>
                <a:lnTo>
                  <a:pt x="296" y="32"/>
                </a:lnTo>
                <a:lnTo>
                  <a:pt x="296" y="32"/>
                </a:lnTo>
                <a:lnTo>
                  <a:pt x="296" y="32"/>
                </a:lnTo>
                <a:lnTo>
                  <a:pt x="294" y="31"/>
                </a:lnTo>
                <a:lnTo>
                  <a:pt x="296" y="30"/>
                </a:lnTo>
                <a:lnTo>
                  <a:pt x="300" y="30"/>
                </a:lnTo>
                <a:lnTo>
                  <a:pt x="306" y="28"/>
                </a:lnTo>
                <a:lnTo>
                  <a:pt x="308" y="27"/>
                </a:lnTo>
                <a:lnTo>
                  <a:pt x="310" y="25"/>
                </a:lnTo>
                <a:lnTo>
                  <a:pt x="310" y="25"/>
                </a:lnTo>
                <a:lnTo>
                  <a:pt x="310" y="24"/>
                </a:lnTo>
                <a:lnTo>
                  <a:pt x="310" y="21"/>
                </a:lnTo>
                <a:lnTo>
                  <a:pt x="307" y="18"/>
                </a:lnTo>
                <a:lnTo>
                  <a:pt x="303" y="17"/>
                </a:lnTo>
                <a:lnTo>
                  <a:pt x="298" y="17"/>
                </a:lnTo>
                <a:lnTo>
                  <a:pt x="298" y="1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3" name="Freeform 280">
            <a:extLst>
              <a:ext uri="{FF2B5EF4-FFF2-40B4-BE49-F238E27FC236}">
                <a16:creationId xmlns:a16="http://schemas.microsoft.com/office/drawing/2014/main" id="{CBFAF91A-291B-E609-6B2F-86A5CDB015BE}"/>
              </a:ext>
            </a:extLst>
          </p:cNvPr>
          <p:cNvSpPr>
            <a:spLocks/>
          </p:cNvSpPr>
          <p:nvPr/>
        </p:nvSpPr>
        <p:spPr bwMode="gray">
          <a:xfrm>
            <a:off x="5029601" y="7703021"/>
            <a:ext cx="19508" cy="43157"/>
          </a:xfrm>
          <a:custGeom>
            <a:avLst/>
            <a:gdLst/>
            <a:ahLst/>
            <a:cxnLst>
              <a:cxn ang="0">
                <a:pos x="8" y="14"/>
              </a:cxn>
              <a:cxn ang="0">
                <a:pos x="8" y="14"/>
              </a:cxn>
              <a:cxn ang="0">
                <a:pos x="13" y="13"/>
              </a:cxn>
              <a:cxn ang="0">
                <a:pos x="14" y="11"/>
              </a:cxn>
              <a:cxn ang="0">
                <a:pos x="17" y="10"/>
              </a:cxn>
              <a:cxn ang="0">
                <a:pos x="20" y="10"/>
              </a:cxn>
              <a:cxn ang="0">
                <a:pos x="20" y="10"/>
              </a:cxn>
              <a:cxn ang="0">
                <a:pos x="20" y="10"/>
              </a:cxn>
              <a:cxn ang="0">
                <a:pos x="20" y="7"/>
              </a:cxn>
              <a:cxn ang="0">
                <a:pos x="18" y="0"/>
              </a:cxn>
              <a:cxn ang="0">
                <a:pos x="18" y="0"/>
              </a:cxn>
              <a:cxn ang="0">
                <a:pos x="14" y="1"/>
              </a:cxn>
              <a:cxn ang="0">
                <a:pos x="11" y="3"/>
              </a:cxn>
              <a:cxn ang="0">
                <a:pos x="11" y="4"/>
              </a:cxn>
              <a:cxn ang="0">
                <a:pos x="11" y="4"/>
              </a:cxn>
              <a:cxn ang="0">
                <a:pos x="11" y="6"/>
              </a:cxn>
              <a:cxn ang="0">
                <a:pos x="10" y="6"/>
              </a:cxn>
              <a:cxn ang="0">
                <a:pos x="7" y="4"/>
              </a:cxn>
              <a:cxn ang="0">
                <a:pos x="0" y="3"/>
              </a:cxn>
              <a:cxn ang="0">
                <a:pos x="0" y="3"/>
              </a:cxn>
              <a:cxn ang="0">
                <a:pos x="6" y="10"/>
              </a:cxn>
              <a:cxn ang="0">
                <a:pos x="7" y="13"/>
              </a:cxn>
              <a:cxn ang="0">
                <a:pos x="8" y="14"/>
              </a:cxn>
              <a:cxn ang="0">
                <a:pos x="8" y="14"/>
              </a:cxn>
            </a:cxnLst>
            <a:rect l="0" t="0" r="r" b="b"/>
            <a:pathLst>
              <a:path w="20" h="14">
                <a:moveTo>
                  <a:pt x="8" y="14"/>
                </a:moveTo>
                <a:lnTo>
                  <a:pt x="8" y="14"/>
                </a:lnTo>
                <a:lnTo>
                  <a:pt x="13" y="13"/>
                </a:lnTo>
                <a:lnTo>
                  <a:pt x="14" y="11"/>
                </a:lnTo>
                <a:lnTo>
                  <a:pt x="17" y="10"/>
                </a:lnTo>
                <a:lnTo>
                  <a:pt x="20" y="10"/>
                </a:lnTo>
                <a:lnTo>
                  <a:pt x="20" y="10"/>
                </a:lnTo>
                <a:lnTo>
                  <a:pt x="20" y="10"/>
                </a:lnTo>
                <a:lnTo>
                  <a:pt x="20" y="7"/>
                </a:lnTo>
                <a:lnTo>
                  <a:pt x="18" y="0"/>
                </a:lnTo>
                <a:lnTo>
                  <a:pt x="18" y="0"/>
                </a:lnTo>
                <a:lnTo>
                  <a:pt x="14" y="1"/>
                </a:lnTo>
                <a:lnTo>
                  <a:pt x="11" y="3"/>
                </a:lnTo>
                <a:lnTo>
                  <a:pt x="11" y="4"/>
                </a:lnTo>
                <a:lnTo>
                  <a:pt x="11" y="4"/>
                </a:lnTo>
                <a:lnTo>
                  <a:pt x="11" y="6"/>
                </a:lnTo>
                <a:lnTo>
                  <a:pt x="10" y="6"/>
                </a:lnTo>
                <a:lnTo>
                  <a:pt x="7" y="4"/>
                </a:lnTo>
                <a:lnTo>
                  <a:pt x="0" y="3"/>
                </a:lnTo>
                <a:lnTo>
                  <a:pt x="0" y="3"/>
                </a:lnTo>
                <a:lnTo>
                  <a:pt x="6" y="10"/>
                </a:lnTo>
                <a:lnTo>
                  <a:pt x="7" y="13"/>
                </a:lnTo>
                <a:lnTo>
                  <a:pt x="8" y="14"/>
                </a:lnTo>
                <a:lnTo>
                  <a:pt x="8" y="1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4" name="Freeform 281">
            <a:extLst>
              <a:ext uri="{FF2B5EF4-FFF2-40B4-BE49-F238E27FC236}">
                <a16:creationId xmlns:a16="http://schemas.microsoft.com/office/drawing/2014/main" id="{26772535-0A75-1085-9BAF-AC1EDB3D5BC2}"/>
              </a:ext>
            </a:extLst>
          </p:cNvPr>
          <p:cNvSpPr>
            <a:spLocks/>
          </p:cNvSpPr>
          <p:nvPr/>
        </p:nvSpPr>
        <p:spPr bwMode="gray">
          <a:xfrm>
            <a:off x="3864995" y="5976714"/>
            <a:ext cx="153135" cy="468571"/>
          </a:xfrm>
          <a:custGeom>
            <a:avLst/>
            <a:gdLst/>
            <a:ahLst/>
            <a:cxnLst>
              <a:cxn ang="0">
                <a:pos x="134" y="135"/>
              </a:cxn>
              <a:cxn ang="0">
                <a:pos x="140" y="132"/>
              </a:cxn>
              <a:cxn ang="0">
                <a:pos x="150" y="139"/>
              </a:cxn>
              <a:cxn ang="0">
                <a:pos x="157" y="135"/>
              </a:cxn>
              <a:cxn ang="0">
                <a:pos x="148" y="125"/>
              </a:cxn>
              <a:cxn ang="0">
                <a:pos x="147" y="119"/>
              </a:cxn>
              <a:cxn ang="0">
                <a:pos x="143" y="110"/>
              </a:cxn>
              <a:cxn ang="0">
                <a:pos x="144" y="106"/>
              </a:cxn>
              <a:cxn ang="0">
                <a:pos x="143" y="101"/>
              </a:cxn>
              <a:cxn ang="0">
                <a:pos x="136" y="91"/>
              </a:cxn>
              <a:cxn ang="0">
                <a:pos x="126" y="86"/>
              </a:cxn>
              <a:cxn ang="0">
                <a:pos x="118" y="79"/>
              </a:cxn>
              <a:cxn ang="0">
                <a:pos x="116" y="73"/>
              </a:cxn>
              <a:cxn ang="0">
                <a:pos x="109" y="68"/>
              </a:cxn>
              <a:cxn ang="0">
                <a:pos x="109" y="55"/>
              </a:cxn>
              <a:cxn ang="0">
                <a:pos x="111" y="48"/>
              </a:cxn>
              <a:cxn ang="0">
                <a:pos x="114" y="42"/>
              </a:cxn>
              <a:cxn ang="0">
                <a:pos x="117" y="39"/>
              </a:cxn>
              <a:cxn ang="0">
                <a:pos x="117" y="34"/>
              </a:cxn>
              <a:cxn ang="0">
                <a:pos x="110" y="28"/>
              </a:cxn>
              <a:cxn ang="0">
                <a:pos x="104" y="25"/>
              </a:cxn>
              <a:cxn ang="0">
                <a:pos x="101" y="18"/>
              </a:cxn>
              <a:cxn ang="0">
                <a:pos x="97" y="8"/>
              </a:cxn>
              <a:cxn ang="0">
                <a:pos x="94" y="8"/>
              </a:cxn>
              <a:cxn ang="0">
                <a:pos x="83" y="4"/>
              </a:cxn>
              <a:cxn ang="0">
                <a:pos x="79" y="2"/>
              </a:cxn>
              <a:cxn ang="0">
                <a:pos x="70" y="0"/>
              </a:cxn>
              <a:cxn ang="0">
                <a:pos x="62" y="1"/>
              </a:cxn>
              <a:cxn ang="0">
                <a:pos x="57" y="5"/>
              </a:cxn>
              <a:cxn ang="0">
                <a:pos x="44" y="14"/>
              </a:cxn>
              <a:cxn ang="0">
                <a:pos x="39" y="19"/>
              </a:cxn>
              <a:cxn ang="0">
                <a:pos x="40" y="31"/>
              </a:cxn>
              <a:cxn ang="0">
                <a:pos x="39" y="36"/>
              </a:cxn>
              <a:cxn ang="0">
                <a:pos x="39" y="46"/>
              </a:cxn>
              <a:cxn ang="0">
                <a:pos x="35" y="55"/>
              </a:cxn>
              <a:cxn ang="0">
                <a:pos x="0" y="73"/>
              </a:cxn>
              <a:cxn ang="0">
                <a:pos x="5" y="98"/>
              </a:cxn>
              <a:cxn ang="0">
                <a:pos x="17" y="98"/>
              </a:cxn>
              <a:cxn ang="0">
                <a:pos x="33" y="106"/>
              </a:cxn>
              <a:cxn ang="0">
                <a:pos x="69" y="129"/>
              </a:cxn>
              <a:cxn ang="0">
                <a:pos x="93" y="147"/>
              </a:cxn>
              <a:cxn ang="0">
                <a:pos x="107" y="150"/>
              </a:cxn>
              <a:cxn ang="0">
                <a:pos x="128" y="143"/>
              </a:cxn>
            </a:cxnLst>
            <a:rect l="0" t="0" r="r" b="b"/>
            <a:pathLst>
              <a:path w="157" h="152">
                <a:moveTo>
                  <a:pt x="131" y="137"/>
                </a:moveTo>
                <a:lnTo>
                  <a:pt x="131" y="137"/>
                </a:lnTo>
                <a:lnTo>
                  <a:pt x="134" y="135"/>
                </a:lnTo>
                <a:lnTo>
                  <a:pt x="136" y="133"/>
                </a:lnTo>
                <a:lnTo>
                  <a:pt x="140" y="132"/>
                </a:lnTo>
                <a:lnTo>
                  <a:pt x="140" y="132"/>
                </a:lnTo>
                <a:lnTo>
                  <a:pt x="141" y="132"/>
                </a:lnTo>
                <a:lnTo>
                  <a:pt x="144" y="133"/>
                </a:lnTo>
                <a:lnTo>
                  <a:pt x="150" y="139"/>
                </a:lnTo>
                <a:lnTo>
                  <a:pt x="150" y="139"/>
                </a:lnTo>
                <a:lnTo>
                  <a:pt x="153" y="136"/>
                </a:lnTo>
                <a:lnTo>
                  <a:pt x="157" y="135"/>
                </a:lnTo>
                <a:lnTo>
                  <a:pt x="157" y="135"/>
                </a:lnTo>
                <a:lnTo>
                  <a:pt x="151" y="128"/>
                </a:lnTo>
                <a:lnTo>
                  <a:pt x="148" y="125"/>
                </a:lnTo>
                <a:lnTo>
                  <a:pt x="148" y="122"/>
                </a:lnTo>
                <a:lnTo>
                  <a:pt x="148" y="122"/>
                </a:lnTo>
                <a:lnTo>
                  <a:pt x="147" y="119"/>
                </a:lnTo>
                <a:lnTo>
                  <a:pt x="146" y="116"/>
                </a:lnTo>
                <a:lnTo>
                  <a:pt x="143" y="113"/>
                </a:lnTo>
                <a:lnTo>
                  <a:pt x="143" y="110"/>
                </a:lnTo>
                <a:lnTo>
                  <a:pt x="143" y="110"/>
                </a:lnTo>
                <a:lnTo>
                  <a:pt x="143" y="109"/>
                </a:lnTo>
                <a:lnTo>
                  <a:pt x="144" y="106"/>
                </a:lnTo>
                <a:lnTo>
                  <a:pt x="144" y="103"/>
                </a:lnTo>
                <a:lnTo>
                  <a:pt x="143" y="101"/>
                </a:lnTo>
                <a:lnTo>
                  <a:pt x="143" y="101"/>
                </a:lnTo>
                <a:lnTo>
                  <a:pt x="140" y="95"/>
                </a:lnTo>
                <a:lnTo>
                  <a:pt x="138" y="92"/>
                </a:lnTo>
                <a:lnTo>
                  <a:pt x="136" y="91"/>
                </a:lnTo>
                <a:lnTo>
                  <a:pt x="136" y="91"/>
                </a:lnTo>
                <a:lnTo>
                  <a:pt x="131" y="89"/>
                </a:lnTo>
                <a:lnTo>
                  <a:pt x="126" y="86"/>
                </a:lnTo>
                <a:lnTo>
                  <a:pt x="120" y="82"/>
                </a:lnTo>
                <a:lnTo>
                  <a:pt x="118" y="81"/>
                </a:lnTo>
                <a:lnTo>
                  <a:pt x="118" y="79"/>
                </a:lnTo>
                <a:lnTo>
                  <a:pt x="118" y="79"/>
                </a:lnTo>
                <a:lnTo>
                  <a:pt x="117" y="76"/>
                </a:lnTo>
                <a:lnTo>
                  <a:pt x="116" y="73"/>
                </a:lnTo>
                <a:lnTo>
                  <a:pt x="110" y="71"/>
                </a:lnTo>
                <a:lnTo>
                  <a:pt x="110" y="71"/>
                </a:lnTo>
                <a:lnTo>
                  <a:pt x="109" y="68"/>
                </a:lnTo>
                <a:lnTo>
                  <a:pt x="107" y="64"/>
                </a:lnTo>
                <a:lnTo>
                  <a:pt x="107" y="58"/>
                </a:lnTo>
                <a:lnTo>
                  <a:pt x="109" y="55"/>
                </a:lnTo>
                <a:lnTo>
                  <a:pt x="109" y="55"/>
                </a:lnTo>
                <a:lnTo>
                  <a:pt x="110" y="52"/>
                </a:lnTo>
                <a:lnTo>
                  <a:pt x="111" y="48"/>
                </a:lnTo>
                <a:lnTo>
                  <a:pt x="113" y="45"/>
                </a:lnTo>
                <a:lnTo>
                  <a:pt x="114" y="44"/>
                </a:lnTo>
                <a:lnTo>
                  <a:pt x="114" y="42"/>
                </a:lnTo>
                <a:lnTo>
                  <a:pt x="114" y="42"/>
                </a:lnTo>
                <a:lnTo>
                  <a:pt x="117" y="42"/>
                </a:lnTo>
                <a:lnTo>
                  <a:pt x="117" y="39"/>
                </a:lnTo>
                <a:lnTo>
                  <a:pt x="117" y="36"/>
                </a:lnTo>
                <a:lnTo>
                  <a:pt x="117" y="34"/>
                </a:lnTo>
                <a:lnTo>
                  <a:pt x="117" y="34"/>
                </a:lnTo>
                <a:lnTo>
                  <a:pt x="117" y="31"/>
                </a:lnTo>
                <a:lnTo>
                  <a:pt x="116" y="29"/>
                </a:lnTo>
                <a:lnTo>
                  <a:pt x="110" y="28"/>
                </a:lnTo>
                <a:lnTo>
                  <a:pt x="110" y="28"/>
                </a:lnTo>
                <a:lnTo>
                  <a:pt x="107" y="27"/>
                </a:lnTo>
                <a:lnTo>
                  <a:pt x="104" y="25"/>
                </a:lnTo>
                <a:lnTo>
                  <a:pt x="103" y="21"/>
                </a:lnTo>
                <a:lnTo>
                  <a:pt x="101" y="18"/>
                </a:lnTo>
                <a:lnTo>
                  <a:pt x="101" y="18"/>
                </a:lnTo>
                <a:lnTo>
                  <a:pt x="100" y="15"/>
                </a:lnTo>
                <a:lnTo>
                  <a:pt x="99" y="11"/>
                </a:lnTo>
                <a:lnTo>
                  <a:pt x="97" y="8"/>
                </a:lnTo>
                <a:lnTo>
                  <a:pt x="96" y="5"/>
                </a:lnTo>
                <a:lnTo>
                  <a:pt x="96" y="5"/>
                </a:lnTo>
                <a:lnTo>
                  <a:pt x="94" y="8"/>
                </a:lnTo>
                <a:lnTo>
                  <a:pt x="93" y="8"/>
                </a:lnTo>
                <a:lnTo>
                  <a:pt x="89" y="7"/>
                </a:lnTo>
                <a:lnTo>
                  <a:pt x="83" y="4"/>
                </a:lnTo>
                <a:lnTo>
                  <a:pt x="80" y="2"/>
                </a:lnTo>
                <a:lnTo>
                  <a:pt x="79" y="2"/>
                </a:lnTo>
                <a:lnTo>
                  <a:pt x="79" y="2"/>
                </a:lnTo>
                <a:lnTo>
                  <a:pt x="76" y="2"/>
                </a:lnTo>
                <a:lnTo>
                  <a:pt x="73" y="2"/>
                </a:lnTo>
                <a:lnTo>
                  <a:pt x="70" y="0"/>
                </a:lnTo>
                <a:lnTo>
                  <a:pt x="64" y="0"/>
                </a:lnTo>
                <a:lnTo>
                  <a:pt x="64" y="0"/>
                </a:lnTo>
                <a:lnTo>
                  <a:pt x="62" y="1"/>
                </a:lnTo>
                <a:lnTo>
                  <a:pt x="60" y="2"/>
                </a:lnTo>
                <a:lnTo>
                  <a:pt x="57" y="5"/>
                </a:lnTo>
                <a:lnTo>
                  <a:pt x="57" y="5"/>
                </a:lnTo>
                <a:lnTo>
                  <a:pt x="49" y="12"/>
                </a:lnTo>
                <a:lnTo>
                  <a:pt x="49" y="12"/>
                </a:lnTo>
                <a:lnTo>
                  <a:pt x="44" y="14"/>
                </a:lnTo>
                <a:lnTo>
                  <a:pt x="40" y="17"/>
                </a:lnTo>
                <a:lnTo>
                  <a:pt x="39" y="19"/>
                </a:lnTo>
                <a:lnTo>
                  <a:pt x="39" y="19"/>
                </a:lnTo>
                <a:lnTo>
                  <a:pt x="37" y="24"/>
                </a:lnTo>
                <a:lnTo>
                  <a:pt x="39" y="28"/>
                </a:lnTo>
                <a:lnTo>
                  <a:pt x="40" y="31"/>
                </a:lnTo>
                <a:lnTo>
                  <a:pt x="39" y="34"/>
                </a:lnTo>
                <a:lnTo>
                  <a:pt x="39" y="34"/>
                </a:lnTo>
                <a:lnTo>
                  <a:pt x="39" y="36"/>
                </a:lnTo>
                <a:lnTo>
                  <a:pt x="37" y="39"/>
                </a:lnTo>
                <a:lnTo>
                  <a:pt x="39" y="46"/>
                </a:lnTo>
                <a:lnTo>
                  <a:pt x="39" y="46"/>
                </a:lnTo>
                <a:lnTo>
                  <a:pt x="37" y="48"/>
                </a:lnTo>
                <a:lnTo>
                  <a:pt x="36" y="52"/>
                </a:lnTo>
                <a:lnTo>
                  <a:pt x="35" y="55"/>
                </a:lnTo>
                <a:lnTo>
                  <a:pt x="35" y="55"/>
                </a:lnTo>
                <a:lnTo>
                  <a:pt x="0" y="73"/>
                </a:lnTo>
                <a:lnTo>
                  <a:pt x="0" y="73"/>
                </a:lnTo>
                <a:lnTo>
                  <a:pt x="2" y="82"/>
                </a:lnTo>
                <a:lnTo>
                  <a:pt x="2" y="82"/>
                </a:lnTo>
                <a:lnTo>
                  <a:pt x="5" y="98"/>
                </a:lnTo>
                <a:lnTo>
                  <a:pt x="5" y="98"/>
                </a:lnTo>
                <a:lnTo>
                  <a:pt x="12" y="96"/>
                </a:lnTo>
                <a:lnTo>
                  <a:pt x="17" y="98"/>
                </a:lnTo>
                <a:lnTo>
                  <a:pt x="17" y="98"/>
                </a:lnTo>
                <a:lnTo>
                  <a:pt x="25" y="101"/>
                </a:lnTo>
                <a:lnTo>
                  <a:pt x="33" y="106"/>
                </a:lnTo>
                <a:lnTo>
                  <a:pt x="49" y="116"/>
                </a:lnTo>
                <a:lnTo>
                  <a:pt x="49" y="116"/>
                </a:lnTo>
                <a:lnTo>
                  <a:pt x="69" y="129"/>
                </a:lnTo>
                <a:lnTo>
                  <a:pt x="87" y="145"/>
                </a:lnTo>
                <a:lnTo>
                  <a:pt x="87" y="145"/>
                </a:lnTo>
                <a:lnTo>
                  <a:pt x="93" y="147"/>
                </a:lnTo>
                <a:lnTo>
                  <a:pt x="97" y="149"/>
                </a:lnTo>
                <a:lnTo>
                  <a:pt x="107" y="150"/>
                </a:lnTo>
                <a:lnTo>
                  <a:pt x="107" y="150"/>
                </a:lnTo>
                <a:lnTo>
                  <a:pt x="126" y="152"/>
                </a:lnTo>
                <a:lnTo>
                  <a:pt x="126" y="152"/>
                </a:lnTo>
                <a:lnTo>
                  <a:pt x="128" y="143"/>
                </a:lnTo>
                <a:lnTo>
                  <a:pt x="131" y="137"/>
                </a:lnTo>
                <a:lnTo>
                  <a:pt x="131" y="13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5" name="Freeform 282">
            <a:extLst>
              <a:ext uri="{FF2B5EF4-FFF2-40B4-BE49-F238E27FC236}">
                <a16:creationId xmlns:a16="http://schemas.microsoft.com/office/drawing/2014/main" id="{0C894FBE-874A-B742-9731-2CF28611F0CD}"/>
              </a:ext>
            </a:extLst>
          </p:cNvPr>
          <p:cNvSpPr>
            <a:spLocks/>
          </p:cNvSpPr>
          <p:nvPr/>
        </p:nvSpPr>
        <p:spPr bwMode="gray">
          <a:xfrm>
            <a:off x="3987894" y="6383632"/>
            <a:ext cx="28286" cy="92480"/>
          </a:xfrm>
          <a:custGeom>
            <a:avLst/>
            <a:gdLst/>
            <a:ahLst/>
            <a:cxnLst>
              <a:cxn ang="0">
                <a:pos x="10" y="21"/>
              </a:cxn>
              <a:cxn ang="0">
                <a:pos x="17" y="28"/>
              </a:cxn>
              <a:cxn ang="0">
                <a:pos x="29" y="30"/>
              </a:cxn>
              <a:cxn ang="0">
                <a:pos x="29" y="30"/>
              </a:cxn>
              <a:cxn ang="0">
                <a:pos x="25" y="17"/>
              </a:cxn>
              <a:cxn ang="0">
                <a:pos x="22" y="8"/>
              </a:cxn>
              <a:cxn ang="0">
                <a:pos x="22" y="8"/>
              </a:cxn>
              <a:cxn ang="0">
                <a:pos x="24" y="7"/>
              </a:cxn>
              <a:cxn ang="0">
                <a:pos x="24" y="7"/>
              </a:cxn>
              <a:cxn ang="0">
                <a:pos x="18" y="1"/>
              </a:cxn>
              <a:cxn ang="0">
                <a:pos x="15" y="0"/>
              </a:cxn>
              <a:cxn ang="0">
                <a:pos x="14" y="0"/>
              </a:cxn>
              <a:cxn ang="0">
                <a:pos x="14" y="0"/>
              </a:cxn>
              <a:cxn ang="0">
                <a:pos x="10" y="1"/>
              </a:cxn>
              <a:cxn ang="0">
                <a:pos x="8" y="3"/>
              </a:cxn>
              <a:cxn ang="0">
                <a:pos x="5" y="5"/>
              </a:cxn>
              <a:cxn ang="0">
                <a:pos x="5" y="5"/>
              </a:cxn>
              <a:cxn ang="0">
                <a:pos x="2" y="11"/>
              </a:cxn>
              <a:cxn ang="0">
                <a:pos x="0" y="20"/>
              </a:cxn>
              <a:cxn ang="0">
                <a:pos x="0" y="20"/>
              </a:cxn>
              <a:cxn ang="0">
                <a:pos x="10" y="21"/>
              </a:cxn>
              <a:cxn ang="0">
                <a:pos x="10" y="21"/>
              </a:cxn>
            </a:cxnLst>
            <a:rect l="0" t="0" r="r" b="b"/>
            <a:pathLst>
              <a:path w="29" h="30">
                <a:moveTo>
                  <a:pt x="10" y="21"/>
                </a:moveTo>
                <a:lnTo>
                  <a:pt x="17" y="28"/>
                </a:lnTo>
                <a:lnTo>
                  <a:pt x="29" y="30"/>
                </a:lnTo>
                <a:lnTo>
                  <a:pt x="29" y="30"/>
                </a:lnTo>
                <a:lnTo>
                  <a:pt x="25" y="17"/>
                </a:lnTo>
                <a:lnTo>
                  <a:pt x="22" y="8"/>
                </a:lnTo>
                <a:lnTo>
                  <a:pt x="22" y="8"/>
                </a:lnTo>
                <a:lnTo>
                  <a:pt x="24" y="7"/>
                </a:lnTo>
                <a:lnTo>
                  <a:pt x="24" y="7"/>
                </a:lnTo>
                <a:lnTo>
                  <a:pt x="18" y="1"/>
                </a:lnTo>
                <a:lnTo>
                  <a:pt x="15" y="0"/>
                </a:lnTo>
                <a:lnTo>
                  <a:pt x="14" y="0"/>
                </a:lnTo>
                <a:lnTo>
                  <a:pt x="14" y="0"/>
                </a:lnTo>
                <a:lnTo>
                  <a:pt x="10" y="1"/>
                </a:lnTo>
                <a:lnTo>
                  <a:pt x="8" y="3"/>
                </a:lnTo>
                <a:lnTo>
                  <a:pt x="5" y="5"/>
                </a:lnTo>
                <a:lnTo>
                  <a:pt x="5" y="5"/>
                </a:lnTo>
                <a:lnTo>
                  <a:pt x="2" y="11"/>
                </a:lnTo>
                <a:lnTo>
                  <a:pt x="0" y="20"/>
                </a:lnTo>
                <a:lnTo>
                  <a:pt x="0" y="20"/>
                </a:lnTo>
                <a:lnTo>
                  <a:pt x="10" y="21"/>
                </a:lnTo>
                <a:lnTo>
                  <a:pt x="10" y="2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6" name="Freeform 283">
            <a:extLst>
              <a:ext uri="{FF2B5EF4-FFF2-40B4-BE49-F238E27FC236}">
                <a16:creationId xmlns:a16="http://schemas.microsoft.com/office/drawing/2014/main" id="{01CB7DBC-2B91-E9D8-D004-F40F8FF692D8}"/>
              </a:ext>
            </a:extLst>
          </p:cNvPr>
          <p:cNvSpPr>
            <a:spLocks noEditPoints="1"/>
          </p:cNvSpPr>
          <p:nvPr/>
        </p:nvSpPr>
        <p:spPr bwMode="gray">
          <a:xfrm>
            <a:off x="3191007" y="5138225"/>
            <a:ext cx="224338" cy="601125"/>
          </a:xfrm>
          <a:custGeom>
            <a:avLst/>
            <a:gdLst/>
            <a:ahLst/>
            <a:cxnLst>
              <a:cxn ang="0">
                <a:pos x="195" y="41"/>
              </a:cxn>
              <a:cxn ang="0">
                <a:pos x="181" y="35"/>
              </a:cxn>
              <a:cxn ang="0">
                <a:pos x="164" y="31"/>
              </a:cxn>
              <a:cxn ang="0">
                <a:pos x="157" y="25"/>
              </a:cxn>
              <a:cxn ang="0">
                <a:pos x="148" y="24"/>
              </a:cxn>
              <a:cxn ang="0">
                <a:pos x="144" y="20"/>
              </a:cxn>
              <a:cxn ang="0">
                <a:pos x="128" y="10"/>
              </a:cxn>
              <a:cxn ang="0">
                <a:pos x="122" y="7"/>
              </a:cxn>
              <a:cxn ang="0">
                <a:pos x="117" y="0"/>
              </a:cxn>
              <a:cxn ang="0">
                <a:pos x="104" y="8"/>
              </a:cxn>
              <a:cxn ang="0">
                <a:pos x="100" y="23"/>
              </a:cxn>
              <a:cxn ang="0">
                <a:pos x="80" y="30"/>
              </a:cxn>
              <a:cxn ang="0">
                <a:pos x="65" y="37"/>
              </a:cxn>
              <a:cxn ang="0">
                <a:pos x="54" y="28"/>
              </a:cxn>
              <a:cxn ang="0">
                <a:pos x="47" y="35"/>
              </a:cxn>
              <a:cxn ang="0">
                <a:pos x="50" y="52"/>
              </a:cxn>
              <a:cxn ang="0">
                <a:pos x="36" y="52"/>
              </a:cxn>
              <a:cxn ang="0">
                <a:pos x="26" y="48"/>
              </a:cxn>
              <a:cxn ang="0">
                <a:pos x="10" y="50"/>
              </a:cxn>
              <a:cxn ang="0">
                <a:pos x="0" y="57"/>
              </a:cxn>
              <a:cxn ang="0">
                <a:pos x="3" y="67"/>
              </a:cxn>
              <a:cxn ang="0">
                <a:pos x="24" y="74"/>
              </a:cxn>
              <a:cxn ang="0">
                <a:pos x="37" y="78"/>
              </a:cxn>
              <a:cxn ang="0">
                <a:pos x="44" y="89"/>
              </a:cxn>
              <a:cxn ang="0">
                <a:pos x="58" y="101"/>
              </a:cxn>
              <a:cxn ang="0">
                <a:pos x="60" y="115"/>
              </a:cxn>
              <a:cxn ang="0">
                <a:pos x="57" y="136"/>
              </a:cxn>
              <a:cxn ang="0">
                <a:pos x="48" y="159"/>
              </a:cxn>
              <a:cxn ang="0">
                <a:pos x="74" y="170"/>
              </a:cxn>
              <a:cxn ang="0">
                <a:pos x="85" y="170"/>
              </a:cxn>
              <a:cxn ang="0">
                <a:pos x="94" y="172"/>
              </a:cxn>
              <a:cxn ang="0">
                <a:pos x="121" y="178"/>
              </a:cxn>
              <a:cxn ang="0">
                <a:pos x="128" y="169"/>
              </a:cxn>
              <a:cxn ang="0">
                <a:pos x="141" y="156"/>
              </a:cxn>
              <a:cxn ang="0">
                <a:pos x="171" y="163"/>
              </a:cxn>
              <a:cxn ang="0">
                <a:pos x="189" y="158"/>
              </a:cxn>
              <a:cxn ang="0">
                <a:pos x="201" y="145"/>
              </a:cxn>
              <a:cxn ang="0">
                <a:pos x="191" y="142"/>
              </a:cxn>
              <a:cxn ang="0">
                <a:pos x="191" y="132"/>
              </a:cxn>
              <a:cxn ang="0">
                <a:pos x="185" y="124"/>
              </a:cxn>
              <a:cxn ang="0">
                <a:pos x="192" y="116"/>
              </a:cxn>
              <a:cxn ang="0">
                <a:pos x="191" y="108"/>
              </a:cxn>
              <a:cxn ang="0">
                <a:pos x="188" y="101"/>
              </a:cxn>
              <a:cxn ang="0">
                <a:pos x="181" y="99"/>
              </a:cxn>
              <a:cxn ang="0">
                <a:pos x="178" y="95"/>
              </a:cxn>
              <a:cxn ang="0">
                <a:pos x="188" y="82"/>
              </a:cxn>
              <a:cxn ang="0">
                <a:pos x="196" y="75"/>
              </a:cxn>
              <a:cxn ang="0">
                <a:pos x="202" y="57"/>
              </a:cxn>
              <a:cxn ang="0">
                <a:pos x="208" y="45"/>
              </a:cxn>
              <a:cxn ang="0">
                <a:pos x="229" y="165"/>
              </a:cxn>
              <a:cxn ang="0">
                <a:pos x="219" y="173"/>
              </a:cxn>
              <a:cxn ang="0">
                <a:pos x="223" y="195"/>
              </a:cxn>
              <a:cxn ang="0">
                <a:pos x="230" y="180"/>
              </a:cxn>
            </a:cxnLst>
            <a:rect l="0" t="0" r="r" b="b"/>
            <a:pathLst>
              <a:path w="230" h="195">
                <a:moveTo>
                  <a:pt x="203" y="44"/>
                </a:moveTo>
                <a:lnTo>
                  <a:pt x="203" y="44"/>
                </a:lnTo>
                <a:lnTo>
                  <a:pt x="201" y="44"/>
                </a:lnTo>
                <a:lnTo>
                  <a:pt x="198" y="42"/>
                </a:lnTo>
                <a:lnTo>
                  <a:pt x="195" y="41"/>
                </a:lnTo>
                <a:lnTo>
                  <a:pt x="195" y="41"/>
                </a:lnTo>
                <a:lnTo>
                  <a:pt x="189" y="40"/>
                </a:lnTo>
                <a:lnTo>
                  <a:pt x="185" y="37"/>
                </a:lnTo>
                <a:lnTo>
                  <a:pt x="185" y="37"/>
                </a:lnTo>
                <a:lnTo>
                  <a:pt x="181" y="35"/>
                </a:lnTo>
                <a:lnTo>
                  <a:pt x="176" y="34"/>
                </a:lnTo>
                <a:lnTo>
                  <a:pt x="168" y="34"/>
                </a:lnTo>
                <a:lnTo>
                  <a:pt x="168" y="34"/>
                </a:lnTo>
                <a:lnTo>
                  <a:pt x="165" y="33"/>
                </a:lnTo>
                <a:lnTo>
                  <a:pt x="164" y="31"/>
                </a:lnTo>
                <a:lnTo>
                  <a:pt x="162" y="30"/>
                </a:lnTo>
                <a:lnTo>
                  <a:pt x="159" y="28"/>
                </a:lnTo>
                <a:lnTo>
                  <a:pt x="159" y="28"/>
                </a:lnTo>
                <a:lnTo>
                  <a:pt x="158" y="28"/>
                </a:lnTo>
                <a:lnTo>
                  <a:pt x="157" y="25"/>
                </a:lnTo>
                <a:lnTo>
                  <a:pt x="155" y="21"/>
                </a:lnTo>
                <a:lnTo>
                  <a:pt x="155" y="21"/>
                </a:lnTo>
                <a:lnTo>
                  <a:pt x="154" y="20"/>
                </a:lnTo>
                <a:lnTo>
                  <a:pt x="152" y="21"/>
                </a:lnTo>
                <a:lnTo>
                  <a:pt x="148" y="24"/>
                </a:lnTo>
                <a:lnTo>
                  <a:pt x="148" y="24"/>
                </a:lnTo>
                <a:lnTo>
                  <a:pt x="145" y="24"/>
                </a:lnTo>
                <a:lnTo>
                  <a:pt x="144" y="23"/>
                </a:lnTo>
                <a:lnTo>
                  <a:pt x="144" y="20"/>
                </a:lnTo>
                <a:lnTo>
                  <a:pt x="144" y="20"/>
                </a:lnTo>
                <a:lnTo>
                  <a:pt x="142" y="18"/>
                </a:lnTo>
                <a:lnTo>
                  <a:pt x="139" y="15"/>
                </a:lnTo>
                <a:lnTo>
                  <a:pt x="134" y="13"/>
                </a:lnTo>
                <a:lnTo>
                  <a:pt x="134" y="13"/>
                </a:lnTo>
                <a:lnTo>
                  <a:pt x="128" y="10"/>
                </a:lnTo>
                <a:lnTo>
                  <a:pt x="127" y="8"/>
                </a:lnTo>
                <a:lnTo>
                  <a:pt x="125" y="8"/>
                </a:lnTo>
                <a:lnTo>
                  <a:pt x="125" y="8"/>
                </a:lnTo>
                <a:lnTo>
                  <a:pt x="124" y="8"/>
                </a:lnTo>
                <a:lnTo>
                  <a:pt x="122" y="7"/>
                </a:lnTo>
                <a:lnTo>
                  <a:pt x="120" y="3"/>
                </a:lnTo>
                <a:lnTo>
                  <a:pt x="120" y="3"/>
                </a:lnTo>
                <a:lnTo>
                  <a:pt x="118" y="1"/>
                </a:lnTo>
                <a:lnTo>
                  <a:pt x="117" y="0"/>
                </a:lnTo>
                <a:lnTo>
                  <a:pt x="117" y="0"/>
                </a:lnTo>
                <a:lnTo>
                  <a:pt x="114" y="0"/>
                </a:lnTo>
                <a:lnTo>
                  <a:pt x="114" y="0"/>
                </a:lnTo>
                <a:lnTo>
                  <a:pt x="110" y="1"/>
                </a:lnTo>
                <a:lnTo>
                  <a:pt x="107" y="4"/>
                </a:lnTo>
                <a:lnTo>
                  <a:pt x="104" y="8"/>
                </a:lnTo>
                <a:lnTo>
                  <a:pt x="104" y="14"/>
                </a:lnTo>
                <a:lnTo>
                  <a:pt x="104" y="14"/>
                </a:lnTo>
                <a:lnTo>
                  <a:pt x="104" y="17"/>
                </a:lnTo>
                <a:lnTo>
                  <a:pt x="102" y="20"/>
                </a:lnTo>
                <a:lnTo>
                  <a:pt x="100" y="23"/>
                </a:lnTo>
                <a:lnTo>
                  <a:pt x="94" y="24"/>
                </a:lnTo>
                <a:lnTo>
                  <a:pt x="87" y="25"/>
                </a:lnTo>
                <a:lnTo>
                  <a:pt x="87" y="25"/>
                </a:lnTo>
                <a:lnTo>
                  <a:pt x="83" y="27"/>
                </a:lnTo>
                <a:lnTo>
                  <a:pt x="80" y="30"/>
                </a:lnTo>
                <a:lnTo>
                  <a:pt x="78" y="34"/>
                </a:lnTo>
                <a:lnTo>
                  <a:pt x="77" y="37"/>
                </a:lnTo>
                <a:lnTo>
                  <a:pt x="77" y="37"/>
                </a:lnTo>
                <a:lnTo>
                  <a:pt x="73" y="38"/>
                </a:lnTo>
                <a:lnTo>
                  <a:pt x="65" y="37"/>
                </a:lnTo>
                <a:lnTo>
                  <a:pt x="60" y="34"/>
                </a:lnTo>
                <a:lnTo>
                  <a:pt x="57" y="30"/>
                </a:lnTo>
                <a:lnTo>
                  <a:pt x="57" y="30"/>
                </a:lnTo>
                <a:lnTo>
                  <a:pt x="56" y="28"/>
                </a:lnTo>
                <a:lnTo>
                  <a:pt x="54" y="28"/>
                </a:lnTo>
                <a:lnTo>
                  <a:pt x="50" y="28"/>
                </a:lnTo>
                <a:lnTo>
                  <a:pt x="47" y="31"/>
                </a:lnTo>
                <a:lnTo>
                  <a:pt x="46" y="34"/>
                </a:lnTo>
                <a:lnTo>
                  <a:pt x="47" y="35"/>
                </a:lnTo>
                <a:lnTo>
                  <a:pt x="47" y="35"/>
                </a:lnTo>
                <a:lnTo>
                  <a:pt x="51" y="41"/>
                </a:lnTo>
                <a:lnTo>
                  <a:pt x="51" y="45"/>
                </a:lnTo>
                <a:lnTo>
                  <a:pt x="51" y="50"/>
                </a:lnTo>
                <a:lnTo>
                  <a:pt x="50" y="52"/>
                </a:lnTo>
                <a:lnTo>
                  <a:pt x="50" y="52"/>
                </a:lnTo>
                <a:lnTo>
                  <a:pt x="47" y="54"/>
                </a:lnTo>
                <a:lnTo>
                  <a:pt x="43" y="52"/>
                </a:lnTo>
                <a:lnTo>
                  <a:pt x="40" y="51"/>
                </a:lnTo>
                <a:lnTo>
                  <a:pt x="36" y="52"/>
                </a:lnTo>
                <a:lnTo>
                  <a:pt x="36" y="52"/>
                </a:lnTo>
                <a:lnTo>
                  <a:pt x="33" y="52"/>
                </a:lnTo>
                <a:lnTo>
                  <a:pt x="31" y="52"/>
                </a:lnTo>
                <a:lnTo>
                  <a:pt x="28" y="50"/>
                </a:lnTo>
                <a:lnTo>
                  <a:pt x="26" y="48"/>
                </a:lnTo>
                <a:lnTo>
                  <a:pt x="26" y="48"/>
                </a:lnTo>
                <a:lnTo>
                  <a:pt x="23" y="47"/>
                </a:lnTo>
                <a:lnTo>
                  <a:pt x="19" y="48"/>
                </a:lnTo>
                <a:lnTo>
                  <a:pt x="16" y="50"/>
                </a:lnTo>
                <a:lnTo>
                  <a:pt x="10" y="50"/>
                </a:lnTo>
                <a:lnTo>
                  <a:pt x="10" y="50"/>
                </a:lnTo>
                <a:lnTo>
                  <a:pt x="4" y="50"/>
                </a:lnTo>
                <a:lnTo>
                  <a:pt x="1" y="51"/>
                </a:lnTo>
                <a:lnTo>
                  <a:pt x="0" y="54"/>
                </a:lnTo>
                <a:lnTo>
                  <a:pt x="0" y="57"/>
                </a:lnTo>
                <a:lnTo>
                  <a:pt x="0" y="57"/>
                </a:lnTo>
                <a:lnTo>
                  <a:pt x="1" y="60"/>
                </a:lnTo>
                <a:lnTo>
                  <a:pt x="1" y="62"/>
                </a:lnTo>
                <a:lnTo>
                  <a:pt x="1" y="64"/>
                </a:lnTo>
                <a:lnTo>
                  <a:pt x="3" y="67"/>
                </a:lnTo>
                <a:lnTo>
                  <a:pt x="3" y="67"/>
                </a:lnTo>
                <a:lnTo>
                  <a:pt x="6" y="68"/>
                </a:lnTo>
                <a:lnTo>
                  <a:pt x="11" y="69"/>
                </a:lnTo>
                <a:lnTo>
                  <a:pt x="17" y="71"/>
                </a:lnTo>
                <a:lnTo>
                  <a:pt x="24" y="74"/>
                </a:lnTo>
                <a:lnTo>
                  <a:pt x="24" y="74"/>
                </a:lnTo>
                <a:lnTo>
                  <a:pt x="28" y="75"/>
                </a:lnTo>
                <a:lnTo>
                  <a:pt x="31" y="77"/>
                </a:lnTo>
                <a:lnTo>
                  <a:pt x="34" y="77"/>
                </a:lnTo>
                <a:lnTo>
                  <a:pt x="37" y="78"/>
                </a:lnTo>
                <a:lnTo>
                  <a:pt x="37" y="78"/>
                </a:lnTo>
                <a:lnTo>
                  <a:pt x="41" y="79"/>
                </a:lnTo>
                <a:lnTo>
                  <a:pt x="43" y="81"/>
                </a:lnTo>
                <a:lnTo>
                  <a:pt x="43" y="85"/>
                </a:lnTo>
                <a:lnTo>
                  <a:pt x="43" y="85"/>
                </a:lnTo>
                <a:lnTo>
                  <a:pt x="44" y="89"/>
                </a:lnTo>
                <a:lnTo>
                  <a:pt x="46" y="92"/>
                </a:lnTo>
                <a:lnTo>
                  <a:pt x="50" y="97"/>
                </a:lnTo>
                <a:lnTo>
                  <a:pt x="56" y="98"/>
                </a:lnTo>
                <a:lnTo>
                  <a:pt x="56" y="98"/>
                </a:lnTo>
                <a:lnTo>
                  <a:pt x="58" y="101"/>
                </a:lnTo>
                <a:lnTo>
                  <a:pt x="60" y="104"/>
                </a:lnTo>
                <a:lnTo>
                  <a:pt x="58" y="106"/>
                </a:lnTo>
                <a:lnTo>
                  <a:pt x="60" y="111"/>
                </a:lnTo>
                <a:lnTo>
                  <a:pt x="60" y="111"/>
                </a:lnTo>
                <a:lnTo>
                  <a:pt x="60" y="115"/>
                </a:lnTo>
                <a:lnTo>
                  <a:pt x="58" y="121"/>
                </a:lnTo>
                <a:lnTo>
                  <a:pt x="57" y="125"/>
                </a:lnTo>
                <a:lnTo>
                  <a:pt x="57" y="131"/>
                </a:lnTo>
                <a:lnTo>
                  <a:pt x="57" y="131"/>
                </a:lnTo>
                <a:lnTo>
                  <a:pt x="57" y="136"/>
                </a:lnTo>
                <a:lnTo>
                  <a:pt x="56" y="146"/>
                </a:lnTo>
                <a:lnTo>
                  <a:pt x="53" y="155"/>
                </a:lnTo>
                <a:lnTo>
                  <a:pt x="50" y="159"/>
                </a:lnTo>
                <a:lnTo>
                  <a:pt x="50" y="159"/>
                </a:lnTo>
                <a:lnTo>
                  <a:pt x="48" y="159"/>
                </a:lnTo>
                <a:lnTo>
                  <a:pt x="48" y="159"/>
                </a:lnTo>
                <a:lnTo>
                  <a:pt x="58" y="163"/>
                </a:lnTo>
                <a:lnTo>
                  <a:pt x="58" y="163"/>
                </a:lnTo>
                <a:lnTo>
                  <a:pt x="65" y="168"/>
                </a:lnTo>
                <a:lnTo>
                  <a:pt x="74" y="170"/>
                </a:lnTo>
                <a:lnTo>
                  <a:pt x="74" y="170"/>
                </a:lnTo>
                <a:lnTo>
                  <a:pt x="77" y="173"/>
                </a:lnTo>
                <a:lnTo>
                  <a:pt x="81" y="173"/>
                </a:lnTo>
                <a:lnTo>
                  <a:pt x="85" y="172"/>
                </a:lnTo>
                <a:lnTo>
                  <a:pt x="85" y="170"/>
                </a:lnTo>
                <a:lnTo>
                  <a:pt x="85" y="170"/>
                </a:lnTo>
                <a:lnTo>
                  <a:pt x="87" y="169"/>
                </a:lnTo>
                <a:lnTo>
                  <a:pt x="88" y="169"/>
                </a:lnTo>
                <a:lnTo>
                  <a:pt x="94" y="172"/>
                </a:lnTo>
                <a:lnTo>
                  <a:pt x="94" y="172"/>
                </a:lnTo>
                <a:lnTo>
                  <a:pt x="97" y="173"/>
                </a:lnTo>
                <a:lnTo>
                  <a:pt x="102" y="175"/>
                </a:lnTo>
                <a:lnTo>
                  <a:pt x="112" y="176"/>
                </a:lnTo>
                <a:lnTo>
                  <a:pt x="112" y="176"/>
                </a:lnTo>
                <a:lnTo>
                  <a:pt x="121" y="178"/>
                </a:lnTo>
                <a:lnTo>
                  <a:pt x="129" y="176"/>
                </a:lnTo>
                <a:lnTo>
                  <a:pt x="129" y="176"/>
                </a:lnTo>
                <a:lnTo>
                  <a:pt x="128" y="173"/>
                </a:lnTo>
                <a:lnTo>
                  <a:pt x="128" y="173"/>
                </a:lnTo>
                <a:lnTo>
                  <a:pt x="128" y="169"/>
                </a:lnTo>
                <a:lnTo>
                  <a:pt x="128" y="166"/>
                </a:lnTo>
                <a:lnTo>
                  <a:pt x="131" y="162"/>
                </a:lnTo>
                <a:lnTo>
                  <a:pt x="135" y="159"/>
                </a:lnTo>
                <a:lnTo>
                  <a:pt x="141" y="156"/>
                </a:lnTo>
                <a:lnTo>
                  <a:pt x="141" y="156"/>
                </a:lnTo>
                <a:lnTo>
                  <a:pt x="148" y="156"/>
                </a:lnTo>
                <a:lnTo>
                  <a:pt x="158" y="159"/>
                </a:lnTo>
                <a:lnTo>
                  <a:pt x="165" y="161"/>
                </a:lnTo>
                <a:lnTo>
                  <a:pt x="171" y="163"/>
                </a:lnTo>
                <a:lnTo>
                  <a:pt x="171" y="163"/>
                </a:lnTo>
                <a:lnTo>
                  <a:pt x="175" y="165"/>
                </a:lnTo>
                <a:lnTo>
                  <a:pt x="179" y="165"/>
                </a:lnTo>
                <a:lnTo>
                  <a:pt x="184" y="162"/>
                </a:lnTo>
                <a:lnTo>
                  <a:pt x="189" y="158"/>
                </a:lnTo>
                <a:lnTo>
                  <a:pt x="189" y="158"/>
                </a:lnTo>
                <a:lnTo>
                  <a:pt x="195" y="152"/>
                </a:lnTo>
                <a:lnTo>
                  <a:pt x="199" y="151"/>
                </a:lnTo>
                <a:lnTo>
                  <a:pt x="199" y="151"/>
                </a:lnTo>
                <a:lnTo>
                  <a:pt x="201" y="145"/>
                </a:lnTo>
                <a:lnTo>
                  <a:pt x="201" y="145"/>
                </a:lnTo>
                <a:lnTo>
                  <a:pt x="201" y="143"/>
                </a:lnTo>
                <a:lnTo>
                  <a:pt x="199" y="143"/>
                </a:lnTo>
                <a:lnTo>
                  <a:pt x="193" y="142"/>
                </a:lnTo>
                <a:lnTo>
                  <a:pt x="193" y="142"/>
                </a:lnTo>
                <a:lnTo>
                  <a:pt x="191" y="142"/>
                </a:lnTo>
                <a:lnTo>
                  <a:pt x="189" y="141"/>
                </a:lnTo>
                <a:lnTo>
                  <a:pt x="189" y="138"/>
                </a:lnTo>
                <a:lnTo>
                  <a:pt x="191" y="135"/>
                </a:lnTo>
                <a:lnTo>
                  <a:pt x="191" y="135"/>
                </a:lnTo>
                <a:lnTo>
                  <a:pt x="191" y="132"/>
                </a:lnTo>
                <a:lnTo>
                  <a:pt x="189" y="131"/>
                </a:lnTo>
                <a:lnTo>
                  <a:pt x="185" y="126"/>
                </a:lnTo>
                <a:lnTo>
                  <a:pt x="185" y="126"/>
                </a:lnTo>
                <a:lnTo>
                  <a:pt x="185" y="125"/>
                </a:lnTo>
                <a:lnTo>
                  <a:pt x="185" y="124"/>
                </a:lnTo>
                <a:lnTo>
                  <a:pt x="189" y="122"/>
                </a:lnTo>
                <a:lnTo>
                  <a:pt x="189" y="122"/>
                </a:lnTo>
                <a:lnTo>
                  <a:pt x="192" y="119"/>
                </a:lnTo>
                <a:lnTo>
                  <a:pt x="192" y="118"/>
                </a:lnTo>
                <a:lnTo>
                  <a:pt x="192" y="116"/>
                </a:lnTo>
                <a:lnTo>
                  <a:pt x="192" y="116"/>
                </a:lnTo>
                <a:lnTo>
                  <a:pt x="189" y="114"/>
                </a:lnTo>
                <a:lnTo>
                  <a:pt x="189" y="111"/>
                </a:lnTo>
                <a:lnTo>
                  <a:pt x="191" y="108"/>
                </a:lnTo>
                <a:lnTo>
                  <a:pt x="191" y="108"/>
                </a:lnTo>
                <a:lnTo>
                  <a:pt x="191" y="106"/>
                </a:lnTo>
                <a:lnTo>
                  <a:pt x="189" y="104"/>
                </a:lnTo>
                <a:lnTo>
                  <a:pt x="188" y="102"/>
                </a:lnTo>
                <a:lnTo>
                  <a:pt x="188" y="101"/>
                </a:lnTo>
                <a:lnTo>
                  <a:pt x="188" y="101"/>
                </a:lnTo>
                <a:lnTo>
                  <a:pt x="186" y="98"/>
                </a:lnTo>
                <a:lnTo>
                  <a:pt x="185" y="98"/>
                </a:lnTo>
                <a:lnTo>
                  <a:pt x="182" y="98"/>
                </a:lnTo>
                <a:lnTo>
                  <a:pt x="181" y="99"/>
                </a:lnTo>
                <a:lnTo>
                  <a:pt x="181" y="99"/>
                </a:lnTo>
                <a:lnTo>
                  <a:pt x="178" y="102"/>
                </a:lnTo>
                <a:lnTo>
                  <a:pt x="176" y="101"/>
                </a:lnTo>
                <a:lnTo>
                  <a:pt x="176" y="99"/>
                </a:lnTo>
                <a:lnTo>
                  <a:pt x="178" y="95"/>
                </a:lnTo>
                <a:lnTo>
                  <a:pt x="178" y="95"/>
                </a:lnTo>
                <a:lnTo>
                  <a:pt x="181" y="91"/>
                </a:lnTo>
                <a:lnTo>
                  <a:pt x="184" y="87"/>
                </a:lnTo>
                <a:lnTo>
                  <a:pt x="186" y="84"/>
                </a:lnTo>
                <a:lnTo>
                  <a:pt x="188" y="82"/>
                </a:lnTo>
                <a:lnTo>
                  <a:pt x="188" y="82"/>
                </a:lnTo>
                <a:lnTo>
                  <a:pt x="189" y="79"/>
                </a:lnTo>
                <a:lnTo>
                  <a:pt x="192" y="77"/>
                </a:lnTo>
                <a:lnTo>
                  <a:pt x="193" y="75"/>
                </a:lnTo>
                <a:lnTo>
                  <a:pt x="196" y="75"/>
                </a:lnTo>
                <a:lnTo>
                  <a:pt x="196" y="75"/>
                </a:lnTo>
                <a:lnTo>
                  <a:pt x="198" y="74"/>
                </a:lnTo>
                <a:lnTo>
                  <a:pt x="199" y="71"/>
                </a:lnTo>
                <a:lnTo>
                  <a:pt x="201" y="62"/>
                </a:lnTo>
                <a:lnTo>
                  <a:pt x="201" y="62"/>
                </a:lnTo>
                <a:lnTo>
                  <a:pt x="202" y="57"/>
                </a:lnTo>
                <a:lnTo>
                  <a:pt x="203" y="52"/>
                </a:lnTo>
                <a:lnTo>
                  <a:pt x="206" y="50"/>
                </a:lnTo>
                <a:lnTo>
                  <a:pt x="206" y="50"/>
                </a:lnTo>
                <a:lnTo>
                  <a:pt x="208" y="47"/>
                </a:lnTo>
                <a:lnTo>
                  <a:pt x="208" y="45"/>
                </a:lnTo>
                <a:lnTo>
                  <a:pt x="205" y="45"/>
                </a:lnTo>
                <a:lnTo>
                  <a:pt x="203" y="44"/>
                </a:lnTo>
                <a:lnTo>
                  <a:pt x="203" y="44"/>
                </a:lnTo>
                <a:close/>
                <a:moveTo>
                  <a:pt x="229" y="165"/>
                </a:moveTo>
                <a:lnTo>
                  <a:pt x="229" y="165"/>
                </a:lnTo>
                <a:lnTo>
                  <a:pt x="226" y="166"/>
                </a:lnTo>
                <a:lnTo>
                  <a:pt x="225" y="168"/>
                </a:lnTo>
                <a:lnTo>
                  <a:pt x="222" y="170"/>
                </a:lnTo>
                <a:lnTo>
                  <a:pt x="219" y="173"/>
                </a:lnTo>
                <a:lnTo>
                  <a:pt x="219" y="173"/>
                </a:lnTo>
                <a:lnTo>
                  <a:pt x="216" y="176"/>
                </a:lnTo>
                <a:lnTo>
                  <a:pt x="216" y="179"/>
                </a:lnTo>
                <a:lnTo>
                  <a:pt x="218" y="186"/>
                </a:lnTo>
                <a:lnTo>
                  <a:pt x="221" y="193"/>
                </a:lnTo>
                <a:lnTo>
                  <a:pt x="223" y="195"/>
                </a:lnTo>
                <a:lnTo>
                  <a:pt x="225" y="195"/>
                </a:lnTo>
                <a:lnTo>
                  <a:pt x="225" y="195"/>
                </a:lnTo>
                <a:lnTo>
                  <a:pt x="228" y="193"/>
                </a:lnTo>
                <a:lnTo>
                  <a:pt x="229" y="190"/>
                </a:lnTo>
                <a:lnTo>
                  <a:pt x="230" y="180"/>
                </a:lnTo>
                <a:lnTo>
                  <a:pt x="230" y="170"/>
                </a:lnTo>
                <a:lnTo>
                  <a:pt x="229" y="166"/>
                </a:lnTo>
                <a:lnTo>
                  <a:pt x="229" y="165"/>
                </a:lnTo>
                <a:lnTo>
                  <a:pt x="229" y="16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7" name="Freeform 284">
            <a:extLst>
              <a:ext uri="{FF2B5EF4-FFF2-40B4-BE49-F238E27FC236}">
                <a16:creationId xmlns:a16="http://schemas.microsoft.com/office/drawing/2014/main" id="{5B6EF011-BCC9-2CAC-802A-B645BE159E05}"/>
              </a:ext>
            </a:extLst>
          </p:cNvPr>
          <p:cNvSpPr>
            <a:spLocks/>
          </p:cNvSpPr>
          <p:nvPr/>
        </p:nvSpPr>
        <p:spPr bwMode="gray">
          <a:xfrm>
            <a:off x="1844981" y="7212875"/>
            <a:ext cx="36089" cy="64738"/>
          </a:xfrm>
          <a:custGeom>
            <a:avLst/>
            <a:gdLst/>
            <a:ahLst/>
            <a:cxnLst>
              <a:cxn ang="0">
                <a:pos x="36" y="8"/>
              </a:cxn>
              <a:cxn ang="0">
                <a:pos x="36" y="8"/>
              </a:cxn>
              <a:cxn ang="0">
                <a:pos x="33" y="7"/>
              </a:cxn>
              <a:cxn ang="0">
                <a:pos x="29" y="7"/>
              </a:cxn>
              <a:cxn ang="0">
                <a:pos x="24" y="5"/>
              </a:cxn>
              <a:cxn ang="0">
                <a:pos x="19" y="4"/>
              </a:cxn>
              <a:cxn ang="0">
                <a:pos x="19" y="4"/>
              </a:cxn>
              <a:cxn ang="0">
                <a:pos x="12" y="0"/>
              </a:cxn>
              <a:cxn ang="0">
                <a:pos x="12" y="0"/>
              </a:cxn>
              <a:cxn ang="0">
                <a:pos x="12" y="1"/>
              </a:cxn>
              <a:cxn ang="0">
                <a:pos x="12" y="1"/>
              </a:cxn>
              <a:cxn ang="0">
                <a:pos x="7" y="4"/>
              </a:cxn>
              <a:cxn ang="0">
                <a:pos x="0" y="10"/>
              </a:cxn>
              <a:cxn ang="0">
                <a:pos x="0" y="10"/>
              </a:cxn>
              <a:cxn ang="0">
                <a:pos x="6" y="14"/>
              </a:cxn>
              <a:cxn ang="0">
                <a:pos x="16" y="17"/>
              </a:cxn>
              <a:cxn ang="0">
                <a:pos x="24" y="20"/>
              </a:cxn>
              <a:cxn ang="0">
                <a:pos x="31" y="21"/>
              </a:cxn>
              <a:cxn ang="0">
                <a:pos x="31" y="21"/>
              </a:cxn>
              <a:cxn ang="0">
                <a:pos x="34" y="20"/>
              </a:cxn>
              <a:cxn ang="0">
                <a:pos x="36" y="18"/>
              </a:cxn>
              <a:cxn ang="0">
                <a:pos x="36" y="18"/>
              </a:cxn>
              <a:cxn ang="0">
                <a:pos x="37" y="12"/>
              </a:cxn>
              <a:cxn ang="0">
                <a:pos x="36" y="8"/>
              </a:cxn>
              <a:cxn ang="0">
                <a:pos x="36" y="8"/>
              </a:cxn>
            </a:cxnLst>
            <a:rect l="0" t="0" r="r" b="b"/>
            <a:pathLst>
              <a:path w="37" h="21">
                <a:moveTo>
                  <a:pt x="36" y="8"/>
                </a:moveTo>
                <a:lnTo>
                  <a:pt x="36" y="8"/>
                </a:lnTo>
                <a:lnTo>
                  <a:pt x="33" y="7"/>
                </a:lnTo>
                <a:lnTo>
                  <a:pt x="29" y="7"/>
                </a:lnTo>
                <a:lnTo>
                  <a:pt x="24" y="5"/>
                </a:lnTo>
                <a:lnTo>
                  <a:pt x="19" y="4"/>
                </a:lnTo>
                <a:lnTo>
                  <a:pt x="19" y="4"/>
                </a:lnTo>
                <a:lnTo>
                  <a:pt x="12" y="0"/>
                </a:lnTo>
                <a:lnTo>
                  <a:pt x="12" y="0"/>
                </a:lnTo>
                <a:lnTo>
                  <a:pt x="12" y="1"/>
                </a:lnTo>
                <a:lnTo>
                  <a:pt x="12" y="1"/>
                </a:lnTo>
                <a:lnTo>
                  <a:pt x="7" y="4"/>
                </a:lnTo>
                <a:lnTo>
                  <a:pt x="0" y="10"/>
                </a:lnTo>
                <a:lnTo>
                  <a:pt x="0" y="10"/>
                </a:lnTo>
                <a:lnTo>
                  <a:pt x="6" y="14"/>
                </a:lnTo>
                <a:lnTo>
                  <a:pt x="16" y="17"/>
                </a:lnTo>
                <a:lnTo>
                  <a:pt x="24" y="20"/>
                </a:lnTo>
                <a:lnTo>
                  <a:pt x="31" y="21"/>
                </a:lnTo>
                <a:lnTo>
                  <a:pt x="31" y="21"/>
                </a:lnTo>
                <a:lnTo>
                  <a:pt x="34" y="20"/>
                </a:lnTo>
                <a:lnTo>
                  <a:pt x="36" y="18"/>
                </a:lnTo>
                <a:lnTo>
                  <a:pt x="36" y="18"/>
                </a:lnTo>
                <a:lnTo>
                  <a:pt x="37" y="12"/>
                </a:lnTo>
                <a:lnTo>
                  <a:pt x="36" y="8"/>
                </a:lnTo>
                <a:lnTo>
                  <a:pt x="36" y="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8" name="Freeform 285">
            <a:extLst>
              <a:ext uri="{FF2B5EF4-FFF2-40B4-BE49-F238E27FC236}">
                <a16:creationId xmlns:a16="http://schemas.microsoft.com/office/drawing/2014/main" id="{F3019794-D174-D572-72E3-C3495D8965B8}"/>
              </a:ext>
            </a:extLst>
          </p:cNvPr>
          <p:cNvSpPr>
            <a:spLocks/>
          </p:cNvSpPr>
          <p:nvPr/>
        </p:nvSpPr>
        <p:spPr bwMode="gray">
          <a:xfrm>
            <a:off x="1856685" y="7129641"/>
            <a:ext cx="95587" cy="157220"/>
          </a:xfrm>
          <a:custGeom>
            <a:avLst/>
            <a:gdLst/>
            <a:ahLst/>
            <a:cxnLst>
              <a:cxn ang="0">
                <a:pos x="41" y="45"/>
              </a:cxn>
              <a:cxn ang="0">
                <a:pos x="42" y="37"/>
              </a:cxn>
              <a:cxn ang="0">
                <a:pos x="46" y="35"/>
              </a:cxn>
              <a:cxn ang="0">
                <a:pos x="52" y="35"/>
              </a:cxn>
              <a:cxn ang="0">
                <a:pos x="62" y="31"/>
              </a:cxn>
              <a:cxn ang="0">
                <a:pos x="64" y="28"/>
              </a:cxn>
              <a:cxn ang="0">
                <a:pos x="66" y="25"/>
              </a:cxn>
              <a:cxn ang="0">
                <a:pos x="79" y="25"/>
              </a:cxn>
              <a:cxn ang="0">
                <a:pos x="86" y="21"/>
              </a:cxn>
              <a:cxn ang="0">
                <a:pos x="98" y="17"/>
              </a:cxn>
              <a:cxn ang="0">
                <a:pos x="98" y="15"/>
              </a:cxn>
              <a:cxn ang="0">
                <a:pos x="92" y="11"/>
              </a:cxn>
              <a:cxn ang="0">
                <a:pos x="81" y="4"/>
              </a:cxn>
              <a:cxn ang="0">
                <a:pos x="76" y="2"/>
              </a:cxn>
              <a:cxn ang="0">
                <a:pos x="64" y="0"/>
              </a:cxn>
              <a:cxn ang="0">
                <a:pos x="46" y="4"/>
              </a:cxn>
              <a:cxn ang="0">
                <a:pos x="39" y="5"/>
              </a:cxn>
              <a:cxn ang="0">
                <a:pos x="24" y="4"/>
              </a:cxn>
              <a:cxn ang="0">
                <a:pos x="17" y="5"/>
              </a:cxn>
              <a:cxn ang="0">
                <a:pos x="15" y="5"/>
              </a:cxn>
              <a:cxn ang="0">
                <a:pos x="7" y="15"/>
              </a:cxn>
              <a:cxn ang="0">
                <a:pos x="4" y="18"/>
              </a:cxn>
              <a:cxn ang="0">
                <a:pos x="1" y="25"/>
              </a:cxn>
              <a:cxn ang="0">
                <a:pos x="0" y="27"/>
              </a:cxn>
              <a:cxn ang="0">
                <a:pos x="7" y="31"/>
              </a:cxn>
              <a:cxn ang="0">
                <a:pos x="17" y="34"/>
              </a:cxn>
              <a:cxn ang="0">
                <a:pos x="24" y="35"/>
              </a:cxn>
              <a:cxn ang="0">
                <a:pos x="25" y="39"/>
              </a:cxn>
              <a:cxn ang="0">
                <a:pos x="24" y="45"/>
              </a:cxn>
              <a:cxn ang="0">
                <a:pos x="29" y="45"/>
              </a:cxn>
              <a:cxn ang="0">
                <a:pos x="31" y="48"/>
              </a:cxn>
              <a:cxn ang="0">
                <a:pos x="36" y="49"/>
              </a:cxn>
              <a:cxn ang="0">
                <a:pos x="41" y="45"/>
              </a:cxn>
            </a:cxnLst>
            <a:rect l="0" t="0" r="r" b="b"/>
            <a:pathLst>
              <a:path w="98" h="51">
                <a:moveTo>
                  <a:pt x="41" y="45"/>
                </a:moveTo>
                <a:lnTo>
                  <a:pt x="41" y="45"/>
                </a:lnTo>
                <a:lnTo>
                  <a:pt x="41" y="41"/>
                </a:lnTo>
                <a:lnTo>
                  <a:pt x="42" y="37"/>
                </a:lnTo>
                <a:lnTo>
                  <a:pt x="44" y="37"/>
                </a:lnTo>
                <a:lnTo>
                  <a:pt x="46" y="35"/>
                </a:lnTo>
                <a:lnTo>
                  <a:pt x="46" y="35"/>
                </a:lnTo>
                <a:lnTo>
                  <a:pt x="52" y="35"/>
                </a:lnTo>
                <a:lnTo>
                  <a:pt x="58" y="34"/>
                </a:lnTo>
                <a:lnTo>
                  <a:pt x="62" y="31"/>
                </a:lnTo>
                <a:lnTo>
                  <a:pt x="64" y="28"/>
                </a:lnTo>
                <a:lnTo>
                  <a:pt x="64" y="28"/>
                </a:lnTo>
                <a:lnTo>
                  <a:pt x="65" y="27"/>
                </a:lnTo>
                <a:lnTo>
                  <a:pt x="66" y="25"/>
                </a:lnTo>
                <a:lnTo>
                  <a:pt x="71" y="24"/>
                </a:lnTo>
                <a:lnTo>
                  <a:pt x="79" y="25"/>
                </a:lnTo>
                <a:lnTo>
                  <a:pt x="79" y="25"/>
                </a:lnTo>
                <a:lnTo>
                  <a:pt x="86" y="21"/>
                </a:lnTo>
                <a:lnTo>
                  <a:pt x="92" y="18"/>
                </a:lnTo>
                <a:lnTo>
                  <a:pt x="98" y="17"/>
                </a:lnTo>
                <a:lnTo>
                  <a:pt x="98" y="17"/>
                </a:lnTo>
                <a:lnTo>
                  <a:pt x="98" y="15"/>
                </a:lnTo>
                <a:lnTo>
                  <a:pt x="96" y="12"/>
                </a:lnTo>
                <a:lnTo>
                  <a:pt x="92" y="11"/>
                </a:lnTo>
                <a:lnTo>
                  <a:pt x="86" y="8"/>
                </a:lnTo>
                <a:lnTo>
                  <a:pt x="81" y="4"/>
                </a:lnTo>
                <a:lnTo>
                  <a:pt x="81" y="4"/>
                </a:lnTo>
                <a:lnTo>
                  <a:pt x="76" y="2"/>
                </a:lnTo>
                <a:lnTo>
                  <a:pt x="72" y="1"/>
                </a:lnTo>
                <a:lnTo>
                  <a:pt x="64" y="0"/>
                </a:lnTo>
                <a:lnTo>
                  <a:pt x="54" y="1"/>
                </a:lnTo>
                <a:lnTo>
                  <a:pt x="46" y="4"/>
                </a:lnTo>
                <a:lnTo>
                  <a:pt x="46" y="4"/>
                </a:lnTo>
                <a:lnTo>
                  <a:pt x="39" y="5"/>
                </a:lnTo>
                <a:lnTo>
                  <a:pt x="31" y="4"/>
                </a:lnTo>
                <a:lnTo>
                  <a:pt x="24" y="4"/>
                </a:lnTo>
                <a:lnTo>
                  <a:pt x="19" y="4"/>
                </a:lnTo>
                <a:lnTo>
                  <a:pt x="17" y="5"/>
                </a:lnTo>
                <a:lnTo>
                  <a:pt x="17" y="5"/>
                </a:lnTo>
                <a:lnTo>
                  <a:pt x="15" y="5"/>
                </a:lnTo>
                <a:lnTo>
                  <a:pt x="15" y="5"/>
                </a:lnTo>
                <a:lnTo>
                  <a:pt x="7" y="15"/>
                </a:lnTo>
                <a:lnTo>
                  <a:pt x="7" y="15"/>
                </a:lnTo>
                <a:lnTo>
                  <a:pt x="4" y="18"/>
                </a:lnTo>
                <a:lnTo>
                  <a:pt x="2" y="22"/>
                </a:lnTo>
                <a:lnTo>
                  <a:pt x="1" y="25"/>
                </a:lnTo>
                <a:lnTo>
                  <a:pt x="0" y="27"/>
                </a:lnTo>
                <a:lnTo>
                  <a:pt x="0" y="27"/>
                </a:lnTo>
                <a:lnTo>
                  <a:pt x="7" y="31"/>
                </a:lnTo>
                <a:lnTo>
                  <a:pt x="7" y="31"/>
                </a:lnTo>
                <a:lnTo>
                  <a:pt x="12" y="32"/>
                </a:lnTo>
                <a:lnTo>
                  <a:pt x="17" y="34"/>
                </a:lnTo>
                <a:lnTo>
                  <a:pt x="21" y="34"/>
                </a:lnTo>
                <a:lnTo>
                  <a:pt x="24" y="35"/>
                </a:lnTo>
                <a:lnTo>
                  <a:pt x="24" y="35"/>
                </a:lnTo>
                <a:lnTo>
                  <a:pt x="25" y="39"/>
                </a:lnTo>
                <a:lnTo>
                  <a:pt x="24" y="45"/>
                </a:lnTo>
                <a:lnTo>
                  <a:pt x="24" y="45"/>
                </a:lnTo>
                <a:lnTo>
                  <a:pt x="27" y="44"/>
                </a:lnTo>
                <a:lnTo>
                  <a:pt x="29" y="45"/>
                </a:lnTo>
                <a:lnTo>
                  <a:pt x="29" y="45"/>
                </a:lnTo>
                <a:lnTo>
                  <a:pt x="31" y="48"/>
                </a:lnTo>
                <a:lnTo>
                  <a:pt x="31" y="51"/>
                </a:lnTo>
                <a:lnTo>
                  <a:pt x="36" y="49"/>
                </a:lnTo>
                <a:lnTo>
                  <a:pt x="36" y="49"/>
                </a:lnTo>
                <a:lnTo>
                  <a:pt x="41" y="45"/>
                </a:lnTo>
                <a:lnTo>
                  <a:pt x="41" y="4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99" name="Freeform 286">
            <a:extLst>
              <a:ext uri="{FF2B5EF4-FFF2-40B4-BE49-F238E27FC236}">
                <a16:creationId xmlns:a16="http://schemas.microsoft.com/office/drawing/2014/main" id="{5379221E-E180-1954-1E2A-5D5951CED500}"/>
              </a:ext>
            </a:extLst>
          </p:cNvPr>
          <p:cNvSpPr>
            <a:spLocks/>
          </p:cNvSpPr>
          <p:nvPr/>
        </p:nvSpPr>
        <p:spPr bwMode="gray">
          <a:xfrm>
            <a:off x="1421664" y="6247995"/>
            <a:ext cx="475011" cy="937138"/>
          </a:xfrm>
          <a:custGeom>
            <a:avLst/>
            <a:gdLst/>
            <a:ahLst/>
            <a:cxnLst>
              <a:cxn ang="0">
                <a:pos x="427" y="284"/>
              </a:cxn>
              <a:cxn ang="0">
                <a:pos x="417" y="266"/>
              </a:cxn>
              <a:cxn ang="0">
                <a:pos x="450" y="256"/>
              </a:cxn>
              <a:cxn ang="0">
                <a:pos x="468" y="251"/>
              </a:cxn>
              <a:cxn ang="0">
                <a:pos x="478" y="212"/>
              </a:cxn>
              <a:cxn ang="0">
                <a:pos x="485" y="195"/>
              </a:cxn>
              <a:cxn ang="0">
                <a:pos x="448" y="196"/>
              </a:cxn>
              <a:cxn ang="0">
                <a:pos x="427" y="219"/>
              </a:cxn>
              <a:cxn ang="0">
                <a:pos x="417" y="237"/>
              </a:cxn>
              <a:cxn ang="0">
                <a:pos x="407" y="244"/>
              </a:cxn>
              <a:cxn ang="0">
                <a:pos x="359" y="249"/>
              </a:cxn>
              <a:cxn ang="0">
                <a:pos x="337" y="236"/>
              </a:cxn>
              <a:cxn ang="0">
                <a:pos x="317" y="203"/>
              </a:cxn>
              <a:cxn ang="0">
                <a:pos x="313" y="141"/>
              </a:cxn>
              <a:cxn ang="0">
                <a:pos x="312" y="118"/>
              </a:cxn>
              <a:cxn ang="0">
                <a:pos x="285" y="101"/>
              </a:cxn>
              <a:cxn ang="0">
                <a:pos x="273" y="81"/>
              </a:cxn>
              <a:cxn ang="0">
                <a:pos x="244" y="52"/>
              </a:cxn>
              <a:cxn ang="0">
                <a:pos x="225" y="65"/>
              </a:cxn>
              <a:cxn ang="0">
                <a:pos x="202" y="51"/>
              </a:cxn>
              <a:cxn ang="0">
                <a:pos x="179" y="24"/>
              </a:cxn>
              <a:cxn ang="0">
                <a:pos x="54" y="10"/>
              </a:cxn>
              <a:cxn ang="0">
                <a:pos x="3" y="11"/>
              </a:cxn>
              <a:cxn ang="0">
                <a:pos x="22" y="49"/>
              </a:cxn>
              <a:cxn ang="0">
                <a:pos x="49" y="77"/>
              </a:cxn>
              <a:cxn ang="0">
                <a:pos x="39" y="86"/>
              </a:cxn>
              <a:cxn ang="0">
                <a:pos x="57" y="102"/>
              </a:cxn>
              <a:cxn ang="0">
                <a:pos x="81" y="125"/>
              </a:cxn>
              <a:cxn ang="0">
                <a:pos x="97" y="149"/>
              </a:cxn>
              <a:cxn ang="0">
                <a:pos x="115" y="172"/>
              </a:cxn>
              <a:cxn ang="0">
                <a:pos x="120" y="156"/>
              </a:cxn>
              <a:cxn ang="0">
                <a:pos x="106" y="146"/>
              </a:cxn>
              <a:cxn ang="0">
                <a:pos x="98" y="128"/>
              </a:cxn>
              <a:cxn ang="0">
                <a:pos x="73" y="85"/>
              </a:cxn>
              <a:cxn ang="0">
                <a:pos x="63" y="62"/>
              </a:cxn>
              <a:cxn ang="0">
                <a:pos x="46" y="52"/>
              </a:cxn>
              <a:cxn ang="0">
                <a:pos x="36" y="18"/>
              </a:cxn>
              <a:cxn ang="0">
                <a:pos x="44" y="20"/>
              </a:cxn>
              <a:cxn ang="0">
                <a:pos x="56" y="22"/>
              </a:cxn>
              <a:cxn ang="0">
                <a:pos x="66" y="27"/>
              </a:cxn>
              <a:cxn ang="0">
                <a:pos x="74" y="57"/>
              </a:cxn>
              <a:cxn ang="0">
                <a:pos x="77" y="69"/>
              </a:cxn>
              <a:cxn ang="0">
                <a:pos x="94" y="81"/>
              </a:cxn>
              <a:cxn ang="0">
                <a:pos x="108" y="95"/>
              </a:cxn>
              <a:cxn ang="0">
                <a:pos x="123" y="105"/>
              </a:cxn>
              <a:cxn ang="0">
                <a:pos x="125" y="121"/>
              </a:cxn>
              <a:cxn ang="0">
                <a:pos x="148" y="139"/>
              </a:cxn>
              <a:cxn ang="0">
                <a:pos x="191" y="195"/>
              </a:cxn>
              <a:cxn ang="0">
                <a:pos x="188" y="210"/>
              </a:cxn>
              <a:cxn ang="0">
                <a:pos x="195" y="232"/>
              </a:cxn>
              <a:cxn ang="0">
                <a:pos x="226" y="251"/>
              </a:cxn>
              <a:cxn ang="0">
                <a:pos x="269" y="269"/>
              </a:cxn>
              <a:cxn ang="0">
                <a:pos x="329" y="291"/>
              </a:cxn>
              <a:cxn ang="0">
                <a:pos x="370" y="287"/>
              </a:cxn>
              <a:cxn ang="0">
                <a:pos x="406" y="286"/>
              </a:cxn>
            </a:cxnLst>
            <a:rect l="0" t="0" r="r" b="b"/>
            <a:pathLst>
              <a:path w="487" h="304">
                <a:moveTo>
                  <a:pt x="406" y="286"/>
                </a:moveTo>
                <a:lnTo>
                  <a:pt x="406" y="286"/>
                </a:lnTo>
                <a:lnTo>
                  <a:pt x="417" y="287"/>
                </a:lnTo>
                <a:lnTo>
                  <a:pt x="424" y="286"/>
                </a:lnTo>
                <a:lnTo>
                  <a:pt x="426" y="286"/>
                </a:lnTo>
                <a:lnTo>
                  <a:pt x="427" y="284"/>
                </a:lnTo>
                <a:lnTo>
                  <a:pt x="427" y="284"/>
                </a:lnTo>
                <a:lnTo>
                  <a:pt x="427" y="281"/>
                </a:lnTo>
                <a:lnTo>
                  <a:pt x="426" y="280"/>
                </a:lnTo>
                <a:lnTo>
                  <a:pt x="421" y="274"/>
                </a:lnTo>
                <a:lnTo>
                  <a:pt x="417" y="270"/>
                </a:lnTo>
                <a:lnTo>
                  <a:pt x="416" y="269"/>
                </a:lnTo>
                <a:lnTo>
                  <a:pt x="416" y="269"/>
                </a:lnTo>
                <a:lnTo>
                  <a:pt x="417" y="266"/>
                </a:lnTo>
                <a:lnTo>
                  <a:pt x="418" y="261"/>
                </a:lnTo>
                <a:lnTo>
                  <a:pt x="420" y="259"/>
                </a:lnTo>
                <a:lnTo>
                  <a:pt x="421" y="256"/>
                </a:lnTo>
                <a:lnTo>
                  <a:pt x="421" y="256"/>
                </a:lnTo>
                <a:lnTo>
                  <a:pt x="436" y="257"/>
                </a:lnTo>
                <a:lnTo>
                  <a:pt x="450" y="256"/>
                </a:lnTo>
                <a:lnTo>
                  <a:pt x="450" y="256"/>
                </a:lnTo>
                <a:lnTo>
                  <a:pt x="454" y="251"/>
                </a:lnTo>
                <a:lnTo>
                  <a:pt x="457" y="249"/>
                </a:lnTo>
                <a:lnTo>
                  <a:pt x="461" y="246"/>
                </a:lnTo>
                <a:lnTo>
                  <a:pt x="461" y="246"/>
                </a:lnTo>
                <a:lnTo>
                  <a:pt x="464" y="247"/>
                </a:lnTo>
                <a:lnTo>
                  <a:pt x="468" y="251"/>
                </a:lnTo>
                <a:lnTo>
                  <a:pt x="468" y="251"/>
                </a:lnTo>
                <a:lnTo>
                  <a:pt x="471" y="247"/>
                </a:lnTo>
                <a:lnTo>
                  <a:pt x="473" y="242"/>
                </a:lnTo>
                <a:lnTo>
                  <a:pt x="475" y="229"/>
                </a:lnTo>
                <a:lnTo>
                  <a:pt x="475" y="229"/>
                </a:lnTo>
                <a:lnTo>
                  <a:pt x="475" y="219"/>
                </a:lnTo>
                <a:lnTo>
                  <a:pt x="475" y="215"/>
                </a:lnTo>
                <a:lnTo>
                  <a:pt x="478" y="212"/>
                </a:lnTo>
                <a:lnTo>
                  <a:pt x="478" y="212"/>
                </a:lnTo>
                <a:lnTo>
                  <a:pt x="485" y="206"/>
                </a:lnTo>
                <a:lnTo>
                  <a:pt x="487" y="203"/>
                </a:lnTo>
                <a:lnTo>
                  <a:pt x="487" y="197"/>
                </a:lnTo>
                <a:lnTo>
                  <a:pt x="487" y="197"/>
                </a:lnTo>
                <a:lnTo>
                  <a:pt x="487" y="196"/>
                </a:lnTo>
                <a:lnTo>
                  <a:pt x="485" y="195"/>
                </a:lnTo>
                <a:lnTo>
                  <a:pt x="481" y="195"/>
                </a:lnTo>
                <a:lnTo>
                  <a:pt x="477" y="196"/>
                </a:lnTo>
                <a:lnTo>
                  <a:pt x="473" y="195"/>
                </a:lnTo>
                <a:lnTo>
                  <a:pt x="473" y="195"/>
                </a:lnTo>
                <a:lnTo>
                  <a:pt x="468" y="193"/>
                </a:lnTo>
                <a:lnTo>
                  <a:pt x="464" y="193"/>
                </a:lnTo>
                <a:lnTo>
                  <a:pt x="448" y="196"/>
                </a:lnTo>
                <a:lnTo>
                  <a:pt x="448" y="196"/>
                </a:lnTo>
                <a:lnTo>
                  <a:pt x="438" y="197"/>
                </a:lnTo>
                <a:lnTo>
                  <a:pt x="431" y="202"/>
                </a:lnTo>
                <a:lnTo>
                  <a:pt x="428" y="207"/>
                </a:lnTo>
                <a:lnTo>
                  <a:pt x="427" y="215"/>
                </a:lnTo>
                <a:lnTo>
                  <a:pt x="427" y="215"/>
                </a:lnTo>
                <a:lnTo>
                  <a:pt x="427" y="219"/>
                </a:lnTo>
                <a:lnTo>
                  <a:pt x="426" y="222"/>
                </a:lnTo>
                <a:lnTo>
                  <a:pt x="423" y="224"/>
                </a:lnTo>
                <a:lnTo>
                  <a:pt x="423" y="229"/>
                </a:lnTo>
                <a:lnTo>
                  <a:pt x="423" y="229"/>
                </a:lnTo>
                <a:lnTo>
                  <a:pt x="423" y="232"/>
                </a:lnTo>
                <a:lnTo>
                  <a:pt x="421" y="234"/>
                </a:lnTo>
                <a:lnTo>
                  <a:pt x="417" y="237"/>
                </a:lnTo>
                <a:lnTo>
                  <a:pt x="413" y="240"/>
                </a:lnTo>
                <a:lnTo>
                  <a:pt x="413" y="242"/>
                </a:lnTo>
                <a:lnTo>
                  <a:pt x="411" y="243"/>
                </a:lnTo>
                <a:lnTo>
                  <a:pt x="411" y="243"/>
                </a:lnTo>
                <a:lnTo>
                  <a:pt x="411" y="244"/>
                </a:lnTo>
                <a:lnTo>
                  <a:pt x="411" y="246"/>
                </a:lnTo>
                <a:lnTo>
                  <a:pt x="407" y="244"/>
                </a:lnTo>
                <a:lnTo>
                  <a:pt x="400" y="242"/>
                </a:lnTo>
                <a:lnTo>
                  <a:pt x="400" y="242"/>
                </a:lnTo>
                <a:lnTo>
                  <a:pt x="393" y="242"/>
                </a:lnTo>
                <a:lnTo>
                  <a:pt x="381" y="244"/>
                </a:lnTo>
                <a:lnTo>
                  <a:pt x="362" y="250"/>
                </a:lnTo>
                <a:lnTo>
                  <a:pt x="362" y="250"/>
                </a:lnTo>
                <a:lnTo>
                  <a:pt x="359" y="249"/>
                </a:lnTo>
                <a:lnTo>
                  <a:pt x="353" y="246"/>
                </a:lnTo>
                <a:lnTo>
                  <a:pt x="349" y="243"/>
                </a:lnTo>
                <a:lnTo>
                  <a:pt x="345" y="242"/>
                </a:lnTo>
                <a:lnTo>
                  <a:pt x="345" y="242"/>
                </a:lnTo>
                <a:lnTo>
                  <a:pt x="342" y="240"/>
                </a:lnTo>
                <a:lnTo>
                  <a:pt x="340" y="240"/>
                </a:lnTo>
                <a:lnTo>
                  <a:pt x="337" y="236"/>
                </a:lnTo>
                <a:lnTo>
                  <a:pt x="336" y="230"/>
                </a:lnTo>
                <a:lnTo>
                  <a:pt x="335" y="224"/>
                </a:lnTo>
                <a:lnTo>
                  <a:pt x="335" y="224"/>
                </a:lnTo>
                <a:lnTo>
                  <a:pt x="333" y="219"/>
                </a:lnTo>
                <a:lnTo>
                  <a:pt x="327" y="215"/>
                </a:lnTo>
                <a:lnTo>
                  <a:pt x="322" y="209"/>
                </a:lnTo>
                <a:lnTo>
                  <a:pt x="317" y="203"/>
                </a:lnTo>
                <a:lnTo>
                  <a:pt x="317" y="203"/>
                </a:lnTo>
                <a:lnTo>
                  <a:pt x="315" y="197"/>
                </a:lnTo>
                <a:lnTo>
                  <a:pt x="313" y="189"/>
                </a:lnTo>
                <a:lnTo>
                  <a:pt x="312" y="172"/>
                </a:lnTo>
                <a:lnTo>
                  <a:pt x="312" y="172"/>
                </a:lnTo>
                <a:lnTo>
                  <a:pt x="312" y="153"/>
                </a:lnTo>
                <a:lnTo>
                  <a:pt x="313" y="141"/>
                </a:lnTo>
                <a:lnTo>
                  <a:pt x="317" y="128"/>
                </a:lnTo>
                <a:lnTo>
                  <a:pt x="317" y="128"/>
                </a:lnTo>
                <a:lnTo>
                  <a:pt x="319" y="121"/>
                </a:lnTo>
                <a:lnTo>
                  <a:pt x="319" y="121"/>
                </a:lnTo>
                <a:lnTo>
                  <a:pt x="315" y="119"/>
                </a:lnTo>
                <a:lnTo>
                  <a:pt x="312" y="118"/>
                </a:lnTo>
                <a:lnTo>
                  <a:pt x="312" y="118"/>
                </a:lnTo>
                <a:lnTo>
                  <a:pt x="306" y="118"/>
                </a:lnTo>
                <a:lnTo>
                  <a:pt x="299" y="115"/>
                </a:lnTo>
                <a:lnTo>
                  <a:pt x="289" y="111"/>
                </a:lnTo>
                <a:lnTo>
                  <a:pt x="289" y="111"/>
                </a:lnTo>
                <a:lnTo>
                  <a:pt x="288" y="109"/>
                </a:lnTo>
                <a:lnTo>
                  <a:pt x="286" y="106"/>
                </a:lnTo>
                <a:lnTo>
                  <a:pt x="285" y="101"/>
                </a:lnTo>
                <a:lnTo>
                  <a:pt x="285" y="101"/>
                </a:lnTo>
                <a:lnTo>
                  <a:pt x="283" y="98"/>
                </a:lnTo>
                <a:lnTo>
                  <a:pt x="283" y="94"/>
                </a:lnTo>
                <a:lnTo>
                  <a:pt x="282" y="91"/>
                </a:lnTo>
                <a:lnTo>
                  <a:pt x="280" y="88"/>
                </a:lnTo>
                <a:lnTo>
                  <a:pt x="280" y="88"/>
                </a:lnTo>
                <a:lnTo>
                  <a:pt x="273" y="81"/>
                </a:lnTo>
                <a:lnTo>
                  <a:pt x="269" y="74"/>
                </a:lnTo>
                <a:lnTo>
                  <a:pt x="266" y="67"/>
                </a:lnTo>
                <a:lnTo>
                  <a:pt x="266" y="67"/>
                </a:lnTo>
                <a:lnTo>
                  <a:pt x="263" y="64"/>
                </a:lnTo>
                <a:lnTo>
                  <a:pt x="261" y="59"/>
                </a:lnTo>
                <a:lnTo>
                  <a:pt x="253" y="55"/>
                </a:lnTo>
                <a:lnTo>
                  <a:pt x="244" y="52"/>
                </a:lnTo>
                <a:lnTo>
                  <a:pt x="238" y="51"/>
                </a:lnTo>
                <a:lnTo>
                  <a:pt x="238" y="51"/>
                </a:lnTo>
                <a:lnTo>
                  <a:pt x="235" y="51"/>
                </a:lnTo>
                <a:lnTo>
                  <a:pt x="232" y="52"/>
                </a:lnTo>
                <a:lnTo>
                  <a:pt x="229" y="58"/>
                </a:lnTo>
                <a:lnTo>
                  <a:pt x="226" y="62"/>
                </a:lnTo>
                <a:lnTo>
                  <a:pt x="225" y="65"/>
                </a:lnTo>
                <a:lnTo>
                  <a:pt x="225" y="65"/>
                </a:lnTo>
                <a:lnTo>
                  <a:pt x="222" y="64"/>
                </a:lnTo>
                <a:lnTo>
                  <a:pt x="216" y="61"/>
                </a:lnTo>
                <a:lnTo>
                  <a:pt x="207" y="55"/>
                </a:lnTo>
                <a:lnTo>
                  <a:pt x="207" y="55"/>
                </a:lnTo>
                <a:lnTo>
                  <a:pt x="204" y="54"/>
                </a:lnTo>
                <a:lnTo>
                  <a:pt x="202" y="51"/>
                </a:lnTo>
                <a:lnTo>
                  <a:pt x="201" y="45"/>
                </a:lnTo>
                <a:lnTo>
                  <a:pt x="201" y="45"/>
                </a:lnTo>
                <a:lnTo>
                  <a:pt x="199" y="42"/>
                </a:lnTo>
                <a:lnTo>
                  <a:pt x="197" y="38"/>
                </a:lnTo>
                <a:lnTo>
                  <a:pt x="189" y="32"/>
                </a:lnTo>
                <a:lnTo>
                  <a:pt x="189" y="32"/>
                </a:lnTo>
                <a:lnTo>
                  <a:pt x="179" y="24"/>
                </a:lnTo>
                <a:lnTo>
                  <a:pt x="172" y="17"/>
                </a:lnTo>
                <a:lnTo>
                  <a:pt x="147" y="17"/>
                </a:lnTo>
                <a:lnTo>
                  <a:pt x="141" y="24"/>
                </a:lnTo>
                <a:lnTo>
                  <a:pt x="96" y="24"/>
                </a:lnTo>
                <a:lnTo>
                  <a:pt x="96" y="24"/>
                </a:lnTo>
                <a:lnTo>
                  <a:pt x="77" y="17"/>
                </a:lnTo>
                <a:lnTo>
                  <a:pt x="54" y="10"/>
                </a:lnTo>
                <a:lnTo>
                  <a:pt x="54" y="10"/>
                </a:lnTo>
                <a:lnTo>
                  <a:pt x="49" y="7"/>
                </a:lnTo>
                <a:lnTo>
                  <a:pt x="43" y="4"/>
                </a:lnTo>
                <a:lnTo>
                  <a:pt x="37" y="0"/>
                </a:lnTo>
                <a:lnTo>
                  <a:pt x="0" y="5"/>
                </a:lnTo>
                <a:lnTo>
                  <a:pt x="0" y="5"/>
                </a:lnTo>
                <a:lnTo>
                  <a:pt x="3" y="11"/>
                </a:lnTo>
                <a:lnTo>
                  <a:pt x="9" y="18"/>
                </a:lnTo>
                <a:lnTo>
                  <a:pt x="9" y="18"/>
                </a:lnTo>
                <a:lnTo>
                  <a:pt x="13" y="27"/>
                </a:lnTo>
                <a:lnTo>
                  <a:pt x="17" y="35"/>
                </a:lnTo>
                <a:lnTo>
                  <a:pt x="20" y="44"/>
                </a:lnTo>
                <a:lnTo>
                  <a:pt x="22" y="49"/>
                </a:lnTo>
                <a:lnTo>
                  <a:pt x="22" y="49"/>
                </a:lnTo>
                <a:lnTo>
                  <a:pt x="24" y="54"/>
                </a:lnTo>
                <a:lnTo>
                  <a:pt x="29" y="58"/>
                </a:lnTo>
                <a:lnTo>
                  <a:pt x="42" y="65"/>
                </a:lnTo>
                <a:lnTo>
                  <a:pt x="42" y="65"/>
                </a:lnTo>
                <a:lnTo>
                  <a:pt x="44" y="68"/>
                </a:lnTo>
                <a:lnTo>
                  <a:pt x="47" y="71"/>
                </a:lnTo>
                <a:lnTo>
                  <a:pt x="49" y="77"/>
                </a:lnTo>
                <a:lnTo>
                  <a:pt x="50" y="82"/>
                </a:lnTo>
                <a:lnTo>
                  <a:pt x="50" y="86"/>
                </a:lnTo>
                <a:lnTo>
                  <a:pt x="50" y="86"/>
                </a:lnTo>
                <a:lnTo>
                  <a:pt x="49" y="88"/>
                </a:lnTo>
                <a:lnTo>
                  <a:pt x="47" y="88"/>
                </a:lnTo>
                <a:lnTo>
                  <a:pt x="43" y="88"/>
                </a:lnTo>
                <a:lnTo>
                  <a:pt x="39" y="86"/>
                </a:lnTo>
                <a:lnTo>
                  <a:pt x="37" y="86"/>
                </a:lnTo>
                <a:lnTo>
                  <a:pt x="37" y="88"/>
                </a:lnTo>
                <a:lnTo>
                  <a:pt x="37" y="88"/>
                </a:lnTo>
                <a:lnTo>
                  <a:pt x="39" y="92"/>
                </a:lnTo>
                <a:lnTo>
                  <a:pt x="44" y="96"/>
                </a:lnTo>
                <a:lnTo>
                  <a:pt x="51" y="101"/>
                </a:lnTo>
                <a:lnTo>
                  <a:pt x="57" y="102"/>
                </a:lnTo>
                <a:lnTo>
                  <a:pt x="57" y="102"/>
                </a:lnTo>
                <a:lnTo>
                  <a:pt x="60" y="104"/>
                </a:lnTo>
                <a:lnTo>
                  <a:pt x="64" y="105"/>
                </a:lnTo>
                <a:lnTo>
                  <a:pt x="74" y="114"/>
                </a:lnTo>
                <a:lnTo>
                  <a:pt x="74" y="114"/>
                </a:lnTo>
                <a:lnTo>
                  <a:pt x="78" y="119"/>
                </a:lnTo>
                <a:lnTo>
                  <a:pt x="81" y="125"/>
                </a:lnTo>
                <a:lnTo>
                  <a:pt x="81" y="131"/>
                </a:lnTo>
                <a:lnTo>
                  <a:pt x="78" y="133"/>
                </a:lnTo>
                <a:lnTo>
                  <a:pt x="78" y="133"/>
                </a:lnTo>
                <a:lnTo>
                  <a:pt x="78" y="135"/>
                </a:lnTo>
                <a:lnTo>
                  <a:pt x="78" y="136"/>
                </a:lnTo>
                <a:lnTo>
                  <a:pt x="83" y="139"/>
                </a:lnTo>
                <a:lnTo>
                  <a:pt x="97" y="149"/>
                </a:lnTo>
                <a:lnTo>
                  <a:pt x="97" y="149"/>
                </a:lnTo>
                <a:lnTo>
                  <a:pt x="104" y="156"/>
                </a:lnTo>
                <a:lnTo>
                  <a:pt x="110" y="162"/>
                </a:lnTo>
                <a:lnTo>
                  <a:pt x="113" y="166"/>
                </a:lnTo>
                <a:lnTo>
                  <a:pt x="114" y="170"/>
                </a:lnTo>
                <a:lnTo>
                  <a:pt x="114" y="170"/>
                </a:lnTo>
                <a:lnTo>
                  <a:pt x="115" y="172"/>
                </a:lnTo>
                <a:lnTo>
                  <a:pt x="118" y="172"/>
                </a:lnTo>
                <a:lnTo>
                  <a:pt x="120" y="169"/>
                </a:lnTo>
                <a:lnTo>
                  <a:pt x="123" y="165"/>
                </a:lnTo>
                <a:lnTo>
                  <a:pt x="123" y="165"/>
                </a:lnTo>
                <a:lnTo>
                  <a:pt x="123" y="162"/>
                </a:lnTo>
                <a:lnTo>
                  <a:pt x="121" y="159"/>
                </a:lnTo>
                <a:lnTo>
                  <a:pt x="120" y="156"/>
                </a:lnTo>
                <a:lnTo>
                  <a:pt x="118" y="152"/>
                </a:lnTo>
                <a:lnTo>
                  <a:pt x="118" y="152"/>
                </a:lnTo>
                <a:lnTo>
                  <a:pt x="118" y="150"/>
                </a:lnTo>
                <a:lnTo>
                  <a:pt x="117" y="149"/>
                </a:lnTo>
                <a:lnTo>
                  <a:pt x="113" y="148"/>
                </a:lnTo>
                <a:lnTo>
                  <a:pt x="106" y="146"/>
                </a:lnTo>
                <a:lnTo>
                  <a:pt x="106" y="146"/>
                </a:lnTo>
                <a:lnTo>
                  <a:pt x="104" y="146"/>
                </a:lnTo>
                <a:lnTo>
                  <a:pt x="103" y="145"/>
                </a:lnTo>
                <a:lnTo>
                  <a:pt x="103" y="141"/>
                </a:lnTo>
                <a:lnTo>
                  <a:pt x="103" y="136"/>
                </a:lnTo>
                <a:lnTo>
                  <a:pt x="101" y="132"/>
                </a:lnTo>
                <a:lnTo>
                  <a:pt x="101" y="132"/>
                </a:lnTo>
                <a:lnTo>
                  <a:pt x="98" y="128"/>
                </a:lnTo>
                <a:lnTo>
                  <a:pt x="96" y="122"/>
                </a:lnTo>
                <a:lnTo>
                  <a:pt x="91" y="109"/>
                </a:lnTo>
                <a:lnTo>
                  <a:pt x="91" y="109"/>
                </a:lnTo>
                <a:lnTo>
                  <a:pt x="87" y="104"/>
                </a:lnTo>
                <a:lnTo>
                  <a:pt x="83" y="98"/>
                </a:lnTo>
                <a:lnTo>
                  <a:pt x="77" y="92"/>
                </a:lnTo>
                <a:lnTo>
                  <a:pt x="73" y="85"/>
                </a:lnTo>
                <a:lnTo>
                  <a:pt x="73" y="85"/>
                </a:lnTo>
                <a:lnTo>
                  <a:pt x="66" y="75"/>
                </a:lnTo>
                <a:lnTo>
                  <a:pt x="60" y="68"/>
                </a:lnTo>
                <a:lnTo>
                  <a:pt x="60" y="68"/>
                </a:lnTo>
                <a:lnTo>
                  <a:pt x="60" y="67"/>
                </a:lnTo>
                <a:lnTo>
                  <a:pt x="61" y="64"/>
                </a:lnTo>
                <a:lnTo>
                  <a:pt x="63" y="62"/>
                </a:lnTo>
                <a:lnTo>
                  <a:pt x="61" y="59"/>
                </a:lnTo>
                <a:lnTo>
                  <a:pt x="61" y="59"/>
                </a:lnTo>
                <a:lnTo>
                  <a:pt x="60" y="58"/>
                </a:lnTo>
                <a:lnTo>
                  <a:pt x="57" y="57"/>
                </a:lnTo>
                <a:lnTo>
                  <a:pt x="50" y="54"/>
                </a:lnTo>
                <a:lnTo>
                  <a:pt x="50" y="54"/>
                </a:lnTo>
                <a:lnTo>
                  <a:pt x="46" y="52"/>
                </a:lnTo>
                <a:lnTo>
                  <a:pt x="43" y="49"/>
                </a:lnTo>
                <a:lnTo>
                  <a:pt x="42" y="45"/>
                </a:lnTo>
                <a:lnTo>
                  <a:pt x="40" y="42"/>
                </a:lnTo>
                <a:lnTo>
                  <a:pt x="40" y="42"/>
                </a:lnTo>
                <a:lnTo>
                  <a:pt x="39" y="30"/>
                </a:lnTo>
                <a:lnTo>
                  <a:pt x="36" y="18"/>
                </a:lnTo>
                <a:lnTo>
                  <a:pt x="36" y="18"/>
                </a:lnTo>
                <a:lnTo>
                  <a:pt x="36" y="15"/>
                </a:lnTo>
                <a:lnTo>
                  <a:pt x="37" y="15"/>
                </a:lnTo>
                <a:lnTo>
                  <a:pt x="39" y="15"/>
                </a:lnTo>
                <a:lnTo>
                  <a:pt x="42" y="17"/>
                </a:lnTo>
                <a:lnTo>
                  <a:pt x="42" y="17"/>
                </a:lnTo>
                <a:lnTo>
                  <a:pt x="43" y="20"/>
                </a:lnTo>
                <a:lnTo>
                  <a:pt x="44" y="20"/>
                </a:lnTo>
                <a:lnTo>
                  <a:pt x="47" y="20"/>
                </a:lnTo>
                <a:lnTo>
                  <a:pt x="47" y="20"/>
                </a:lnTo>
                <a:lnTo>
                  <a:pt x="49" y="18"/>
                </a:lnTo>
                <a:lnTo>
                  <a:pt x="51" y="20"/>
                </a:lnTo>
                <a:lnTo>
                  <a:pt x="53" y="20"/>
                </a:lnTo>
                <a:lnTo>
                  <a:pt x="56" y="22"/>
                </a:lnTo>
                <a:lnTo>
                  <a:pt x="56" y="22"/>
                </a:lnTo>
                <a:lnTo>
                  <a:pt x="57" y="24"/>
                </a:lnTo>
                <a:lnTo>
                  <a:pt x="60" y="24"/>
                </a:lnTo>
                <a:lnTo>
                  <a:pt x="63" y="24"/>
                </a:lnTo>
                <a:lnTo>
                  <a:pt x="66" y="25"/>
                </a:lnTo>
                <a:lnTo>
                  <a:pt x="66" y="25"/>
                </a:lnTo>
                <a:lnTo>
                  <a:pt x="66" y="25"/>
                </a:lnTo>
                <a:lnTo>
                  <a:pt x="66" y="27"/>
                </a:lnTo>
                <a:lnTo>
                  <a:pt x="64" y="30"/>
                </a:lnTo>
                <a:lnTo>
                  <a:pt x="64" y="35"/>
                </a:lnTo>
                <a:lnTo>
                  <a:pt x="66" y="40"/>
                </a:lnTo>
                <a:lnTo>
                  <a:pt x="69" y="45"/>
                </a:lnTo>
                <a:lnTo>
                  <a:pt x="69" y="45"/>
                </a:lnTo>
                <a:lnTo>
                  <a:pt x="73" y="54"/>
                </a:lnTo>
                <a:lnTo>
                  <a:pt x="74" y="57"/>
                </a:lnTo>
                <a:lnTo>
                  <a:pt x="73" y="58"/>
                </a:lnTo>
                <a:lnTo>
                  <a:pt x="71" y="64"/>
                </a:lnTo>
                <a:lnTo>
                  <a:pt x="71" y="64"/>
                </a:lnTo>
                <a:lnTo>
                  <a:pt x="73" y="69"/>
                </a:lnTo>
                <a:lnTo>
                  <a:pt x="73" y="69"/>
                </a:lnTo>
                <a:lnTo>
                  <a:pt x="74" y="71"/>
                </a:lnTo>
                <a:lnTo>
                  <a:pt x="77" y="69"/>
                </a:lnTo>
                <a:lnTo>
                  <a:pt x="78" y="68"/>
                </a:lnTo>
                <a:lnTo>
                  <a:pt x="78" y="68"/>
                </a:lnTo>
                <a:lnTo>
                  <a:pt x="81" y="68"/>
                </a:lnTo>
                <a:lnTo>
                  <a:pt x="84" y="69"/>
                </a:lnTo>
                <a:lnTo>
                  <a:pt x="90" y="77"/>
                </a:lnTo>
                <a:lnTo>
                  <a:pt x="90" y="77"/>
                </a:lnTo>
                <a:lnTo>
                  <a:pt x="94" y="81"/>
                </a:lnTo>
                <a:lnTo>
                  <a:pt x="98" y="82"/>
                </a:lnTo>
                <a:lnTo>
                  <a:pt x="103" y="84"/>
                </a:lnTo>
                <a:lnTo>
                  <a:pt x="104" y="86"/>
                </a:lnTo>
                <a:lnTo>
                  <a:pt x="104" y="86"/>
                </a:lnTo>
                <a:lnTo>
                  <a:pt x="104" y="89"/>
                </a:lnTo>
                <a:lnTo>
                  <a:pt x="106" y="92"/>
                </a:lnTo>
                <a:lnTo>
                  <a:pt x="108" y="95"/>
                </a:lnTo>
                <a:lnTo>
                  <a:pt x="111" y="96"/>
                </a:lnTo>
                <a:lnTo>
                  <a:pt x="111" y="96"/>
                </a:lnTo>
                <a:lnTo>
                  <a:pt x="115" y="98"/>
                </a:lnTo>
                <a:lnTo>
                  <a:pt x="118" y="101"/>
                </a:lnTo>
                <a:lnTo>
                  <a:pt x="120" y="104"/>
                </a:lnTo>
                <a:lnTo>
                  <a:pt x="123" y="105"/>
                </a:lnTo>
                <a:lnTo>
                  <a:pt x="123" y="105"/>
                </a:lnTo>
                <a:lnTo>
                  <a:pt x="125" y="106"/>
                </a:lnTo>
                <a:lnTo>
                  <a:pt x="127" y="109"/>
                </a:lnTo>
                <a:lnTo>
                  <a:pt x="127" y="112"/>
                </a:lnTo>
                <a:lnTo>
                  <a:pt x="125" y="115"/>
                </a:lnTo>
                <a:lnTo>
                  <a:pt x="125" y="115"/>
                </a:lnTo>
                <a:lnTo>
                  <a:pt x="124" y="118"/>
                </a:lnTo>
                <a:lnTo>
                  <a:pt x="125" y="121"/>
                </a:lnTo>
                <a:lnTo>
                  <a:pt x="130" y="125"/>
                </a:lnTo>
                <a:lnTo>
                  <a:pt x="135" y="128"/>
                </a:lnTo>
                <a:lnTo>
                  <a:pt x="135" y="128"/>
                </a:lnTo>
                <a:lnTo>
                  <a:pt x="140" y="129"/>
                </a:lnTo>
                <a:lnTo>
                  <a:pt x="143" y="132"/>
                </a:lnTo>
                <a:lnTo>
                  <a:pt x="144" y="135"/>
                </a:lnTo>
                <a:lnTo>
                  <a:pt x="148" y="139"/>
                </a:lnTo>
                <a:lnTo>
                  <a:pt x="148" y="139"/>
                </a:lnTo>
                <a:lnTo>
                  <a:pt x="167" y="159"/>
                </a:lnTo>
                <a:lnTo>
                  <a:pt x="182" y="178"/>
                </a:lnTo>
                <a:lnTo>
                  <a:pt x="182" y="178"/>
                </a:lnTo>
                <a:lnTo>
                  <a:pt x="188" y="187"/>
                </a:lnTo>
                <a:lnTo>
                  <a:pt x="191" y="195"/>
                </a:lnTo>
                <a:lnTo>
                  <a:pt x="191" y="195"/>
                </a:lnTo>
                <a:lnTo>
                  <a:pt x="191" y="199"/>
                </a:lnTo>
                <a:lnTo>
                  <a:pt x="189" y="202"/>
                </a:lnTo>
                <a:lnTo>
                  <a:pt x="189" y="205"/>
                </a:lnTo>
                <a:lnTo>
                  <a:pt x="189" y="207"/>
                </a:lnTo>
                <a:lnTo>
                  <a:pt x="189" y="207"/>
                </a:lnTo>
                <a:lnTo>
                  <a:pt x="191" y="209"/>
                </a:lnTo>
                <a:lnTo>
                  <a:pt x="188" y="210"/>
                </a:lnTo>
                <a:lnTo>
                  <a:pt x="187" y="212"/>
                </a:lnTo>
                <a:lnTo>
                  <a:pt x="185" y="213"/>
                </a:lnTo>
                <a:lnTo>
                  <a:pt x="185" y="213"/>
                </a:lnTo>
                <a:lnTo>
                  <a:pt x="187" y="217"/>
                </a:lnTo>
                <a:lnTo>
                  <a:pt x="188" y="223"/>
                </a:lnTo>
                <a:lnTo>
                  <a:pt x="192" y="230"/>
                </a:lnTo>
                <a:lnTo>
                  <a:pt x="195" y="232"/>
                </a:lnTo>
                <a:lnTo>
                  <a:pt x="198" y="233"/>
                </a:lnTo>
                <a:lnTo>
                  <a:pt x="198" y="233"/>
                </a:lnTo>
                <a:lnTo>
                  <a:pt x="204" y="234"/>
                </a:lnTo>
                <a:lnTo>
                  <a:pt x="209" y="239"/>
                </a:lnTo>
                <a:lnTo>
                  <a:pt x="221" y="249"/>
                </a:lnTo>
                <a:lnTo>
                  <a:pt x="221" y="249"/>
                </a:lnTo>
                <a:lnTo>
                  <a:pt x="226" y="251"/>
                </a:lnTo>
                <a:lnTo>
                  <a:pt x="232" y="253"/>
                </a:lnTo>
                <a:lnTo>
                  <a:pt x="239" y="254"/>
                </a:lnTo>
                <a:lnTo>
                  <a:pt x="246" y="256"/>
                </a:lnTo>
                <a:lnTo>
                  <a:pt x="246" y="256"/>
                </a:lnTo>
                <a:lnTo>
                  <a:pt x="253" y="260"/>
                </a:lnTo>
                <a:lnTo>
                  <a:pt x="261" y="264"/>
                </a:lnTo>
                <a:lnTo>
                  <a:pt x="269" y="269"/>
                </a:lnTo>
                <a:lnTo>
                  <a:pt x="278" y="271"/>
                </a:lnTo>
                <a:lnTo>
                  <a:pt x="278" y="271"/>
                </a:lnTo>
                <a:lnTo>
                  <a:pt x="298" y="279"/>
                </a:lnTo>
                <a:lnTo>
                  <a:pt x="315" y="287"/>
                </a:lnTo>
                <a:lnTo>
                  <a:pt x="315" y="287"/>
                </a:lnTo>
                <a:lnTo>
                  <a:pt x="322" y="290"/>
                </a:lnTo>
                <a:lnTo>
                  <a:pt x="329" y="291"/>
                </a:lnTo>
                <a:lnTo>
                  <a:pt x="337" y="288"/>
                </a:lnTo>
                <a:lnTo>
                  <a:pt x="347" y="286"/>
                </a:lnTo>
                <a:lnTo>
                  <a:pt x="347" y="286"/>
                </a:lnTo>
                <a:lnTo>
                  <a:pt x="352" y="284"/>
                </a:lnTo>
                <a:lnTo>
                  <a:pt x="356" y="284"/>
                </a:lnTo>
                <a:lnTo>
                  <a:pt x="363" y="286"/>
                </a:lnTo>
                <a:lnTo>
                  <a:pt x="370" y="287"/>
                </a:lnTo>
                <a:lnTo>
                  <a:pt x="376" y="290"/>
                </a:lnTo>
                <a:lnTo>
                  <a:pt x="376" y="290"/>
                </a:lnTo>
                <a:lnTo>
                  <a:pt x="383" y="296"/>
                </a:lnTo>
                <a:lnTo>
                  <a:pt x="393" y="304"/>
                </a:lnTo>
                <a:lnTo>
                  <a:pt x="393" y="304"/>
                </a:lnTo>
                <a:lnTo>
                  <a:pt x="406" y="286"/>
                </a:lnTo>
                <a:lnTo>
                  <a:pt x="406" y="28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0" name="Freeform 287">
            <a:extLst>
              <a:ext uri="{FF2B5EF4-FFF2-40B4-BE49-F238E27FC236}">
                <a16:creationId xmlns:a16="http://schemas.microsoft.com/office/drawing/2014/main" id="{78052B96-EBE6-77E9-B882-6260BA40A162}"/>
              </a:ext>
            </a:extLst>
          </p:cNvPr>
          <p:cNvSpPr>
            <a:spLocks/>
          </p:cNvSpPr>
          <p:nvPr/>
        </p:nvSpPr>
        <p:spPr bwMode="gray">
          <a:xfrm>
            <a:off x="1804990" y="7037161"/>
            <a:ext cx="66326" cy="206542"/>
          </a:xfrm>
          <a:custGeom>
            <a:avLst/>
            <a:gdLst/>
            <a:ahLst/>
            <a:cxnLst>
              <a:cxn ang="0">
                <a:pos x="60" y="45"/>
              </a:cxn>
              <a:cxn ang="0">
                <a:pos x="60" y="45"/>
              </a:cxn>
              <a:cxn ang="0">
                <a:pos x="68" y="35"/>
              </a:cxn>
              <a:cxn ang="0">
                <a:pos x="68" y="35"/>
              </a:cxn>
              <a:cxn ang="0">
                <a:pos x="65" y="37"/>
              </a:cxn>
              <a:cxn ang="0">
                <a:pos x="62" y="37"/>
              </a:cxn>
              <a:cxn ang="0">
                <a:pos x="62" y="35"/>
              </a:cxn>
              <a:cxn ang="0">
                <a:pos x="62" y="32"/>
              </a:cxn>
              <a:cxn ang="0">
                <a:pos x="54" y="32"/>
              </a:cxn>
              <a:cxn ang="0">
                <a:pos x="55" y="1"/>
              </a:cxn>
              <a:cxn ang="0">
                <a:pos x="55" y="1"/>
              </a:cxn>
              <a:cxn ang="0">
                <a:pos x="28" y="0"/>
              </a:cxn>
              <a:cxn ang="0">
                <a:pos x="28" y="0"/>
              </a:cxn>
              <a:cxn ang="0">
                <a:pos x="27" y="3"/>
              </a:cxn>
              <a:cxn ang="0">
                <a:pos x="25" y="5"/>
              </a:cxn>
              <a:cxn ang="0">
                <a:pos x="24" y="10"/>
              </a:cxn>
              <a:cxn ang="0">
                <a:pos x="23" y="13"/>
              </a:cxn>
              <a:cxn ang="0">
                <a:pos x="23" y="13"/>
              </a:cxn>
              <a:cxn ang="0">
                <a:pos x="24" y="14"/>
              </a:cxn>
              <a:cxn ang="0">
                <a:pos x="28" y="18"/>
              </a:cxn>
              <a:cxn ang="0">
                <a:pos x="33" y="24"/>
              </a:cxn>
              <a:cxn ang="0">
                <a:pos x="34" y="25"/>
              </a:cxn>
              <a:cxn ang="0">
                <a:pos x="34" y="28"/>
              </a:cxn>
              <a:cxn ang="0">
                <a:pos x="34" y="28"/>
              </a:cxn>
              <a:cxn ang="0">
                <a:pos x="33" y="30"/>
              </a:cxn>
              <a:cxn ang="0">
                <a:pos x="31" y="30"/>
              </a:cxn>
              <a:cxn ang="0">
                <a:pos x="24" y="31"/>
              </a:cxn>
              <a:cxn ang="0">
                <a:pos x="13" y="30"/>
              </a:cxn>
              <a:cxn ang="0">
                <a:pos x="13" y="30"/>
              </a:cxn>
              <a:cxn ang="0">
                <a:pos x="0" y="48"/>
              </a:cxn>
              <a:cxn ang="0">
                <a:pos x="0" y="48"/>
              </a:cxn>
              <a:cxn ang="0">
                <a:pos x="10" y="57"/>
              </a:cxn>
              <a:cxn ang="0">
                <a:pos x="18" y="62"/>
              </a:cxn>
              <a:cxn ang="0">
                <a:pos x="18" y="62"/>
              </a:cxn>
              <a:cxn ang="0">
                <a:pos x="24" y="64"/>
              </a:cxn>
              <a:cxn ang="0">
                <a:pos x="30" y="65"/>
              </a:cxn>
              <a:cxn ang="0">
                <a:pos x="35" y="65"/>
              </a:cxn>
              <a:cxn ang="0">
                <a:pos x="40" y="67"/>
              </a:cxn>
              <a:cxn ang="0">
                <a:pos x="40" y="67"/>
              </a:cxn>
              <a:cxn ang="0">
                <a:pos x="41" y="67"/>
              </a:cxn>
              <a:cxn ang="0">
                <a:pos x="41" y="67"/>
              </a:cxn>
              <a:cxn ang="0">
                <a:pos x="48" y="61"/>
              </a:cxn>
              <a:cxn ang="0">
                <a:pos x="53" y="58"/>
              </a:cxn>
              <a:cxn ang="0">
                <a:pos x="53" y="58"/>
              </a:cxn>
              <a:cxn ang="0">
                <a:pos x="54" y="55"/>
              </a:cxn>
              <a:cxn ang="0">
                <a:pos x="55" y="52"/>
              </a:cxn>
              <a:cxn ang="0">
                <a:pos x="57" y="50"/>
              </a:cxn>
              <a:cxn ang="0">
                <a:pos x="60" y="45"/>
              </a:cxn>
              <a:cxn ang="0">
                <a:pos x="60" y="45"/>
              </a:cxn>
            </a:cxnLst>
            <a:rect l="0" t="0" r="r" b="b"/>
            <a:pathLst>
              <a:path w="68" h="67">
                <a:moveTo>
                  <a:pt x="60" y="45"/>
                </a:moveTo>
                <a:lnTo>
                  <a:pt x="60" y="45"/>
                </a:lnTo>
                <a:lnTo>
                  <a:pt x="68" y="35"/>
                </a:lnTo>
                <a:lnTo>
                  <a:pt x="68" y="35"/>
                </a:lnTo>
                <a:lnTo>
                  <a:pt x="65" y="37"/>
                </a:lnTo>
                <a:lnTo>
                  <a:pt x="62" y="37"/>
                </a:lnTo>
                <a:lnTo>
                  <a:pt x="62" y="35"/>
                </a:lnTo>
                <a:lnTo>
                  <a:pt x="62" y="32"/>
                </a:lnTo>
                <a:lnTo>
                  <a:pt x="54" y="32"/>
                </a:lnTo>
                <a:lnTo>
                  <a:pt x="55" y="1"/>
                </a:lnTo>
                <a:lnTo>
                  <a:pt x="55" y="1"/>
                </a:lnTo>
                <a:lnTo>
                  <a:pt x="28" y="0"/>
                </a:lnTo>
                <a:lnTo>
                  <a:pt x="28" y="0"/>
                </a:lnTo>
                <a:lnTo>
                  <a:pt x="27" y="3"/>
                </a:lnTo>
                <a:lnTo>
                  <a:pt x="25" y="5"/>
                </a:lnTo>
                <a:lnTo>
                  <a:pt x="24" y="10"/>
                </a:lnTo>
                <a:lnTo>
                  <a:pt x="23" y="13"/>
                </a:lnTo>
                <a:lnTo>
                  <a:pt x="23" y="13"/>
                </a:lnTo>
                <a:lnTo>
                  <a:pt x="24" y="14"/>
                </a:lnTo>
                <a:lnTo>
                  <a:pt x="28" y="18"/>
                </a:lnTo>
                <a:lnTo>
                  <a:pt x="33" y="24"/>
                </a:lnTo>
                <a:lnTo>
                  <a:pt x="34" y="25"/>
                </a:lnTo>
                <a:lnTo>
                  <a:pt x="34" y="28"/>
                </a:lnTo>
                <a:lnTo>
                  <a:pt x="34" y="28"/>
                </a:lnTo>
                <a:lnTo>
                  <a:pt x="33" y="30"/>
                </a:lnTo>
                <a:lnTo>
                  <a:pt x="31" y="30"/>
                </a:lnTo>
                <a:lnTo>
                  <a:pt x="24" y="31"/>
                </a:lnTo>
                <a:lnTo>
                  <a:pt x="13" y="30"/>
                </a:lnTo>
                <a:lnTo>
                  <a:pt x="13" y="30"/>
                </a:lnTo>
                <a:lnTo>
                  <a:pt x="0" y="48"/>
                </a:lnTo>
                <a:lnTo>
                  <a:pt x="0" y="48"/>
                </a:lnTo>
                <a:lnTo>
                  <a:pt x="10" y="57"/>
                </a:lnTo>
                <a:lnTo>
                  <a:pt x="18" y="62"/>
                </a:lnTo>
                <a:lnTo>
                  <a:pt x="18" y="62"/>
                </a:lnTo>
                <a:lnTo>
                  <a:pt x="24" y="64"/>
                </a:lnTo>
                <a:lnTo>
                  <a:pt x="30" y="65"/>
                </a:lnTo>
                <a:lnTo>
                  <a:pt x="35" y="65"/>
                </a:lnTo>
                <a:lnTo>
                  <a:pt x="40" y="67"/>
                </a:lnTo>
                <a:lnTo>
                  <a:pt x="40" y="67"/>
                </a:lnTo>
                <a:lnTo>
                  <a:pt x="41" y="67"/>
                </a:lnTo>
                <a:lnTo>
                  <a:pt x="41" y="67"/>
                </a:lnTo>
                <a:lnTo>
                  <a:pt x="48" y="61"/>
                </a:lnTo>
                <a:lnTo>
                  <a:pt x="53" y="58"/>
                </a:lnTo>
                <a:lnTo>
                  <a:pt x="53" y="58"/>
                </a:lnTo>
                <a:lnTo>
                  <a:pt x="54" y="55"/>
                </a:lnTo>
                <a:lnTo>
                  <a:pt x="55" y="52"/>
                </a:lnTo>
                <a:lnTo>
                  <a:pt x="57" y="50"/>
                </a:lnTo>
                <a:lnTo>
                  <a:pt x="60" y="45"/>
                </a:lnTo>
                <a:lnTo>
                  <a:pt x="60" y="4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1" name="Freeform 288">
            <a:extLst>
              <a:ext uri="{FF2B5EF4-FFF2-40B4-BE49-F238E27FC236}">
                <a16:creationId xmlns:a16="http://schemas.microsoft.com/office/drawing/2014/main" id="{BA1E4E92-30D5-B187-F201-8AFE91F6CF6C}"/>
              </a:ext>
            </a:extLst>
          </p:cNvPr>
          <p:cNvSpPr>
            <a:spLocks/>
          </p:cNvSpPr>
          <p:nvPr/>
        </p:nvSpPr>
        <p:spPr bwMode="gray">
          <a:xfrm>
            <a:off x="1857661" y="7006332"/>
            <a:ext cx="20483" cy="129472"/>
          </a:xfrm>
          <a:custGeom>
            <a:avLst/>
            <a:gdLst/>
            <a:ahLst/>
            <a:cxnLst>
              <a:cxn ang="0">
                <a:pos x="3" y="10"/>
              </a:cxn>
              <a:cxn ang="0">
                <a:pos x="3" y="10"/>
              </a:cxn>
              <a:cxn ang="0">
                <a:pos x="1" y="11"/>
              </a:cxn>
              <a:cxn ang="0">
                <a:pos x="0" y="42"/>
              </a:cxn>
              <a:cxn ang="0">
                <a:pos x="8" y="42"/>
              </a:cxn>
              <a:cxn ang="0">
                <a:pos x="8" y="42"/>
              </a:cxn>
              <a:cxn ang="0">
                <a:pos x="10" y="38"/>
              </a:cxn>
              <a:cxn ang="0">
                <a:pos x="13" y="34"/>
              </a:cxn>
              <a:cxn ang="0">
                <a:pos x="13" y="34"/>
              </a:cxn>
              <a:cxn ang="0">
                <a:pos x="16" y="31"/>
              </a:cxn>
              <a:cxn ang="0">
                <a:pos x="16" y="28"/>
              </a:cxn>
              <a:cxn ang="0">
                <a:pos x="16" y="20"/>
              </a:cxn>
              <a:cxn ang="0">
                <a:pos x="14" y="11"/>
              </a:cxn>
              <a:cxn ang="0">
                <a:pos x="16" y="8"/>
              </a:cxn>
              <a:cxn ang="0">
                <a:pos x="17" y="7"/>
              </a:cxn>
              <a:cxn ang="0">
                <a:pos x="17" y="7"/>
              </a:cxn>
              <a:cxn ang="0">
                <a:pos x="21" y="5"/>
              </a:cxn>
              <a:cxn ang="0">
                <a:pos x="21" y="5"/>
              </a:cxn>
              <a:cxn ang="0">
                <a:pos x="17" y="1"/>
              </a:cxn>
              <a:cxn ang="0">
                <a:pos x="14" y="0"/>
              </a:cxn>
              <a:cxn ang="0">
                <a:pos x="14" y="0"/>
              </a:cxn>
              <a:cxn ang="0">
                <a:pos x="10" y="3"/>
              </a:cxn>
              <a:cxn ang="0">
                <a:pos x="7" y="5"/>
              </a:cxn>
              <a:cxn ang="0">
                <a:pos x="3" y="10"/>
              </a:cxn>
              <a:cxn ang="0">
                <a:pos x="3" y="10"/>
              </a:cxn>
            </a:cxnLst>
            <a:rect l="0" t="0" r="r" b="b"/>
            <a:pathLst>
              <a:path w="21" h="42">
                <a:moveTo>
                  <a:pt x="3" y="10"/>
                </a:moveTo>
                <a:lnTo>
                  <a:pt x="3" y="10"/>
                </a:lnTo>
                <a:lnTo>
                  <a:pt x="1" y="11"/>
                </a:lnTo>
                <a:lnTo>
                  <a:pt x="0" y="42"/>
                </a:lnTo>
                <a:lnTo>
                  <a:pt x="8" y="42"/>
                </a:lnTo>
                <a:lnTo>
                  <a:pt x="8" y="42"/>
                </a:lnTo>
                <a:lnTo>
                  <a:pt x="10" y="38"/>
                </a:lnTo>
                <a:lnTo>
                  <a:pt x="13" y="34"/>
                </a:lnTo>
                <a:lnTo>
                  <a:pt x="13" y="34"/>
                </a:lnTo>
                <a:lnTo>
                  <a:pt x="16" y="31"/>
                </a:lnTo>
                <a:lnTo>
                  <a:pt x="16" y="28"/>
                </a:lnTo>
                <a:lnTo>
                  <a:pt x="16" y="20"/>
                </a:lnTo>
                <a:lnTo>
                  <a:pt x="14" y="11"/>
                </a:lnTo>
                <a:lnTo>
                  <a:pt x="16" y="8"/>
                </a:lnTo>
                <a:lnTo>
                  <a:pt x="17" y="7"/>
                </a:lnTo>
                <a:lnTo>
                  <a:pt x="17" y="7"/>
                </a:lnTo>
                <a:lnTo>
                  <a:pt x="21" y="5"/>
                </a:lnTo>
                <a:lnTo>
                  <a:pt x="21" y="5"/>
                </a:lnTo>
                <a:lnTo>
                  <a:pt x="17" y="1"/>
                </a:lnTo>
                <a:lnTo>
                  <a:pt x="14" y="0"/>
                </a:lnTo>
                <a:lnTo>
                  <a:pt x="14" y="0"/>
                </a:lnTo>
                <a:lnTo>
                  <a:pt x="10" y="3"/>
                </a:lnTo>
                <a:lnTo>
                  <a:pt x="7" y="5"/>
                </a:lnTo>
                <a:lnTo>
                  <a:pt x="3" y="10"/>
                </a:lnTo>
                <a:lnTo>
                  <a:pt x="3" y="1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2" name="Freeform 289">
            <a:extLst>
              <a:ext uri="{FF2B5EF4-FFF2-40B4-BE49-F238E27FC236}">
                <a16:creationId xmlns:a16="http://schemas.microsoft.com/office/drawing/2014/main" id="{E2F37D82-5528-661B-3870-A848E436D803}"/>
              </a:ext>
            </a:extLst>
          </p:cNvPr>
          <p:cNvSpPr>
            <a:spLocks/>
          </p:cNvSpPr>
          <p:nvPr/>
        </p:nvSpPr>
        <p:spPr bwMode="gray">
          <a:xfrm>
            <a:off x="2089801" y="6923103"/>
            <a:ext cx="43893" cy="107895"/>
          </a:xfrm>
          <a:custGeom>
            <a:avLst/>
            <a:gdLst/>
            <a:ahLst/>
            <a:cxnLst>
              <a:cxn ang="0">
                <a:pos x="19" y="0"/>
              </a:cxn>
              <a:cxn ang="0">
                <a:pos x="19" y="0"/>
              </a:cxn>
              <a:cxn ang="0">
                <a:pos x="18" y="3"/>
              </a:cxn>
              <a:cxn ang="0">
                <a:pos x="18" y="5"/>
              </a:cxn>
              <a:cxn ang="0">
                <a:pos x="22" y="11"/>
              </a:cxn>
              <a:cxn ang="0">
                <a:pos x="28" y="17"/>
              </a:cxn>
              <a:cxn ang="0">
                <a:pos x="29" y="20"/>
              </a:cxn>
              <a:cxn ang="0">
                <a:pos x="31" y="23"/>
              </a:cxn>
              <a:cxn ang="0">
                <a:pos x="31" y="23"/>
              </a:cxn>
              <a:cxn ang="0">
                <a:pos x="29" y="24"/>
              </a:cxn>
              <a:cxn ang="0">
                <a:pos x="27" y="25"/>
              </a:cxn>
              <a:cxn ang="0">
                <a:pos x="17" y="25"/>
              </a:cxn>
              <a:cxn ang="0">
                <a:pos x="5" y="25"/>
              </a:cxn>
              <a:cxn ang="0">
                <a:pos x="1" y="27"/>
              </a:cxn>
              <a:cxn ang="0">
                <a:pos x="0" y="28"/>
              </a:cxn>
              <a:cxn ang="0">
                <a:pos x="0" y="28"/>
              </a:cxn>
              <a:cxn ang="0">
                <a:pos x="0" y="30"/>
              </a:cxn>
              <a:cxn ang="0">
                <a:pos x="1" y="31"/>
              </a:cxn>
              <a:cxn ang="0">
                <a:pos x="5" y="34"/>
              </a:cxn>
              <a:cxn ang="0">
                <a:pos x="12" y="34"/>
              </a:cxn>
              <a:cxn ang="0">
                <a:pos x="19" y="32"/>
              </a:cxn>
              <a:cxn ang="0">
                <a:pos x="19" y="32"/>
              </a:cxn>
              <a:cxn ang="0">
                <a:pos x="27" y="31"/>
              </a:cxn>
              <a:cxn ang="0">
                <a:pos x="32" y="32"/>
              </a:cxn>
              <a:cxn ang="0">
                <a:pos x="38" y="34"/>
              </a:cxn>
              <a:cxn ang="0">
                <a:pos x="42" y="35"/>
              </a:cxn>
              <a:cxn ang="0">
                <a:pos x="42" y="35"/>
              </a:cxn>
              <a:cxn ang="0">
                <a:pos x="45" y="5"/>
              </a:cxn>
              <a:cxn ang="0">
                <a:pos x="45" y="5"/>
              </a:cxn>
              <a:cxn ang="0">
                <a:pos x="31" y="0"/>
              </a:cxn>
              <a:cxn ang="0">
                <a:pos x="25" y="0"/>
              </a:cxn>
              <a:cxn ang="0">
                <a:pos x="22" y="0"/>
              </a:cxn>
              <a:cxn ang="0">
                <a:pos x="19" y="0"/>
              </a:cxn>
              <a:cxn ang="0">
                <a:pos x="19" y="0"/>
              </a:cxn>
            </a:cxnLst>
            <a:rect l="0" t="0" r="r" b="b"/>
            <a:pathLst>
              <a:path w="45" h="35">
                <a:moveTo>
                  <a:pt x="19" y="0"/>
                </a:moveTo>
                <a:lnTo>
                  <a:pt x="19" y="0"/>
                </a:lnTo>
                <a:lnTo>
                  <a:pt x="18" y="3"/>
                </a:lnTo>
                <a:lnTo>
                  <a:pt x="18" y="5"/>
                </a:lnTo>
                <a:lnTo>
                  <a:pt x="22" y="11"/>
                </a:lnTo>
                <a:lnTo>
                  <a:pt x="28" y="17"/>
                </a:lnTo>
                <a:lnTo>
                  <a:pt x="29" y="20"/>
                </a:lnTo>
                <a:lnTo>
                  <a:pt x="31" y="23"/>
                </a:lnTo>
                <a:lnTo>
                  <a:pt x="31" y="23"/>
                </a:lnTo>
                <a:lnTo>
                  <a:pt x="29" y="24"/>
                </a:lnTo>
                <a:lnTo>
                  <a:pt x="27" y="25"/>
                </a:lnTo>
                <a:lnTo>
                  <a:pt x="17" y="25"/>
                </a:lnTo>
                <a:lnTo>
                  <a:pt x="5" y="25"/>
                </a:lnTo>
                <a:lnTo>
                  <a:pt x="1" y="27"/>
                </a:lnTo>
                <a:lnTo>
                  <a:pt x="0" y="28"/>
                </a:lnTo>
                <a:lnTo>
                  <a:pt x="0" y="28"/>
                </a:lnTo>
                <a:lnTo>
                  <a:pt x="0" y="30"/>
                </a:lnTo>
                <a:lnTo>
                  <a:pt x="1" y="31"/>
                </a:lnTo>
                <a:lnTo>
                  <a:pt x="5" y="34"/>
                </a:lnTo>
                <a:lnTo>
                  <a:pt x="12" y="34"/>
                </a:lnTo>
                <a:lnTo>
                  <a:pt x="19" y="32"/>
                </a:lnTo>
                <a:lnTo>
                  <a:pt x="19" y="32"/>
                </a:lnTo>
                <a:lnTo>
                  <a:pt x="27" y="31"/>
                </a:lnTo>
                <a:lnTo>
                  <a:pt x="32" y="32"/>
                </a:lnTo>
                <a:lnTo>
                  <a:pt x="38" y="34"/>
                </a:lnTo>
                <a:lnTo>
                  <a:pt x="42" y="35"/>
                </a:lnTo>
                <a:lnTo>
                  <a:pt x="42" y="35"/>
                </a:lnTo>
                <a:lnTo>
                  <a:pt x="45" y="5"/>
                </a:lnTo>
                <a:lnTo>
                  <a:pt x="45" y="5"/>
                </a:lnTo>
                <a:lnTo>
                  <a:pt x="31" y="0"/>
                </a:lnTo>
                <a:lnTo>
                  <a:pt x="25" y="0"/>
                </a:lnTo>
                <a:lnTo>
                  <a:pt x="22" y="0"/>
                </a:lnTo>
                <a:lnTo>
                  <a:pt x="19" y="0"/>
                </a:lnTo>
                <a:lnTo>
                  <a:pt x="19"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3" name="Freeform 290">
            <a:extLst>
              <a:ext uri="{FF2B5EF4-FFF2-40B4-BE49-F238E27FC236}">
                <a16:creationId xmlns:a16="http://schemas.microsoft.com/office/drawing/2014/main" id="{2F3CE348-358B-0256-73F3-0ABAF059DCEC}"/>
              </a:ext>
            </a:extLst>
          </p:cNvPr>
          <p:cNvSpPr>
            <a:spLocks/>
          </p:cNvSpPr>
          <p:nvPr/>
        </p:nvSpPr>
        <p:spPr bwMode="gray">
          <a:xfrm>
            <a:off x="2130768" y="6938512"/>
            <a:ext cx="52671" cy="98645"/>
          </a:xfrm>
          <a:custGeom>
            <a:avLst/>
            <a:gdLst/>
            <a:ahLst/>
            <a:cxnLst>
              <a:cxn ang="0">
                <a:pos x="22" y="25"/>
              </a:cxn>
              <a:cxn ang="0">
                <a:pos x="22" y="25"/>
              </a:cxn>
              <a:cxn ang="0">
                <a:pos x="26" y="23"/>
              </a:cxn>
              <a:cxn ang="0">
                <a:pos x="31" y="23"/>
              </a:cxn>
              <a:cxn ang="0">
                <a:pos x="43" y="23"/>
              </a:cxn>
              <a:cxn ang="0">
                <a:pos x="51" y="23"/>
              </a:cxn>
              <a:cxn ang="0">
                <a:pos x="54" y="22"/>
              </a:cxn>
              <a:cxn ang="0">
                <a:pos x="54" y="18"/>
              </a:cxn>
              <a:cxn ang="0">
                <a:pos x="54" y="18"/>
              </a:cxn>
              <a:cxn ang="0">
                <a:pos x="53" y="15"/>
              </a:cxn>
              <a:cxn ang="0">
                <a:pos x="50" y="10"/>
              </a:cxn>
              <a:cxn ang="0">
                <a:pos x="43" y="8"/>
              </a:cxn>
              <a:cxn ang="0">
                <a:pos x="37" y="5"/>
              </a:cxn>
              <a:cxn ang="0">
                <a:pos x="23" y="0"/>
              </a:cxn>
              <a:cxn ang="0">
                <a:pos x="16" y="0"/>
              </a:cxn>
              <a:cxn ang="0">
                <a:pos x="12" y="0"/>
              </a:cxn>
              <a:cxn ang="0">
                <a:pos x="12" y="0"/>
              </a:cxn>
              <a:cxn ang="0">
                <a:pos x="9" y="0"/>
              </a:cxn>
              <a:cxn ang="0">
                <a:pos x="3" y="0"/>
              </a:cxn>
              <a:cxn ang="0">
                <a:pos x="3" y="0"/>
              </a:cxn>
              <a:cxn ang="0">
                <a:pos x="0" y="30"/>
              </a:cxn>
              <a:cxn ang="0">
                <a:pos x="0" y="30"/>
              </a:cxn>
              <a:cxn ang="0">
                <a:pos x="2" y="32"/>
              </a:cxn>
              <a:cxn ang="0">
                <a:pos x="2" y="32"/>
              </a:cxn>
              <a:cxn ang="0">
                <a:pos x="4" y="32"/>
              </a:cxn>
              <a:cxn ang="0">
                <a:pos x="9" y="30"/>
              </a:cxn>
              <a:cxn ang="0">
                <a:pos x="13" y="27"/>
              </a:cxn>
              <a:cxn ang="0">
                <a:pos x="22" y="25"/>
              </a:cxn>
              <a:cxn ang="0">
                <a:pos x="22" y="25"/>
              </a:cxn>
            </a:cxnLst>
            <a:rect l="0" t="0" r="r" b="b"/>
            <a:pathLst>
              <a:path w="54" h="32">
                <a:moveTo>
                  <a:pt x="22" y="25"/>
                </a:moveTo>
                <a:lnTo>
                  <a:pt x="22" y="25"/>
                </a:lnTo>
                <a:lnTo>
                  <a:pt x="26" y="23"/>
                </a:lnTo>
                <a:lnTo>
                  <a:pt x="31" y="23"/>
                </a:lnTo>
                <a:lnTo>
                  <a:pt x="43" y="23"/>
                </a:lnTo>
                <a:lnTo>
                  <a:pt x="51" y="23"/>
                </a:lnTo>
                <a:lnTo>
                  <a:pt x="54" y="22"/>
                </a:lnTo>
                <a:lnTo>
                  <a:pt x="54" y="18"/>
                </a:lnTo>
                <a:lnTo>
                  <a:pt x="54" y="18"/>
                </a:lnTo>
                <a:lnTo>
                  <a:pt x="53" y="15"/>
                </a:lnTo>
                <a:lnTo>
                  <a:pt x="50" y="10"/>
                </a:lnTo>
                <a:lnTo>
                  <a:pt x="43" y="8"/>
                </a:lnTo>
                <a:lnTo>
                  <a:pt x="37" y="5"/>
                </a:lnTo>
                <a:lnTo>
                  <a:pt x="23" y="0"/>
                </a:lnTo>
                <a:lnTo>
                  <a:pt x="16" y="0"/>
                </a:lnTo>
                <a:lnTo>
                  <a:pt x="12" y="0"/>
                </a:lnTo>
                <a:lnTo>
                  <a:pt x="12" y="0"/>
                </a:lnTo>
                <a:lnTo>
                  <a:pt x="9" y="0"/>
                </a:lnTo>
                <a:lnTo>
                  <a:pt x="3" y="0"/>
                </a:lnTo>
                <a:lnTo>
                  <a:pt x="3" y="0"/>
                </a:lnTo>
                <a:lnTo>
                  <a:pt x="0" y="30"/>
                </a:lnTo>
                <a:lnTo>
                  <a:pt x="0" y="30"/>
                </a:lnTo>
                <a:lnTo>
                  <a:pt x="2" y="32"/>
                </a:lnTo>
                <a:lnTo>
                  <a:pt x="2" y="32"/>
                </a:lnTo>
                <a:lnTo>
                  <a:pt x="4" y="32"/>
                </a:lnTo>
                <a:lnTo>
                  <a:pt x="9" y="30"/>
                </a:lnTo>
                <a:lnTo>
                  <a:pt x="13" y="27"/>
                </a:lnTo>
                <a:lnTo>
                  <a:pt x="22" y="25"/>
                </a:lnTo>
                <a:lnTo>
                  <a:pt x="22"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4" name="Freeform 291">
            <a:extLst>
              <a:ext uri="{FF2B5EF4-FFF2-40B4-BE49-F238E27FC236}">
                <a16:creationId xmlns:a16="http://schemas.microsoft.com/office/drawing/2014/main" id="{082F4245-A4F1-6410-11BC-E403A082CD5E}"/>
              </a:ext>
            </a:extLst>
          </p:cNvPr>
          <p:cNvSpPr>
            <a:spLocks/>
          </p:cNvSpPr>
          <p:nvPr/>
        </p:nvSpPr>
        <p:spPr bwMode="gray">
          <a:xfrm>
            <a:off x="1886922" y="7182046"/>
            <a:ext cx="65351" cy="212708"/>
          </a:xfrm>
          <a:custGeom>
            <a:avLst/>
            <a:gdLst/>
            <a:ahLst/>
            <a:cxnLst>
              <a:cxn ang="0">
                <a:pos x="35" y="67"/>
              </a:cxn>
              <a:cxn ang="0">
                <a:pos x="44" y="68"/>
              </a:cxn>
              <a:cxn ang="0">
                <a:pos x="51" y="69"/>
              </a:cxn>
              <a:cxn ang="0">
                <a:pos x="55" y="69"/>
              </a:cxn>
              <a:cxn ang="0">
                <a:pos x="60" y="69"/>
              </a:cxn>
              <a:cxn ang="0">
                <a:pos x="57" y="67"/>
              </a:cxn>
              <a:cxn ang="0">
                <a:pos x="58" y="57"/>
              </a:cxn>
              <a:cxn ang="0">
                <a:pos x="61" y="45"/>
              </a:cxn>
              <a:cxn ang="0">
                <a:pos x="61" y="31"/>
              </a:cxn>
              <a:cxn ang="0">
                <a:pos x="62" y="21"/>
              </a:cxn>
              <a:cxn ang="0">
                <a:pos x="64" y="18"/>
              </a:cxn>
              <a:cxn ang="0">
                <a:pos x="65" y="13"/>
              </a:cxn>
              <a:cxn ang="0">
                <a:pos x="67" y="1"/>
              </a:cxn>
              <a:cxn ang="0">
                <a:pos x="67" y="0"/>
              </a:cxn>
              <a:cxn ang="0">
                <a:pos x="55" y="4"/>
              </a:cxn>
              <a:cxn ang="0">
                <a:pos x="48" y="8"/>
              </a:cxn>
              <a:cxn ang="0">
                <a:pos x="35" y="8"/>
              </a:cxn>
              <a:cxn ang="0">
                <a:pos x="33" y="11"/>
              </a:cxn>
              <a:cxn ang="0">
                <a:pos x="31" y="14"/>
              </a:cxn>
              <a:cxn ang="0">
                <a:pos x="21" y="18"/>
              </a:cxn>
              <a:cxn ang="0">
                <a:pos x="15" y="18"/>
              </a:cxn>
              <a:cxn ang="0">
                <a:pos x="11" y="20"/>
              </a:cxn>
              <a:cxn ang="0">
                <a:pos x="10" y="28"/>
              </a:cxn>
              <a:cxn ang="0">
                <a:pos x="5" y="32"/>
              </a:cxn>
              <a:cxn ang="0">
                <a:pos x="0" y="34"/>
              </a:cxn>
              <a:cxn ang="0">
                <a:pos x="1" y="41"/>
              </a:cxn>
              <a:cxn ang="0">
                <a:pos x="7" y="44"/>
              </a:cxn>
              <a:cxn ang="0">
                <a:pos x="17" y="55"/>
              </a:cxn>
              <a:cxn ang="0">
                <a:pos x="21" y="59"/>
              </a:cxn>
              <a:cxn ang="0">
                <a:pos x="27" y="65"/>
              </a:cxn>
              <a:cxn ang="0">
                <a:pos x="31" y="65"/>
              </a:cxn>
              <a:cxn ang="0">
                <a:pos x="35" y="67"/>
              </a:cxn>
            </a:cxnLst>
            <a:rect l="0" t="0" r="r" b="b"/>
            <a:pathLst>
              <a:path w="67" h="69">
                <a:moveTo>
                  <a:pt x="35" y="67"/>
                </a:moveTo>
                <a:lnTo>
                  <a:pt x="35" y="67"/>
                </a:lnTo>
                <a:lnTo>
                  <a:pt x="40" y="67"/>
                </a:lnTo>
                <a:lnTo>
                  <a:pt x="44" y="68"/>
                </a:lnTo>
                <a:lnTo>
                  <a:pt x="48" y="68"/>
                </a:lnTo>
                <a:lnTo>
                  <a:pt x="51" y="69"/>
                </a:lnTo>
                <a:lnTo>
                  <a:pt x="51" y="69"/>
                </a:lnTo>
                <a:lnTo>
                  <a:pt x="55" y="69"/>
                </a:lnTo>
                <a:lnTo>
                  <a:pt x="60" y="69"/>
                </a:lnTo>
                <a:lnTo>
                  <a:pt x="60" y="69"/>
                </a:lnTo>
                <a:lnTo>
                  <a:pt x="57" y="67"/>
                </a:lnTo>
                <a:lnTo>
                  <a:pt x="57" y="67"/>
                </a:lnTo>
                <a:lnTo>
                  <a:pt x="57" y="62"/>
                </a:lnTo>
                <a:lnTo>
                  <a:pt x="58" y="57"/>
                </a:lnTo>
                <a:lnTo>
                  <a:pt x="61" y="45"/>
                </a:lnTo>
                <a:lnTo>
                  <a:pt x="61" y="45"/>
                </a:lnTo>
                <a:lnTo>
                  <a:pt x="62" y="40"/>
                </a:lnTo>
                <a:lnTo>
                  <a:pt x="61" y="31"/>
                </a:lnTo>
                <a:lnTo>
                  <a:pt x="61" y="24"/>
                </a:lnTo>
                <a:lnTo>
                  <a:pt x="62" y="21"/>
                </a:lnTo>
                <a:lnTo>
                  <a:pt x="64" y="18"/>
                </a:lnTo>
                <a:lnTo>
                  <a:pt x="64" y="18"/>
                </a:lnTo>
                <a:lnTo>
                  <a:pt x="65" y="15"/>
                </a:lnTo>
                <a:lnTo>
                  <a:pt x="65" y="13"/>
                </a:lnTo>
                <a:lnTo>
                  <a:pt x="67" y="1"/>
                </a:lnTo>
                <a:lnTo>
                  <a:pt x="67" y="1"/>
                </a:lnTo>
                <a:lnTo>
                  <a:pt x="67" y="0"/>
                </a:lnTo>
                <a:lnTo>
                  <a:pt x="67" y="0"/>
                </a:lnTo>
                <a:lnTo>
                  <a:pt x="61" y="1"/>
                </a:lnTo>
                <a:lnTo>
                  <a:pt x="55" y="4"/>
                </a:lnTo>
                <a:lnTo>
                  <a:pt x="48" y="8"/>
                </a:lnTo>
                <a:lnTo>
                  <a:pt x="48" y="8"/>
                </a:lnTo>
                <a:lnTo>
                  <a:pt x="40" y="7"/>
                </a:lnTo>
                <a:lnTo>
                  <a:pt x="35" y="8"/>
                </a:lnTo>
                <a:lnTo>
                  <a:pt x="34" y="10"/>
                </a:lnTo>
                <a:lnTo>
                  <a:pt x="33" y="11"/>
                </a:lnTo>
                <a:lnTo>
                  <a:pt x="33" y="11"/>
                </a:lnTo>
                <a:lnTo>
                  <a:pt x="31" y="14"/>
                </a:lnTo>
                <a:lnTo>
                  <a:pt x="27" y="17"/>
                </a:lnTo>
                <a:lnTo>
                  <a:pt x="21" y="18"/>
                </a:lnTo>
                <a:lnTo>
                  <a:pt x="15" y="18"/>
                </a:lnTo>
                <a:lnTo>
                  <a:pt x="15" y="18"/>
                </a:lnTo>
                <a:lnTo>
                  <a:pt x="13" y="20"/>
                </a:lnTo>
                <a:lnTo>
                  <a:pt x="11" y="20"/>
                </a:lnTo>
                <a:lnTo>
                  <a:pt x="10" y="24"/>
                </a:lnTo>
                <a:lnTo>
                  <a:pt x="10" y="28"/>
                </a:lnTo>
                <a:lnTo>
                  <a:pt x="10" y="28"/>
                </a:lnTo>
                <a:lnTo>
                  <a:pt x="5" y="32"/>
                </a:lnTo>
                <a:lnTo>
                  <a:pt x="0" y="34"/>
                </a:lnTo>
                <a:lnTo>
                  <a:pt x="0" y="34"/>
                </a:lnTo>
                <a:lnTo>
                  <a:pt x="0" y="38"/>
                </a:lnTo>
                <a:lnTo>
                  <a:pt x="1" y="41"/>
                </a:lnTo>
                <a:lnTo>
                  <a:pt x="1" y="41"/>
                </a:lnTo>
                <a:lnTo>
                  <a:pt x="7" y="44"/>
                </a:lnTo>
                <a:lnTo>
                  <a:pt x="11" y="49"/>
                </a:lnTo>
                <a:lnTo>
                  <a:pt x="17" y="55"/>
                </a:lnTo>
                <a:lnTo>
                  <a:pt x="21" y="59"/>
                </a:lnTo>
                <a:lnTo>
                  <a:pt x="21" y="59"/>
                </a:lnTo>
                <a:lnTo>
                  <a:pt x="25" y="62"/>
                </a:lnTo>
                <a:lnTo>
                  <a:pt x="27" y="65"/>
                </a:lnTo>
                <a:lnTo>
                  <a:pt x="27" y="65"/>
                </a:lnTo>
                <a:lnTo>
                  <a:pt x="31" y="65"/>
                </a:lnTo>
                <a:lnTo>
                  <a:pt x="35" y="67"/>
                </a:lnTo>
                <a:lnTo>
                  <a:pt x="35" y="6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5" name="Freeform 292">
            <a:extLst>
              <a:ext uri="{FF2B5EF4-FFF2-40B4-BE49-F238E27FC236}">
                <a16:creationId xmlns:a16="http://schemas.microsoft.com/office/drawing/2014/main" id="{509E4696-E607-862E-8677-DF505E2B3D4E}"/>
              </a:ext>
            </a:extLst>
          </p:cNvPr>
          <p:cNvSpPr>
            <a:spLocks/>
          </p:cNvSpPr>
          <p:nvPr/>
        </p:nvSpPr>
        <p:spPr bwMode="gray">
          <a:xfrm>
            <a:off x="2098579" y="7681443"/>
            <a:ext cx="618392" cy="2006832"/>
          </a:xfrm>
          <a:custGeom>
            <a:avLst/>
            <a:gdLst/>
            <a:ahLst/>
            <a:cxnLst>
              <a:cxn ang="0">
                <a:pos x="358" y="604"/>
              </a:cxn>
              <a:cxn ang="0">
                <a:pos x="373" y="587"/>
              </a:cxn>
              <a:cxn ang="0">
                <a:pos x="389" y="576"/>
              </a:cxn>
              <a:cxn ang="0">
                <a:pos x="409" y="536"/>
              </a:cxn>
              <a:cxn ang="0">
                <a:pos x="423" y="496"/>
              </a:cxn>
              <a:cxn ang="0">
                <a:pos x="464" y="471"/>
              </a:cxn>
              <a:cxn ang="0">
                <a:pos x="517" y="461"/>
              </a:cxn>
              <a:cxn ang="0">
                <a:pos x="534" y="439"/>
              </a:cxn>
              <a:cxn ang="0">
                <a:pos x="548" y="407"/>
              </a:cxn>
              <a:cxn ang="0">
                <a:pos x="564" y="373"/>
              </a:cxn>
              <a:cxn ang="0">
                <a:pos x="565" y="307"/>
              </a:cxn>
              <a:cxn ang="0">
                <a:pos x="571" y="287"/>
              </a:cxn>
              <a:cxn ang="0">
                <a:pos x="601" y="256"/>
              </a:cxn>
              <a:cxn ang="0">
                <a:pos x="631" y="185"/>
              </a:cxn>
              <a:cxn ang="0">
                <a:pos x="575" y="145"/>
              </a:cxn>
              <a:cxn ang="0">
                <a:pos x="520" y="131"/>
              </a:cxn>
              <a:cxn ang="0">
                <a:pos x="474" y="134"/>
              </a:cxn>
              <a:cxn ang="0">
                <a:pos x="441" y="95"/>
              </a:cxn>
              <a:cxn ang="0">
                <a:pos x="410" y="107"/>
              </a:cxn>
              <a:cxn ang="0">
                <a:pos x="399" y="111"/>
              </a:cxn>
              <a:cxn ang="0">
                <a:pos x="380" y="84"/>
              </a:cxn>
              <a:cxn ang="0">
                <a:pos x="367" y="88"/>
              </a:cxn>
              <a:cxn ang="0">
                <a:pos x="387" y="54"/>
              </a:cxn>
              <a:cxn ang="0">
                <a:pos x="355" y="28"/>
              </a:cxn>
              <a:cxn ang="0">
                <a:pos x="316" y="47"/>
              </a:cxn>
              <a:cxn ang="0">
                <a:pos x="289" y="53"/>
              </a:cxn>
              <a:cxn ang="0">
                <a:pos x="262" y="57"/>
              </a:cxn>
              <a:cxn ang="0">
                <a:pos x="234" y="54"/>
              </a:cxn>
              <a:cxn ang="0">
                <a:pos x="229" y="13"/>
              </a:cxn>
              <a:cxn ang="0">
                <a:pos x="214" y="6"/>
              </a:cxn>
              <a:cxn ang="0">
                <a:pos x="181" y="23"/>
              </a:cxn>
              <a:cxn ang="0">
                <a:pos x="161" y="17"/>
              </a:cxn>
              <a:cxn ang="0">
                <a:pos x="157" y="34"/>
              </a:cxn>
              <a:cxn ang="0">
                <a:pos x="170" y="48"/>
              </a:cxn>
              <a:cxn ang="0">
                <a:pos x="147" y="64"/>
              </a:cxn>
              <a:cxn ang="0">
                <a:pos x="124" y="71"/>
              </a:cxn>
              <a:cxn ang="0">
                <a:pos x="76" y="55"/>
              </a:cxn>
              <a:cxn ang="0">
                <a:pos x="76" y="70"/>
              </a:cxn>
              <a:cxn ang="0">
                <a:pos x="72" y="101"/>
              </a:cxn>
              <a:cxn ang="0">
                <a:pos x="63" y="151"/>
              </a:cxn>
              <a:cxn ang="0">
                <a:pos x="25" y="162"/>
              </a:cxn>
              <a:cxn ang="0">
                <a:pos x="9" y="189"/>
              </a:cxn>
              <a:cxn ang="0">
                <a:pos x="6" y="216"/>
              </a:cxn>
              <a:cxn ang="0">
                <a:pos x="22" y="236"/>
              </a:cxn>
              <a:cxn ang="0">
                <a:pos x="47" y="240"/>
              </a:cxn>
              <a:cxn ang="0">
                <a:pos x="67" y="262"/>
              </a:cxn>
              <a:cxn ang="0">
                <a:pos x="106" y="253"/>
              </a:cxn>
              <a:cxn ang="0">
                <a:pos x="138" y="259"/>
              </a:cxn>
              <a:cxn ang="0">
                <a:pos x="170" y="289"/>
              </a:cxn>
              <a:cxn ang="0">
                <a:pos x="195" y="301"/>
              </a:cxn>
              <a:cxn ang="0">
                <a:pos x="218" y="317"/>
              </a:cxn>
              <a:cxn ang="0">
                <a:pos x="222" y="343"/>
              </a:cxn>
              <a:cxn ang="0">
                <a:pos x="255" y="363"/>
              </a:cxn>
              <a:cxn ang="0">
                <a:pos x="259" y="401"/>
              </a:cxn>
              <a:cxn ang="0">
                <a:pos x="261" y="430"/>
              </a:cxn>
              <a:cxn ang="0">
                <a:pos x="282" y="448"/>
              </a:cxn>
              <a:cxn ang="0">
                <a:pos x="301" y="479"/>
              </a:cxn>
              <a:cxn ang="0">
                <a:pos x="319" y="505"/>
              </a:cxn>
              <a:cxn ang="0">
                <a:pos x="306" y="542"/>
              </a:cxn>
              <a:cxn ang="0">
                <a:pos x="272" y="586"/>
              </a:cxn>
              <a:cxn ang="0">
                <a:pos x="294" y="600"/>
              </a:cxn>
              <a:cxn ang="0">
                <a:pos x="328" y="627"/>
              </a:cxn>
            </a:cxnLst>
            <a:rect l="0" t="0" r="r" b="b"/>
            <a:pathLst>
              <a:path w="634" h="651">
                <a:moveTo>
                  <a:pt x="338" y="644"/>
                </a:moveTo>
                <a:lnTo>
                  <a:pt x="338" y="644"/>
                </a:lnTo>
                <a:lnTo>
                  <a:pt x="343" y="639"/>
                </a:lnTo>
                <a:lnTo>
                  <a:pt x="346" y="634"/>
                </a:lnTo>
                <a:lnTo>
                  <a:pt x="348" y="630"/>
                </a:lnTo>
                <a:lnTo>
                  <a:pt x="349" y="624"/>
                </a:lnTo>
                <a:lnTo>
                  <a:pt x="349" y="624"/>
                </a:lnTo>
                <a:lnTo>
                  <a:pt x="352" y="619"/>
                </a:lnTo>
                <a:lnTo>
                  <a:pt x="353" y="614"/>
                </a:lnTo>
                <a:lnTo>
                  <a:pt x="355" y="610"/>
                </a:lnTo>
                <a:lnTo>
                  <a:pt x="358" y="604"/>
                </a:lnTo>
                <a:lnTo>
                  <a:pt x="358" y="604"/>
                </a:lnTo>
                <a:lnTo>
                  <a:pt x="360" y="602"/>
                </a:lnTo>
                <a:lnTo>
                  <a:pt x="362" y="600"/>
                </a:lnTo>
                <a:lnTo>
                  <a:pt x="362" y="595"/>
                </a:lnTo>
                <a:lnTo>
                  <a:pt x="362" y="592"/>
                </a:lnTo>
                <a:lnTo>
                  <a:pt x="363" y="589"/>
                </a:lnTo>
                <a:lnTo>
                  <a:pt x="366" y="587"/>
                </a:lnTo>
                <a:lnTo>
                  <a:pt x="366" y="587"/>
                </a:lnTo>
                <a:lnTo>
                  <a:pt x="370" y="586"/>
                </a:lnTo>
                <a:lnTo>
                  <a:pt x="372" y="586"/>
                </a:lnTo>
                <a:lnTo>
                  <a:pt x="373" y="587"/>
                </a:lnTo>
                <a:lnTo>
                  <a:pt x="373" y="589"/>
                </a:lnTo>
                <a:lnTo>
                  <a:pt x="372" y="595"/>
                </a:lnTo>
                <a:lnTo>
                  <a:pt x="367" y="602"/>
                </a:lnTo>
                <a:lnTo>
                  <a:pt x="367" y="602"/>
                </a:lnTo>
                <a:lnTo>
                  <a:pt x="360" y="612"/>
                </a:lnTo>
                <a:lnTo>
                  <a:pt x="362" y="612"/>
                </a:lnTo>
                <a:lnTo>
                  <a:pt x="367" y="607"/>
                </a:lnTo>
                <a:lnTo>
                  <a:pt x="367" y="607"/>
                </a:lnTo>
                <a:lnTo>
                  <a:pt x="375" y="602"/>
                </a:lnTo>
                <a:lnTo>
                  <a:pt x="380" y="593"/>
                </a:lnTo>
                <a:lnTo>
                  <a:pt x="389" y="576"/>
                </a:lnTo>
                <a:lnTo>
                  <a:pt x="389" y="576"/>
                </a:lnTo>
                <a:lnTo>
                  <a:pt x="393" y="569"/>
                </a:lnTo>
                <a:lnTo>
                  <a:pt x="397" y="563"/>
                </a:lnTo>
                <a:lnTo>
                  <a:pt x="400" y="560"/>
                </a:lnTo>
                <a:lnTo>
                  <a:pt x="404" y="559"/>
                </a:lnTo>
                <a:lnTo>
                  <a:pt x="404" y="559"/>
                </a:lnTo>
                <a:lnTo>
                  <a:pt x="406" y="559"/>
                </a:lnTo>
                <a:lnTo>
                  <a:pt x="407" y="556"/>
                </a:lnTo>
                <a:lnTo>
                  <a:pt x="409" y="550"/>
                </a:lnTo>
                <a:lnTo>
                  <a:pt x="409" y="536"/>
                </a:lnTo>
                <a:lnTo>
                  <a:pt x="409" y="536"/>
                </a:lnTo>
                <a:lnTo>
                  <a:pt x="407" y="523"/>
                </a:lnTo>
                <a:lnTo>
                  <a:pt x="407" y="518"/>
                </a:lnTo>
                <a:lnTo>
                  <a:pt x="410" y="512"/>
                </a:lnTo>
                <a:lnTo>
                  <a:pt x="410" y="512"/>
                </a:lnTo>
                <a:lnTo>
                  <a:pt x="412" y="508"/>
                </a:lnTo>
                <a:lnTo>
                  <a:pt x="412" y="503"/>
                </a:lnTo>
                <a:lnTo>
                  <a:pt x="412" y="502"/>
                </a:lnTo>
                <a:lnTo>
                  <a:pt x="414" y="501"/>
                </a:lnTo>
                <a:lnTo>
                  <a:pt x="414" y="501"/>
                </a:lnTo>
                <a:lnTo>
                  <a:pt x="419" y="499"/>
                </a:lnTo>
                <a:lnTo>
                  <a:pt x="423" y="496"/>
                </a:lnTo>
                <a:lnTo>
                  <a:pt x="434" y="485"/>
                </a:lnTo>
                <a:lnTo>
                  <a:pt x="434" y="485"/>
                </a:lnTo>
                <a:lnTo>
                  <a:pt x="440" y="481"/>
                </a:lnTo>
                <a:lnTo>
                  <a:pt x="446" y="478"/>
                </a:lnTo>
                <a:lnTo>
                  <a:pt x="450" y="476"/>
                </a:lnTo>
                <a:lnTo>
                  <a:pt x="456" y="476"/>
                </a:lnTo>
                <a:lnTo>
                  <a:pt x="456" y="476"/>
                </a:lnTo>
                <a:lnTo>
                  <a:pt x="460" y="475"/>
                </a:lnTo>
                <a:lnTo>
                  <a:pt x="461" y="474"/>
                </a:lnTo>
                <a:lnTo>
                  <a:pt x="463" y="472"/>
                </a:lnTo>
                <a:lnTo>
                  <a:pt x="464" y="471"/>
                </a:lnTo>
                <a:lnTo>
                  <a:pt x="464" y="471"/>
                </a:lnTo>
                <a:lnTo>
                  <a:pt x="468" y="469"/>
                </a:lnTo>
                <a:lnTo>
                  <a:pt x="471" y="466"/>
                </a:lnTo>
                <a:lnTo>
                  <a:pt x="477" y="461"/>
                </a:lnTo>
                <a:lnTo>
                  <a:pt x="477" y="461"/>
                </a:lnTo>
                <a:lnTo>
                  <a:pt x="481" y="461"/>
                </a:lnTo>
                <a:lnTo>
                  <a:pt x="488" y="461"/>
                </a:lnTo>
                <a:lnTo>
                  <a:pt x="504" y="462"/>
                </a:lnTo>
                <a:lnTo>
                  <a:pt x="504" y="462"/>
                </a:lnTo>
                <a:lnTo>
                  <a:pt x="514" y="461"/>
                </a:lnTo>
                <a:lnTo>
                  <a:pt x="517" y="461"/>
                </a:lnTo>
                <a:lnTo>
                  <a:pt x="518" y="457"/>
                </a:lnTo>
                <a:lnTo>
                  <a:pt x="518" y="457"/>
                </a:lnTo>
                <a:lnTo>
                  <a:pt x="518" y="454"/>
                </a:lnTo>
                <a:lnTo>
                  <a:pt x="521" y="451"/>
                </a:lnTo>
                <a:lnTo>
                  <a:pt x="524" y="448"/>
                </a:lnTo>
                <a:lnTo>
                  <a:pt x="527" y="448"/>
                </a:lnTo>
                <a:lnTo>
                  <a:pt x="527" y="448"/>
                </a:lnTo>
                <a:lnTo>
                  <a:pt x="530" y="447"/>
                </a:lnTo>
                <a:lnTo>
                  <a:pt x="533" y="447"/>
                </a:lnTo>
                <a:lnTo>
                  <a:pt x="534" y="444"/>
                </a:lnTo>
                <a:lnTo>
                  <a:pt x="534" y="439"/>
                </a:lnTo>
                <a:lnTo>
                  <a:pt x="534" y="439"/>
                </a:lnTo>
                <a:lnTo>
                  <a:pt x="534" y="434"/>
                </a:lnTo>
                <a:lnTo>
                  <a:pt x="535" y="431"/>
                </a:lnTo>
                <a:lnTo>
                  <a:pt x="538" y="427"/>
                </a:lnTo>
                <a:lnTo>
                  <a:pt x="541" y="424"/>
                </a:lnTo>
                <a:lnTo>
                  <a:pt x="541" y="424"/>
                </a:lnTo>
                <a:lnTo>
                  <a:pt x="542" y="421"/>
                </a:lnTo>
                <a:lnTo>
                  <a:pt x="545" y="418"/>
                </a:lnTo>
                <a:lnTo>
                  <a:pt x="547" y="410"/>
                </a:lnTo>
                <a:lnTo>
                  <a:pt x="547" y="410"/>
                </a:lnTo>
                <a:lnTo>
                  <a:pt x="548" y="407"/>
                </a:lnTo>
                <a:lnTo>
                  <a:pt x="551" y="405"/>
                </a:lnTo>
                <a:lnTo>
                  <a:pt x="552" y="404"/>
                </a:lnTo>
                <a:lnTo>
                  <a:pt x="552" y="401"/>
                </a:lnTo>
                <a:lnTo>
                  <a:pt x="552" y="401"/>
                </a:lnTo>
                <a:lnTo>
                  <a:pt x="554" y="391"/>
                </a:lnTo>
                <a:lnTo>
                  <a:pt x="555" y="381"/>
                </a:lnTo>
                <a:lnTo>
                  <a:pt x="555" y="381"/>
                </a:lnTo>
                <a:lnTo>
                  <a:pt x="557" y="378"/>
                </a:lnTo>
                <a:lnTo>
                  <a:pt x="558" y="377"/>
                </a:lnTo>
                <a:lnTo>
                  <a:pt x="561" y="375"/>
                </a:lnTo>
                <a:lnTo>
                  <a:pt x="564" y="373"/>
                </a:lnTo>
                <a:lnTo>
                  <a:pt x="564" y="373"/>
                </a:lnTo>
                <a:lnTo>
                  <a:pt x="564" y="370"/>
                </a:lnTo>
                <a:lnTo>
                  <a:pt x="564" y="365"/>
                </a:lnTo>
                <a:lnTo>
                  <a:pt x="564" y="360"/>
                </a:lnTo>
                <a:lnTo>
                  <a:pt x="565" y="353"/>
                </a:lnTo>
                <a:lnTo>
                  <a:pt x="565" y="353"/>
                </a:lnTo>
                <a:lnTo>
                  <a:pt x="567" y="344"/>
                </a:lnTo>
                <a:lnTo>
                  <a:pt x="567" y="337"/>
                </a:lnTo>
                <a:lnTo>
                  <a:pt x="565" y="321"/>
                </a:lnTo>
                <a:lnTo>
                  <a:pt x="565" y="321"/>
                </a:lnTo>
                <a:lnTo>
                  <a:pt x="565" y="307"/>
                </a:lnTo>
                <a:lnTo>
                  <a:pt x="567" y="301"/>
                </a:lnTo>
                <a:lnTo>
                  <a:pt x="569" y="299"/>
                </a:lnTo>
                <a:lnTo>
                  <a:pt x="569" y="299"/>
                </a:lnTo>
                <a:lnTo>
                  <a:pt x="571" y="296"/>
                </a:lnTo>
                <a:lnTo>
                  <a:pt x="571" y="294"/>
                </a:lnTo>
                <a:lnTo>
                  <a:pt x="568" y="292"/>
                </a:lnTo>
                <a:lnTo>
                  <a:pt x="568" y="292"/>
                </a:lnTo>
                <a:lnTo>
                  <a:pt x="567" y="290"/>
                </a:lnTo>
                <a:lnTo>
                  <a:pt x="567" y="289"/>
                </a:lnTo>
                <a:lnTo>
                  <a:pt x="569" y="287"/>
                </a:lnTo>
                <a:lnTo>
                  <a:pt x="571" y="287"/>
                </a:lnTo>
                <a:lnTo>
                  <a:pt x="571" y="287"/>
                </a:lnTo>
                <a:lnTo>
                  <a:pt x="575" y="290"/>
                </a:lnTo>
                <a:lnTo>
                  <a:pt x="578" y="292"/>
                </a:lnTo>
                <a:lnTo>
                  <a:pt x="581" y="290"/>
                </a:lnTo>
                <a:lnTo>
                  <a:pt x="581" y="290"/>
                </a:lnTo>
                <a:lnTo>
                  <a:pt x="584" y="287"/>
                </a:lnTo>
                <a:lnTo>
                  <a:pt x="588" y="280"/>
                </a:lnTo>
                <a:lnTo>
                  <a:pt x="594" y="266"/>
                </a:lnTo>
                <a:lnTo>
                  <a:pt x="594" y="266"/>
                </a:lnTo>
                <a:lnTo>
                  <a:pt x="597" y="260"/>
                </a:lnTo>
                <a:lnTo>
                  <a:pt x="601" y="256"/>
                </a:lnTo>
                <a:lnTo>
                  <a:pt x="609" y="253"/>
                </a:lnTo>
                <a:lnTo>
                  <a:pt x="609" y="253"/>
                </a:lnTo>
                <a:lnTo>
                  <a:pt x="614" y="250"/>
                </a:lnTo>
                <a:lnTo>
                  <a:pt x="619" y="243"/>
                </a:lnTo>
                <a:lnTo>
                  <a:pt x="625" y="235"/>
                </a:lnTo>
                <a:lnTo>
                  <a:pt x="631" y="222"/>
                </a:lnTo>
                <a:lnTo>
                  <a:pt x="631" y="222"/>
                </a:lnTo>
                <a:lnTo>
                  <a:pt x="634" y="216"/>
                </a:lnTo>
                <a:lnTo>
                  <a:pt x="634" y="209"/>
                </a:lnTo>
                <a:lnTo>
                  <a:pt x="634" y="196"/>
                </a:lnTo>
                <a:lnTo>
                  <a:pt x="631" y="185"/>
                </a:lnTo>
                <a:lnTo>
                  <a:pt x="628" y="175"/>
                </a:lnTo>
                <a:lnTo>
                  <a:pt x="628" y="175"/>
                </a:lnTo>
                <a:lnTo>
                  <a:pt x="625" y="169"/>
                </a:lnTo>
                <a:lnTo>
                  <a:pt x="622" y="166"/>
                </a:lnTo>
                <a:lnTo>
                  <a:pt x="619" y="166"/>
                </a:lnTo>
                <a:lnTo>
                  <a:pt x="614" y="166"/>
                </a:lnTo>
                <a:lnTo>
                  <a:pt x="614" y="166"/>
                </a:lnTo>
                <a:lnTo>
                  <a:pt x="608" y="166"/>
                </a:lnTo>
                <a:lnTo>
                  <a:pt x="599" y="163"/>
                </a:lnTo>
                <a:lnTo>
                  <a:pt x="588" y="156"/>
                </a:lnTo>
                <a:lnTo>
                  <a:pt x="575" y="145"/>
                </a:lnTo>
                <a:lnTo>
                  <a:pt x="575" y="145"/>
                </a:lnTo>
                <a:lnTo>
                  <a:pt x="569" y="139"/>
                </a:lnTo>
                <a:lnTo>
                  <a:pt x="562" y="135"/>
                </a:lnTo>
                <a:lnTo>
                  <a:pt x="557" y="132"/>
                </a:lnTo>
                <a:lnTo>
                  <a:pt x="550" y="129"/>
                </a:lnTo>
                <a:lnTo>
                  <a:pt x="544" y="129"/>
                </a:lnTo>
                <a:lnTo>
                  <a:pt x="538" y="129"/>
                </a:lnTo>
                <a:lnTo>
                  <a:pt x="528" y="131"/>
                </a:lnTo>
                <a:lnTo>
                  <a:pt x="528" y="131"/>
                </a:lnTo>
                <a:lnTo>
                  <a:pt x="524" y="132"/>
                </a:lnTo>
                <a:lnTo>
                  <a:pt x="520" y="131"/>
                </a:lnTo>
                <a:lnTo>
                  <a:pt x="511" y="129"/>
                </a:lnTo>
                <a:lnTo>
                  <a:pt x="504" y="126"/>
                </a:lnTo>
                <a:lnTo>
                  <a:pt x="497" y="124"/>
                </a:lnTo>
                <a:lnTo>
                  <a:pt x="497" y="124"/>
                </a:lnTo>
                <a:lnTo>
                  <a:pt x="494" y="124"/>
                </a:lnTo>
                <a:lnTo>
                  <a:pt x="491" y="124"/>
                </a:lnTo>
                <a:lnTo>
                  <a:pt x="486" y="128"/>
                </a:lnTo>
                <a:lnTo>
                  <a:pt x="481" y="131"/>
                </a:lnTo>
                <a:lnTo>
                  <a:pt x="476" y="134"/>
                </a:lnTo>
                <a:lnTo>
                  <a:pt x="476" y="134"/>
                </a:lnTo>
                <a:lnTo>
                  <a:pt x="474" y="134"/>
                </a:lnTo>
                <a:lnTo>
                  <a:pt x="474" y="134"/>
                </a:lnTo>
                <a:lnTo>
                  <a:pt x="476" y="129"/>
                </a:lnTo>
                <a:lnTo>
                  <a:pt x="478" y="124"/>
                </a:lnTo>
                <a:lnTo>
                  <a:pt x="480" y="118"/>
                </a:lnTo>
                <a:lnTo>
                  <a:pt x="480" y="118"/>
                </a:lnTo>
                <a:lnTo>
                  <a:pt x="478" y="117"/>
                </a:lnTo>
                <a:lnTo>
                  <a:pt x="476" y="114"/>
                </a:lnTo>
                <a:lnTo>
                  <a:pt x="467" y="107"/>
                </a:lnTo>
                <a:lnTo>
                  <a:pt x="454" y="101"/>
                </a:lnTo>
                <a:lnTo>
                  <a:pt x="441" y="95"/>
                </a:lnTo>
                <a:lnTo>
                  <a:pt x="441" y="95"/>
                </a:lnTo>
                <a:lnTo>
                  <a:pt x="432" y="92"/>
                </a:lnTo>
                <a:lnTo>
                  <a:pt x="427" y="92"/>
                </a:lnTo>
                <a:lnTo>
                  <a:pt x="424" y="94"/>
                </a:lnTo>
                <a:lnTo>
                  <a:pt x="422" y="94"/>
                </a:lnTo>
                <a:lnTo>
                  <a:pt x="420" y="97"/>
                </a:lnTo>
                <a:lnTo>
                  <a:pt x="419" y="102"/>
                </a:lnTo>
                <a:lnTo>
                  <a:pt x="419" y="102"/>
                </a:lnTo>
                <a:lnTo>
                  <a:pt x="417" y="105"/>
                </a:lnTo>
                <a:lnTo>
                  <a:pt x="417" y="107"/>
                </a:lnTo>
                <a:lnTo>
                  <a:pt x="414" y="107"/>
                </a:lnTo>
                <a:lnTo>
                  <a:pt x="410" y="107"/>
                </a:lnTo>
                <a:lnTo>
                  <a:pt x="409" y="108"/>
                </a:lnTo>
                <a:lnTo>
                  <a:pt x="407" y="111"/>
                </a:lnTo>
                <a:lnTo>
                  <a:pt x="407" y="111"/>
                </a:lnTo>
                <a:lnTo>
                  <a:pt x="404" y="114"/>
                </a:lnTo>
                <a:lnTo>
                  <a:pt x="403" y="117"/>
                </a:lnTo>
                <a:lnTo>
                  <a:pt x="400" y="117"/>
                </a:lnTo>
                <a:lnTo>
                  <a:pt x="399" y="117"/>
                </a:lnTo>
                <a:lnTo>
                  <a:pt x="396" y="114"/>
                </a:lnTo>
                <a:lnTo>
                  <a:pt x="397" y="112"/>
                </a:lnTo>
                <a:lnTo>
                  <a:pt x="399" y="111"/>
                </a:lnTo>
                <a:lnTo>
                  <a:pt x="399" y="111"/>
                </a:lnTo>
                <a:lnTo>
                  <a:pt x="403" y="108"/>
                </a:lnTo>
                <a:lnTo>
                  <a:pt x="407" y="104"/>
                </a:lnTo>
                <a:lnTo>
                  <a:pt x="410" y="98"/>
                </a:lnTo>
                <a:lnTo>
                  <a:pt x="413" y="92"/>
                </a:lnTo>
                <a:lnTo>
                  <a:pt x="413" y="92"/>
                </a:lnTo>
                <a:lnTo>
                  <a:pt x="412" y="90"/>
                </a:lnTo>
                <a:lnTo>
                  <a:pt x="410" y="88"/>
                </a:lnTo>
                <a:lnTo>
                  <a:pt x="400" y="84"/>
                </a:lnTo>
                <a:lnTo>
                  <a:pt x="389" y="82"/>
                </a:lnTo>
                <a:lnTo>
                  <a:pt x="385" y="84"/>
                </a:lnTo>
                <a:lnTo>
                  <a:pt x="380" y="84"/>
                </a:lnTo>
                <a:lnTo>
                  <a:pt x="380" y="84"/>
                </a:lnTo>
                <a:lnTo>
                  <a:pt x="377" y="85"/>
                </a:lnTo>
                <a:lnTo>
                  <a:pt x="376" y="88"/>
                </a:lnTo>
                <a:lnTo>
                  <a:pt x="375" y="94"/>
                </a:lnTo>
                <a:lnTo>
                  <a:pt x="373" y="97"/>
                </a:lnTo>
                <a:lnTo>
                  <a:pt x="372" y="97"/>
                </a:lnTo>
                <a:lnTo>
                  <a:pt x="370" y="97"/>
                </a:lnTo>
                <a:lnTo>
                  <a:pt x="370" y="97"/>
                </a:lnTo>
                <a:lnTo>
                  <a:pt x="367" y="95"/>
                </a:lnTo>
                <a:lnTo>
                  <a:pt x="366" y="92"/>
                </a:lnTo>
                <a:lnTo>
                  <a:pt x="367" y="88"/>
                </a:lnTo>
                <a:lnTo>
                  <a:pt x="370" y="85"/>
                </a:lnTo>
                <a:lnTo>
                  <a:pt x="375" y="84"/>
                </a:lnTo>
                <a:lnTo>
                  <a:pt x="375" y="84"/>
                </a:lnTo>
                <a:lnTo>
                  <a:pt x="376" y="82"/>
                </a:lnTo>
                <a:lnTo>
                  <a:pt x="379" y="81"/>
                </a:lnTo>
                <a:lnTo>
                  <a:pt x="383" y="77"/>
                </a:lnTo>
                <a:lnTo>
                  <a:pt x="390" y="64"/>
                </a:lnTo>
                <a:lnTo>
                  <a:pt x="390" y="64"/>
                </a:lnTo>
                <a:lnTo>
                  <a:pt x="390" y="61"/>
                </a:lnTo>
                <a:lnTo>
                  <a:pt x="390" y="58"/>
                </a:lnTo>
                <a:lnTo>
                  <a:pt x="387" y="54"/>
                </a:lnTo>
                <a:lnTo>
                  <a:pt x="382" y="51"/>
                </a:lnTo>
                <a:lnTo>
                  <a:pt x="377" y="47"/>
                </a:lnTo>
                <a:lnTo>
                  <a:pt x="377" y="47"/>
                </a:lnTo>
                <a:lnTo>
                  <a:pt x="375" y="43"/>
                </a:lnTo>
                <a:lnTo>
                  <a:pt x="373" y="40"/>
                </a:lnTo>
                <a:lnTo>
                  <a:pt x="372" y="30"/>
                </a:lnTo>
                <a:lnTo>
                  <a:pt x="369" y="21"/>
                </a:lnTo>
                <a:lnTo>
                  <a:pt x="367" y="17"/>
                </a:lnTo>
                <a:lnTo>
                  <a:pt x="366" y="16"/>
                </a:lnTo>
                <a:lnTo>
                  <a:pt x="366" y="16"/>
                </a:lnTo>
                <a:lnTo>
                  <a:pt x="355" y="28"/>
                </a:lnTo>
                <a:lnTo>
                  <a:pt x="349" y="35"/>
                </a:lnTo>
                <a:lnTo>
                  <a:pt x="346" y="41"/>
                </a:lnTo>
                <a:lnTo>
                  <a:pt x="346" y="41"/>
                </a:lnTo>
                <a:lnTo>
                  <a:pt x="343" y="45"/>
                </a:lnTo>
                <a:lnTo>
                  <a:pt x="340" y="47"/>
                </a:lnTo>
                <a:lnTo>
                  <a:pt x="336" y="47"/>
                </a:lnTo>
                <a:lnTo>
                  <a:pt x="329" y="48"/>
                </a:lnTo>
                <a:lnTo>
                  <a:pt x="329" y="48"/>
                </a:lnTo>
                <a:lnTo>
                  <a:pt x="323" y="50"/>
                </a:lnTo>
                <a:lnTo>
                  <a:pt x="319" y="48"/>
                </a:lnTo>
                <a:lnTo>
                  <a:pt x="316" y="47"/>
                </a:lnTo>
                <a:lnTo>
                  <a:pt x="313" y="44"/>
                </a:lnTo>
                <a:lnTo>
                  <a:pt x="313" y="44"/>
                </a:lnTo>
                <a:lnTo>
                  <a:pt x="311" y="43"/>
                </a:lnTo>
                <a:lnTo>
                  <a:pt x="306" y="43"/>
                </a:lnTo>
                <a:lnTo>
                  <a:pt x="296" y="43"/>
                </a:lnTo>
                <a:lnTo>
                  <a:pt x="296" y="43"/>
                </a:lnTo>
                <a:lnTo>
                  <a:pt x="294" y="43"/>
                </a:lnTo>
                <a:lnTo>
                  <a:pt x="292" y="44"/>
                </a:lnTo>
                <a:lnTo>
                  <a:pt x="292" y="47"/>
                </a:lnTo>
                <a:lnTo>
                  <a:pt x="291" y="51"/>
                </a:lnTo>
                <a:lnTo>
                  <a:pt x="289" y="53"/>
                </a:lnTo>
                <a:lnTo>
                  <a:pt x="289" y="53"/>
                </a:lnTo>
                <a:lnTo>
                  <a:pt x="285" y="54"/>
                </a:lnTo>
                <a:lnTo>
                  <a:pt x="279" y="53"/>
                </a:lnTo>
                <a:lnTo>
                  <a:pt x="274" y="51"/>
                </a:lnTo>
                <a:lnTo>
                  <a:pt x="272" y="51"/>
                </a:lnTo>
                <a:lnTo>
                  <a:pt x="269" y="53"/>
                </a:lnTo>
                <a:lnTo>
                  <a:pt x="269" y="53"/>
                </a:lnTo>
                <a:lnTo>
                  <a:pt x="268" y="54"/>
                </a:lnTo>
                <a:lnTo>
                  <a:pt x="265" y="55"/>
                </a:lnTo>
                <a:lnTo>
                  <a:pt x="264" y="55"/>
                </a:lnTo>
                <a:lnTo>
                  <a:pt x="262" y="57"/>
                </a:lnTo>
                <a:lnTo>
                  <a:pt x="262" y="57"/>
                </a:lnTo>
                <a:lnTo>
                  <a:pt x="259" y="58"/>
                </a:lnTo>
                <a:lnTo>
                  <a:pt x="257" y="60"/>
                </a:lnTo>
                <a:lnTo>
                  <a:pt x="254" y="60"/>
                </a:lnTo>
                <a:lnTo>
                  <a:pt x="251" y="61"/>
                </a:lnTo>
                <a:lnTo>
                  <a:pt x="251" y="61"/>
                </a:lnTo>
                <a:lnTo>
                  <a:pt x="249" y="62"/>
                </a:lnTo>
                <a:lnTo>
                  <a:pt x="245" y="62"/>
                </a:lnTo>
                <a:lnTo>
                  <a:pt x="239" y="60"/>
                </a:lnTo>
                <a:lnTo>
                  <a:pt x="234" y="54"/>
                </a:lnTo>
                <a:lnTo>
                  <a:pt x="234" y="54"/>
                </a:lnTo>
                <a:lnTo>
                  <a:pt x="231" y="51"/>
                </a:lnTo>
                <a:lnTo>
                  <a:pt x="229" y="47"/>
                </a:lnTo>
                <a:lnTo>
                  <a:pt x="228" y="38"/>
                </a:lnTo>
                <a:lnTo>
                  <a:pt x="228" y="31"/>
                </a:lnTo>
                <a:lnTo>
                  <a:pt x="231" y="25"/>
                </a:lnTo>
                <a:lnTo>
                  <a:pt x="231" y="25"/>
                </a:lnTo>
                <a:lnTo>
                  <a:pt x="232" y="23"/>
                </a:lnTo>
                <a:lnTo>
                  <a:pt x="234" y="20"/>
                </a:lnTo>
                <a:lnTo>
                  <a:pt x="232" y="16"/>
                </a:lnTo>
                <a:lnTo>
                  <a:pt x="229" y="13"/>
                </a:lnTo>
                <a:lnTo>
                  <a:pt x="229" y="13"/>
                </a:lnTo>
                <a:lnTo>
                  <a:pt x="228" y="11"/>
                </a:lnTo>
                <a:lnTo>
                  <a:pt x="227" y="10"/>
                </a:lnTo>
                <a:lnTo>
                  <a:pt x="227" y="6"/>
                </a:lnTo>
                <a:lnTo>
                  <a:pt x="225" y="1"/>
                </a:lnTo>
                <a:lnTo>
                  <a:pt x="224" y="0"/>
                </a:lnTo>
                <a:lnTo>
                  <a:pt x="222" y="0"/>
                </a:lnTo>
                <a:lnTo>
                  <a:pt x="222" y="0"/>
                </a:lnTo>
                <a:lnTo>
                  <a:pt x="220" y="0"/>
                </a:lnTo>
                <a:lnTo>
                  <a:pt x="218" y="0"/>
                </a:lnTo>
                <a:lnTo>
                  <a:pt x="217" y="3"/>
                </a:lnTo>
                <a:lnTo>
                  <a:pt x="214" y="6"/>
                </a:lnTo>
                <a:lnTo>
                  <a:pt x="212" y="8"/>
                </a:lnTo>
                <a:lnTo>
                  <a:pt x="212" y="8"/>
                </a:lnTo>
                <a:lnTo>
                  <a:pt x="202" y="13"/>
                </a:lnTo>
                <a:lnTo>
                  <a:pt x="197" y="16"/>
                </a:lnTo>
                <a:lnTo>
                  <a:pt x="193" y="16"/>
                </a:lnTo>
                <a:lnTo>
                  <a:pt x="193" y="16"/>
                </a:lnTo>
                <a:lnTo>
                  <a:pt x="188" y="16"/>
                </a:lnTo>
                <a:lnTo>
                  <a:pt x="185" y="17"/>
                </a:lnTo>
                <a:lnTo>
                  <a:pt x="183" y="18"/>
                </a:lnTo>
                <a:lnTo>
                  <a:pt x="181" y="23"/>
                </a:lnTo>
                <a:lnTo>
                  <a:pt x="181" y="23"/>
                </a:lnTo>
                <a:lnTo>
                  <a:pt x="181" y="25"/>
                </a:lnTo>
                <a:lnTo>
                  <a:pt x="178" y="25"/>
                </a:lnTo>
                <a:lnTo>
                  <a:pt x="177" y="24"/>
                </a:lnTo>
                <a:lnTo>
                  <a:pt x="175" y="21"/>
                </a:lnTo>
                <a:lnTo>
                  <a:pt x="175" y="21"/>
                </a:lnTo>
                <a:lnTo>
                  <a:pt x="174" y="21"/>
                </a:lnTo>
                <a:lnTo>
                  <a:pt x="173" y="20"/>
                </a:lnTo>
                <a:lnTo>
                  <a:pt x="168" y="18"/>
                </a:lnTo>
                <a:lnTo>
                  <a:pt x="164" y="18"/>
                </a:lnTo>
                <a:lnTo>
                  <a:pt x="161" y="17"/>
                </a:lnTo>
                <a:lnTo>
                  <a:pt x="161" y="17"/>
                </a:lnTo>
                <a:lnTo>
                  <a:pt x="157" y="16"/>
                </a:lnTo>
                <a:lnTo>
                  <a:pt x="153" y="16"/>
                </a:lnTo>
                <a:lnTo>
                  <a:pt x="150" y="17"/>
                </a:lnTo>
                <a:lnTo>
                  <a:pt x="150" y="18"/>
                </a:lnTo>
                <a:lnTo>
                  <a:pt x="150" y="18"/>
                </a:lnTo>
                <a:lnTo>
                  <a:pt x="150" y="18"/>
                </a:lnTo>
                <a:lnTo>
                  <a:pt x="154" y="21"/>
                </a:lnTo>
                <a:lnTo>
                  <a:pt x="156" y="24"/>
                </a:lnTo>
                <a:lnTo>
                  <a:pt x="157" y="31"/>
                </a:lnTo>
                <a:lnTo>
                  <a:pt x="157" y="31"/>
                </a:lnTo>
                <a:lnTo>
                  <a:pt x="157" y="34"/>
                </a:lnTo>
                <a:lnTo>
                  <a:pt x="158" y="35"/>
                </a:lnTo>
                <a:lnTo>
                  <a:pt x="160" y="38"/>
                </a:lnTo>
                <a:lnTo>
                  <a:pt x="161" y="41"/>
                </a:lnTo>
                <a:lnTo>
                  <a:pt x="161" y="41"/>
                </a:lnTo>
                <a:lnTo>
                  <a:pt x="161" y="44"/>
                </a:lnTo>
                <a:lnTo>
                  <a:pt x="164" y="44"/>
                </a:lnTo>
                <a:lnTo>
                  <a:pt x="170" y="43"/>
                </a:lnTo>
                <a:lnTo>
                  <a:pt x="170" y="43"/>
                </a:lnTo>
                <a:lnTo>
                  <a:pt x="171" y="44"/>
                </a:lnTo>
                <a:lnTo>
                  <a:pt x="171" y="45"/>
                </a:lnTo>
                <a:lnTo>
                  <a:pt x="170" y="48"/>
                </a:lnTo>
                <a:lnTo>
                  <a:pt x="167" y="50"/>
                </a:lnTo>
                <a:lnTo>
                  <a:pt x="167" y="50"/>
                </a:lnTo>
                <a:lnTo>
                  <a:pt x="164" y="51"/>
                </a:lnTo>
                <a:lnTo>
                  <a:pt x="161" y="53"/>
                </a:lnTo>
                <a:lnTo>
                  <a:pt x="160" y="55"/>
                </a:lnTo>
                <a:lnTo>
                  <a:pt x="158" y="58"/>
                </a:lnTo>
                <a:lnTo>
                  <a:pt x="158" y="58"/>
                </a:lnTo>
                <a:lnTo>
                  <a:pt x="157" y="61"/>
                </a:lnTo>
                <a:lnTo>
                  <a:pt x="154" y="61"/>
                </a:lnTo>
                <a:lnTo>
                  <a:pt x="151" y="62"/>
                </a:lnTo>
                <a:lnTo>
                  <a:pt x="147" y="64"/>
                </a:lnTo>
                <a:lnTo>
                  <a:pt x="147" y="64"/>
                </a:lnTo>
                <a:lnTo>
                  <a:pt x="141" y="68"/>
                </a:lnTo>
                <a:lnTo>
                  <a:pt x="138" y="70"/>
                </a:lnTo>
                <a:lnTo>
                  <a:pt x="137" y="70"/>
                </a:lnTo>
                <a:lnTo>
                  <a:pt x="137" y="70"/>
                </a:lnTo>
                <a:lnTo>
                  <a:pt x="134" y="68"/>
                </a:lnTo>
                <a:lnTo>
                  <a:pt x="133" y="68"/>
                </a:lnTo>
                <a:lnTo>
                  <a:pt x="128" y="71"/>
                </a:lnTo>
                <a:lnTo>
                  <a:pt x="128" y="71"/>
                </a:lnTo>
                <a:lnTo>
                  <a:pt x="126" y="71"/>
                </a:lnTo>
                <a:lnTo>
                  <a:pt x="124" y="71"/>
                </a:lnTo>
                <a:lnTo>
                  <a:pt x="119" y="67"/>
                </a:lnTo>
                <a:lnTo>
                  <a:pt x="119" y="67"/>
                </a:lnTo>
                <a:lnTo>
                  <a:pt x="116" y="64"/>
                </a:lnTo>
                <a:lnTo>
                  <a:pt x="113" y="60"/>
                </a:lnTo>
                <a:lnTo>
                  <a:pt x="110" y="55"/>
                </a:lnTo>
                <a:lnTo>
                  <a:pt x="106" y="51"/>
                </a:lnTo>
                <a:lnTo>
                  <a:pt x="106" y="51"/>
                </a:lnTo>
                <a:lnTo>
                  <a:pt x="99" y="54"/>
                </a:lnTo>
                <a:lnTo>
                  <a:pt x="90" y="55"/>
                </a:lnTo>
                <a:lnTo>
                  <a:pt x="90" y="55"/>
                </a:lnTo>
                <a:lnTo>
                  <a:pt x="76" y="55"/>
                </a:lnTo>
                <a:lnTo>
                  <a:pt x="69" y="55"/>
                </a:lnTo>
                <a:lnTo>
                  <a:pt x="67" y="57"/>
                </a:lnTo>
                <a:lnTo>
                  <a:pt x="66" y="57"/>
                </a:lnTo>
                <a:lnTo>
                  <a:pt x="66" y="57"/>
                </a:lnTo>
                <a:lnTo>
                  <a:pt x="66" y="60"/>
                </a:lnTo>
                <a:lnTo>
                  <a:pt x="67" y="62"/>
                </a:lnTo>
                <a:lnTo>
                  <a:pt x="69" y="65"/>
                </a:lnTo>
                <a:lnTo>
                  <a:pt x="70" y="67"/>
                </a:lnTo>
                <a:lnTo>
                  <a:pt x="70" y="67"/>
                </a:lnTo>
                <a:lnTo>
                  <a:pt x="74" y="68"/>
                </a:lnTo>
                <a:lnTo>
                  <a:pt x="76" y="70"/>
                </a:lnTo>
                <a:lnTo>
                  <a:pt x="73" y="72"/>
                </a:lnTo>
                <a:lnTo>
                  <a:pt x="73" y="72"/>
                </a:lnTo>
                <a:lnTo>
                  <a:pt x="69" y="74"/>
                </a:lnTo>
                <a:lnTo>
                  <a:pt x="66" y="75"/>
                </a:lnTo>
                <a:lnTo>
                  <a:pt x="63" y="77"/>
                </a:lnTo>
                <a:lnTo>
                  <a:pt x="63" y="81"/>
                </a:lnTo>
                <a:lnTo>
                  <a:pt x="63" y="81"/>
                </a:lnTo>
                <a:lnTo>
                  <a:pt x="63" y="85"/>
                </a:lnTo>
                <a:lnTo>
                  <a:pt x="64" y="88"/>
                </a:lnTo>
                <a:lnTo>
                  <a:pt x="69" y="95"/>
                </a:lnTo>
                <a:lnTo>
                  <a:pt x="72" y="101"/>
                </a:lnTo>
                <a:lnTo>
                  <a:pt x="73" y="104"/>
                </a:lnTo>
                <a:lnTo>
                  <a:pt x="73" y="108"/>
                </a:lnTo>
                <a:lnTo>
                  <a:pt x="73" y="108"/>
                </a:lnTo>
                <a:lnTo>
                  <a:pt x="70" y="118"/>
                </a:lnTo>
                <a:lnTo>
                  <a:pt x="70" y="129"/>
                </a:lnTo>
                <a:lnTo>
                  <a:pt x="70" y="129"/>
                </a:lnTo>
                <a:lnTo>
                  <a:pt x="67" y="142"/>
                </a:lnTo>
                <a:lnTo>
                  <a:pt x="66" y="148"/>
                </a:lnTo>
                <a:lnTo>
                  <a:pt x="64" y="151"/>
                </a:lnTo>
                <a:lnTo>
                  <a:pt x="63" y="151"/>
                </a:lnTo>
                <a:lnTo>
                  <a:pt x="63" y="151"/>
                </a:lnTo>
                <a:lnTo>
                  <a:pt x="60" y="151"/>
                </a:lnTo>
                <a:lnTo>
                  <a:pt x="57" y="151"/>
                </a:lnTo>
                <a:lnTo>
                  <a:pt x="53" y="151"/>
                </a:lnTo>
                <a:lnTo>
                  <a:pt x="50" y="152"/>
                </a:lnTo>
                <a:lnTo>
                  <a:pt x="50" y="152"/>
                </a:lnTo>
                <a:lnTo>
                  <a:pt x="45" y="155"/>
                </a:lnTo>
                <a:lnTo>
                  <a:pt x="40" y="155"/>
                </a:lnTo>
                <a:lnTo>
                  <a:pt x="35" y="156"/>
                </a:lnTo>
                <a:lnTo>
                  <a:pt x="30" y="159"/>
                </a:lnTo>
                <a:lnTo>
                  <a:pt x="30" y="159"/>
                </a:lnTo>
                <a:lnTo>
                  <a:pt x="25" y="162"/>
                </a:lnTo>
                <a:lnTo>
                  <a:pt x="20" y="163"/>
                </a:lnTo>
                <a:lnTo>
                  <a:pt x="18" y="165"/>
                </a:lnTo>
                <a:lnTo>
                  <a:pt x="16" y="169"/>
                </a:lnTo>
                <a:lnTo>
                  <a:pt x="16" y="169"/>
                </a:lnTo>
                <a:lnTo>
                  <a:pt x="15" y="173"/>
                </a:lnTo>
                <a:lnTo>
                  <a:pt x="13" y="176"/>
                </a:lnTo>
                <a:lnTo>
                  <a:pt x="10" y="181"/>
                </a:lnTo>
                <a:lnTo>
                  <a:pt x="10" y="183"/>
                </a:lnTo>
                <a:lnTo>
                  <a:pt x="10" y="183"/>
                </a:lnTo>
                <a:lnTo>
                  <a:pt x="10" y="186"/>
                </a:lnTo>
                <a:lnTo>
                  <a:pt x="9" y="189"/>
                </a:lnTo>
                <a:lnTo>
                  <a:pt x="6" y="191"/>
                </a:lnTo>
                <a:lnTo>
                  <a:pt x="3" y="192"/>
                </a:lnTo>
                <a:lnTo>
                  <a:pt x="3" y="192"/>
                </a:lnTo>
                <a:lnTo>
                  <a:pt x="2" y="195"/>
                </a:lnTo>
                <a:lnTo>
                  <a:pt x="2" y="198"/>
                </a:lnTo>
                <a:lnTo>
                  <a:pt x="2" y="200"/>
                </a:lnTo>
                <a:lnTo>
                  <a:pt x="2" y="203"/>
                </a:lnTo>
                <a:lnTo>
                  <a:pt x="2" y="203"/>
                </a:lnTo>
                <a:lnTo>
                  <a:pt x="0" y="206"/>
                </a:lnTo>
                <a:lnTo>
                  <a:pt x="0" y="209"/>
                </a:lnTo>
                <a:lnTo>
                  <a:pt x="6" y="216"/>
                </a:lnTo>
                <a:lnTo>
                  <a:pt x="6" y="216"/>
                </a:lnTo>
                <a:lnTo>
                  <a:pt x="10" y="223"/>
                </a:lnTo>
                <a:lnTo>
                  <a:pt x="12" y="227"/>
                </a:lnTo>
                <a:lnTo>
                  <a:pt x="12" y="230"/>
                </a:lnTo>
                <a:lnTo>
                  <a:pt x="12" y="230"/>
                </a:lnTo>
                <a:lnTo>
                  <a:pt x="12" y="233"/>
                </a:lnTo>
                <a:lnTo>
                  <a:pt x="15" y="235"/>
                </a:lnTo>
                <a:lnTo>
                  <a:pt x="18" y="236"/>
                </a:lnTo>
                <a:lnTo>
                  <a:pt x="20" y="236"/>
                </a:lnTo>
                <a:lnTo>
                  <a:pt x="20" y="236"/>
                </a:lnTo>
                <a:lnTo>
                  <a:pt x="22" y="236"/>
                </a:lnTo>
                <a:lnTo>
                  <a:pt x="22" y="237"/>
                </a:lnTo>
                <a:lnTo>
                  <a:pt x="23" y="240"/>
                </a:lnTo>
                <a:lnTo>
                  <a:pt x="25" y="245"/>
                </a:lnTo>
                <a:lnTo>
                  <a:pt x="26" y="245"/>
                </a:lnTo>
                <a:lnTo>
                  <a:pt x="29" y="246"/>
                </a:lnTo>
                <a:lnTo>
                  <a:pt x="29" y="246"/>
                </a:lnTo>
                <a:lnTo>
                  <a:pt x="39" y="246"/>
                </a:lnTo>
                <a:lnTo>
                  <a:pt x="43" y="245"/>
                </a:lnTo>
                <a:lnTo>
                  <a:pt x="46" y="243"/>
                </a:lnTo>
                <a:lnTo>
                  <a:pt x="46" y="243"/>
                </a:lnTo>
                <a:lnTo>
                  <a:pt x="47" y="240"/>
                </a:lnTo>
                <a:lnTo>
                  <a:pt x="50" y="239"/>
                </a:lnTo>
                <a:lnTo>
                  <a:pt x="52" y="239"/>
                </a:lnTo>
                <a:lnTo>
                  <a:pt x="53" y="242"/>
                </a:lnTo>
                <a:lnTo>
                  <a:pt x="53" y="242"/>
                </a:lnTo>
                <a:lnTo>
                  <a:pt x="53" y="255"/>
                </a:lnTo>
                <a:lnTo>
                  <a:pt x="55" y="260"/>
                </a:lnTo>
                <a:lnTo>
                  <a:pt x="55" y="263"/>
                </a:lnTo>
                <a:lnTo>
                  <a:pt x="57" y="263"/>
                </a:lnTo>
                <a:lnTo>
                  <a:pt x="57" y="263"/>
                </a:lnTo>
                <a:lnTo>
                  <a:pt x="62" y="262"/>
                </a:lnTo>
                <a:lnTo>
                  <a:pt x="67" y="262"/>
                </a:lnTo>
                <a:lnTo>
                  <a:pt x="77" y="263"/>
                </a:lnTo>
                <a:lnTo>
                  <a:pt x="77" y="263"/>
                </a:lnTo>
                <a:lnTo>
                  <a:pt x="82" y="263"/>
                </a:lnTo>
                <a:lnTo>
                  <a:pt x="86" y="263"/>
                </a:lnTo>
                <a:lnTo>
                  <a:pt x="89" y="262"/>
                </a:lnTo>
                <a:lnTo>
                  <a:pt x="92" y="260"/>
                </a:lnTo>
                <a:lnTo>
                  <a:pt x="92" y="260"/>
                </a:lnTo>
                <a:lnTo>
                  <a:pt x="94" y="257"/>
                </a:lnTo>
                <a:lnTo>
                  <a:pt x="97" y="256"/>
                </a:lnTo>
                <a:lnTo>
                  <a:pt x="106" y="253"/>
                </a:lnTo>
                <a:lnTo>
                  <a:pt x="106" y="253"/>
                </a:lnTo>
                <a:lnTo>
                  <a:pt x="114" y="247"/>
                </a:lnTo>
                <a:lnTo>
                  <a:pt x="120" y="245"/>
                </a:lnTo>
                <a:lnTo>
                  <a:pt x="124" y="245"/>
                </a:lnTo>
                <a:lnTo>
                  <a:pt x="124" y="245"/>
                </a:lnTo>
                <a:lnTo>
                  <a:pt x="134" y="243"/>
                </a:lnTo>
                <a:lnTo>
                  <a:pt x="138" y="243"/>
                </a:lnTo>
                <a:lnTo>
                  <a:pt x="140" y="243"/>
                </a:lnTo>
                <a:lnTo>
                  <a:pt x="140" y="245"/>
                </a:lnTo>
                <a:lnTo>
                  <a:pt x="140" y="245"/>
                </a:lnTo>
                <a:lnTo>
                  <a:pt x="138" y="250"/>
                </a:lnTo>
                <a:lnTo>
                  <a:pt x="138" y="259"/>
                </a:lnTo>
                <a:lnTo>
                  <a:pt x="140" y="269"/>
                </a:lnTo>
                <a:lnTo>
                  <a:pt x="141" y="273"/>
                </a:lnTo>
                <a:lnTo>
                  <a:pt x="144" y="276"/>
                </a:lnTo>
                <a:lnTo>
                  <a:pt x="144" y="276"/>
                </a:lnTo>
                <a:lnTo>
                  <a:pt x="150" y="282"/>
                </a:lnTo>
                <a:lnTo>
                  <a:pt x="154" y="286"/>
                </a:lnTo>
                <a:lnTo>
                  <a:pt x="158" y="287"/>
                </a:lnTo>
                <a:lnTo>
                  <a:pt x="164" y="287"/>
                </a:lnTo>
                <a:lnTo>
                  <a:pt x="164" y="287"/>
                </a:lnTo>
                <a:lnTo>
                  <a:pt x="167" y="287"/>
                </a:lnTo>
                <a:lnTo>
                  <a:pt x="170" y="289"/>
                </a:lnTo>
                <a:lnTo>
                  <a:pt x="171" y="290"/>
                </a:lnTo>
                <a:lnTo>
                  <a:pt x="175" y="290"/>
                </a:lnTo>
                <a:lnTo>
                  <a:pt x="175" y="290"/>
                </a:lnTo>
                <a:lnTo>
                  <a:pt x="177" y="290"/>
                </a:lnTo>
                <a:lnTo>
                  <a:pt x="178" y="293"/>
                </a:lnTo>
                <a:lnTo>
                  <a:pt x="180" y="294"/>
                </a:lnTo>
                <a:lnTo>
                  <a:pt x="181" y="296"/>
                </a:lnTo>
                <a:lnTo>
                  <a:pt x="181" y="296"/>
                </a:lnTo>
                <a:lnTo>
                  <a:pt x="190" y="297"/>
                </a:lnTo>
                <a:lnTo>
                  <a:pt x="194" y="299"/>
                </a:lnTo>
                <a:lnTo>
                  <a:pt x="195" y="301"/>
                </a:lnTo>
                <a:lnTo>
                  <a:pt x="195" y="301"/>
                </a:lnTo>
                <a:lnTo>
                  <a:pt x="195" y="303"/>
                </a:lnTo>
                <a:lnTo>
                  <a:pt x="197" y="304"/>
                </a:lnTo>
                <a:lnTo>
                  <a:pt x="202" y="304"/>
                </a:lnTo>
                <a:lnTo>
                  <a:pt x="208" y="304"/>
                </a:lnTo>
                <a:lnTo>
                  <a:pt x="212" y="306"/>
                </a:lnTo>
                <a:lnTo>
                  <a:pt x="212" y="306"/>
                </a:lnTo>
                <a:lnTo>
                  <a:pt x="217" y="310"/>
                </a:lnTo>
                <a:lnTo>
                  <a:pt x="218" y="313"/>
                </a:lnTo>
                <a:lnTo>
                  <a:pt x="218" y="317"/>
                </a:lnTo>
                <a:lnTo>
                  <a:pt x="218" y="317"/>
                </a:lnTo>
                <a:lnTo>
                  <a:pt x="220" y="320"/>
                </a:lnTo>
                <a:lnTo>
                  <a:pt x="221" y="324"/>
                </a:lnTo>
                <a:lnTo>
                  <a:pt x="222" y="327"/>
                </a:lnTo>
                <a:lnTo>
                  <a:pt x="222" y="328"/>
                </a:lnTo>
                <a:lnTo>
                  <a:pt x="221" y="328"/>
                </a:lnTo>
                <a:lnTo>
                  <a:pt x="221" y="328"/>
                </a:lnTo>
                <a:lnTo>
                  <a:pt x="220" y="331"/>
                </a:lnTo>
                <a:lnTo>
                  <a:pt x="220" y="334"/>
                </a:lnTo>
                <a:lnTo>
                  <a:pt x="221" y="338"/>
                </a:lnTo>
                <a:lnTo>
                  <a:pt x="222" y="343"/>
                </a:lnTo>
                <a:lnTo>
                  <a:pt x="222" y="343"/>
                </a:lnTo>
                <a:lnTo>
                  <a:pt x="224" y="346"/>
                </a:lnTo>
                <a:lnTo>
                  <a:pt x="228" y="348"/>
                </a:lnTo>
                <a:lnTo>
                  <a:pt x="234" y="350"/>
                </a:lnTo>
                <a:lnTo>
                  <a:pt x="241" y="350"/>
                </a:lnTo>
                <a:lnTo>
                  <a:pt x="241" y="350"/>
                </a:lnTo>
                <a:lnTo>
                  <a:pt x="247" y="350"/>
                </a:lnTo>
                <a:lnTo>
                  <a:pt x="251" y="351"/>
                </a:lnTo>
                <a:lnTo>
                  <a:pt x="252" y="354"/>
                </a:lnTo>
                <a:lnTo>
                  <a:pt x="254" y="358"/>
                </a:lnTo>
                <a:lnTo>
                  <a:pt x="254" y="358"/>
                </a:lnTo>
                <a:lnTo>
                  <a:pt x="255" y="363"/>
                </a:lnTo>
                <a:lnTo>
                  <a:pt x="258" y="367"/>
                </a:lnTo>
                <a:lnTo>
                  <a:pt x="261" y="370"/>
                </a:lnTo>
                <a:lnTo>
                  <a:pt x="264" y="374"/>
                </a:lnTo>
                <a:lnTo>
                  <a:pt x="264" y="374"/>
                </a:lnTo>
                <a:lnTo>
                  <a:pt x="264" y="380"/>
                </a:lnTo>
                <a:lnTo>
                  <a:pt x="262" y="385"/>
                </a:lnTo>
                <a:lnTo>
                  <a:pt x="261" y="390"/>
                </a:lnTo>
                <a:lnTo>
                  <a:pt x="261" y="395"/>
                </a:lnTo>
                <a:lnTo>
                  <a:pt x="261" y="395"/>
                </a:lnTo>
                <a:lnTo>
                  <a:pt x="261" y="398"/>
                </a:lnTo>
                <a:lnTo>
                  <a:pt x="259" y="401"/>
                </a:lnTo>
                <a:lnTo>
                  <a:pt x="257" y="405"/>
                </a:lnTo>
                <a:lnTo>
                  <a:pt x="257" y="405"/>
                </a:lnTo>
                <a:lnTo>
                  <a:pt x="259" y="411"/>
                </a:lnTo>
                <a:lnTo>
                  <a:pt x="258" y="412"/>
                </a:lnTo>
                <a:lnTo>
                  <a:pt x="257" y="414"/>
                </a:lnTo>
                <a:lnTo>
                  <a:pt x="257" y="414"/>
                </a:lnTo>
                <a:lnTo>
                  <a:pt x="257" y="415"/>
                </a:lnTo>
                <a:lnTo>
                  <a:pt x="257" y="417"/>
                </a:lnTo>
                <a:lnTo>
                  <a:pt x="258" y="421"/>
                </a:lnTo>
                <a:lnTo>
                  <a:pt x="259" y="427"/>
                </a:lnTo>
                <a:lnTo>
                  <a:pt x="261" y="430"/>
                </a:lnTo>
                <a:lnTo>
                  <a:pt x="259" y="434"/>
                </a:lnTo>
                <a:lnTo>
                  <a:pt x="259" y="434"/>
                </a:lnTo>
                <a:lnTo>
                  <a:pt x="258" y="441"/>
                </a:lnTo>
                <a:lnTo>
                  <a:pt x="259" y="444"/>
                </a:lnTo>
                <a:lnTo>
                  <a:pt x="262" y="447"/>
                </a:lnTo>
                <a:lnTo>
                  <a:pt x="268" y="447"/>
                </a:lnTo>
                <a:lnTo>
                  <a:pt x="268" y="447"/>
                </a:lnTo>
                <a:lnTo>
                  <a:pt x="274" y="448"/>
                </a:lnTo>
                <a:lnTo>
                  <a:pt x="278" y="449"/>
                </a:lnTo>
                <a:lnTo>
                  <a:pt x="279" y="449"/>
                </a:lnTo>
                <a:lnTo>
                  <a:pt x="282" y="448"/>
                </a:lnTo>
                <a:lnTo>
                  <a:pt x="282" y="448"/>
                </a:lnTo>
                <a:lnTo>
                  <a:pt x="284" y="448"/>
                </a:lnTo>
                <a:lnTo>
                  <a:pt x="285" y="449"/>
                </a:lnTo>
                <a:lnTo>
                  <a:pt x="288" y="452"/>
                </a:lnTo>
                <a:lnTo>
                  <a:pt x="291" y="457"/>
                </a:lnTo>
                <a:lnTo>
                  <a:pt x="294" y="462"/>
                </a:lnTo>
                <a:lnTo>
                  <a:pt x="294" y="462"/>
                </a:lnTo>
                <a:lnTo>
                  <a:pt x="296" y="472"/>
                </a:lnTo>
                <a:lnTo>
                  <a:pt x="299" y="478"/>
                </a:lnTo>
                <a:lnTo>
                  <a:pt x="301" y="479"/>
                </a:lnTo>
                <a:lnTo>
                  <a:pt x="301" y="479"/>
                </a:lnTo>
                <a:lnTo>
                  <a:pt x="306" y="478"/>
                </a:lnTo>
                <a:lnTo>
                  <a:pt x="311" y="476"/>
                </a:lnTo>
                <a:lnTo>
                  <a:pt x="315" y="476"/>
                </a:lnTo>
                <a:lnTo>
                  <a:pt x="315" y="476"/>
                </a:lnTo>
                <a:lnTo>
                  <a:pt x="316" y="478"/>
                </a:lnTo>
                <a:lnTo>
                  <a:pt x="316" y="481"/>
                </a:lnTo>
                <a:lnTo>
                  <a:pt x="315" y="489"/>
                </a:lnTo>
                <a:lnTo>
                  <a:pt x="313" y="498"/>
                </a:lnTo>
                <a:lnTo>
                  <a:pt x="312" y="505"/>
                </a:lnTo>
                <a:lnTo>
                  <a:pt x="312" y="505"/>
                </a:lnTo>
                <a:lnTo>
                  <a:pt x="319" y="505"/>
                </a:lnTo>
                <a:lnTo>
                  <a:pt x="323" y="506"/>
                </a:lnTo>
                <a:lnTo>
                  <a:pt x="323" y="506"/>
                </a:lnTo>
                <a:lnTo>
                  <a:pt x="325" y="511"/>
                </a:lnTo>
                <a:lnTo>
                  <a:pt x="326" y="518"/>
                </a:lnTo>
                <a:lnTo>
                  <a:pt x="326" y="526"/>
                </a:lnTo>
                <a:lnTo>
                  <a:pt x="326" y="531"/>
                </a:lnTo>
                <a:lnTo>
                  <a:pt x="326" y="531"/>
                </a:lnTo>
                <a:lnTo>
                  <a:pt x="323" y="533"/>
                </a:lnTo>
                <a:lnTo>
                  <a:pt x="318" y="536"/>
                </a:lnTo>
                <a:lnTo>
                  <a:pt x="306" y="542"/>
                </a:lnTo>
                <a:lnTo>
                  <a:pt x="306" y="542"/>
                </a:lnTo>
                <a:lnTo>
                  <a:pt x="301" y="546"/>
                </a:lnTo>
                <a:lnTo>
                  <a:pt x="294" y="553"/>
                </a:lnTo>
                <a:lnTo>
                  <a:pt x="285" y="562"/>
                </a:lnTo>
                <a:lnTo>
                  <a:pt x="279" y="570"/>
                </a:lnTo>
                <a:lnTo>
                  <a:pt x="279" y="570"/>
                </a:lnTo>
                <a:lnTo>
                  <a:pt x="272" y="580"/>
                </a:lnTo>
                <a:lnTo>
                  <a:pt x="265" y="587"/>
                </a:lnTo>
                <a:lnTo>
                  <a:pt x="265" y="587"/>
                </a:lnTo>
                <a:lnTo>
                  <a:pt x="269" y="587"/>
                </a:lnTo>
                <a:lnTo>
                  <a:pt x="269" y="587"/>
                </a:lnTo>
                <a:lnTo>
                  <a:pt x="272" y="586"/>
                </a:lnTo>
                <a:lnTo>
                  <a:pt x="275" y="587"/>
                </a:lnTo>
                <a:lnTo>
                  <a:pt x="279" y="589"/>
                </a:lnTo>
                <a:lnTo>
                  <a:pt x="284" y="592"/>
                </a:lnTo>
                <a:lnTo>
                  <a:pt x="284" y="592"/>
                </a:lnTo>
                <a:lnTo>
                  <a:pt x="286" y="597"/>
                </a:lnTo>
                <a:lnTo>
                  <a:pt x="288" y="600"/>
                </a:lnTo>
                <a:lnTo>
                  <a:pt x="289" y="603"/>
                </a:lnTo>
                <a:lnTo>
                  <a:pt x="291" y="603"/>
                </a:lnTo>
                <a:lnTo>
                  <a:pt x="291" y="603"/>
                </a:lnTo>
                <a:lnTo>
                  <a:pt x="292" y="602"/>
                </a:lnTo>
                <a:lnTo>
                  <a:pt x="294" y="600"/>
                </a:lnTo>
                <a:lnTo>
                  <a:pt x="296" y="599"/>
                </a:lnTo>
                <a:lnTo>
                  <a:pt x="299" y="602"/>
                </a:lnTo>
                <a:lnTo>
                  <a:pt x="299" y="602"/>
                </a:lnTo>
                <a:lnTo>
                  <a:pt x="303" y="606"/>
                </a:lnTo>
                <a:lnTo>
                  <a:pt x="309" y="609"/>
                </a:lnTo>
                <a:lnTo>
                  <a:pt x="318" y="614"/>
                </a:lnTo>
                <a:lnTo>
                  <a:pt x="318" y="614"/>
                </a:lnTo>
                <a:lnTo>
                  <a:pt x="323" y="619"/>
                </a:lnTo>
                <a:lnTo>
                  <a:pt x="326" y="623"/>
                </a:lnTo>
                <a:lnTo>
                  <a:pt x="328" y="627"/>
                </a:lnTo>
                <a:lnTo>
                  <a:pt x="328" y="627"/>
                </a:lnTo>
                <a:lnTo>
                  <a:pt x="328" y="639"/>
                </a:lnTo>
                <a:lnTo>
                  <a:pt x="328" y="644"/>
                </a:lnTo>
                <a:lnTo>
                  <a:pt x="331" y="651"/>
                </a:lnTo>
                <a:lnTo>
                  <a:pt x="331" y="651"/>
                </a:lnTo>
                <a:lnTo>
                  <a:pt x="333" y="647"/>
                </a:lnTo>
                <a:lnTo>
                  <a:pt x="338" y="644"/>
                </a:lnTo>
                <a:lnTo>
                  <a:pt x="338" y="64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6" name="Freeform 293">
            <a:extLst>
              <a:ext uri="{FF2B5EF4-FFF2-40B4-BE49-F238E27FC236}">
                <a16:creationId xmlns:a16="http://schemas.microsoft.com/office/drawing/2014/main" id="{5B05176E-C868-65EF-5575-1C01D95EAE8A}"/>
              </a:ext>
            </a:extLst>
          </p:cNvPr>
          <p:cNvSpPr>
            <a:spLocks/>
          </p:cNvSpPr>
          <p:nvPr/>
        </p:nvSpPr>
        <p:spPr bwMode="gray">
          <a:xfrm>
            <a:off x="2341449" y="9487899"/>
            <a:ext cx="79981" cy="262030"/>
          </a:xfrm>
          <a:custGeom>
            <a:avLst/>
            <a:gdLst/>
            <a:ahLst/>
            <a:cxnLst>
              <a:cxn ang="0">
                <a:pos x="79" y="41"/>
              </a:cxn>
              <a:cxn ang="0">
                <a:pos x="74" y="33"/>
              </a:cxn>
              <a:cxn ang="0">
                <a:pos x="69" y="28"/>
              </a:cxn>
              <a:cxn ang="0">
                <a:pos x="54" y="20"/>
              </a:cxn>
              <a:cxn ang="0">
                <a:pos x="50" y="16"/>
              </a:cxn>
              <a:cxn ang="0">
                <a:pos x="45" y="14"/>
              </a:cxn>
              <a:cxn ang="0">
                <a:pos x="42" y="17"/>
              </a:cxn>
              <a:cxn ang="0">
                <a:pos x="40" y="17"/>
              </a:cxn>
              <a:cxn ang="0">
                <a:pos x="37" y="11"/>
              </a:cxn>
              <a:cxn ang="0">
                <a:pos x="35" y="6"/>
              </a:cxn>
              <a:cxn ang="0">
                <a:pos x="26" y="1"/>
              </a:cxn>
              <a:cxn ang="0">
                <a:pos x="20" y="1"/>
              </a:cxn>
              <a:cxn ang="0">
                <a:pos x="16" y="1"/>
              </a:cxn>
              <a:cxn ang="0">
                <a:pos x="12" y="6"/>
              </a:cxn>
              <a:cxn ang="0">
                <a:pos x="10" y="10"/>
              </a:cxn>
              <a:cxn ang="0">
                <a:pos x="8" y="23"/>
              </a:cxn>
              <a:cxn ang="0">
                <a:pos x="5" y="38"/>
              </a:cxn>
              <a:cxn ang="0">
                <a:pos x="5" y="46"/>
              </a:cxn>
              <a:cxn ang="0">
                <a:pos x="2" y="53"/>
              </a:cxn>
              <a:cxn ang="0">
                <a:pos x="0" y="58"/>
              </a:cxn>
              <a:cxn ang="0">
                <a:pos x="3" y="67"/>
              </a:cxn>
              <a:cxn ang="0">
                <a:pos x="6" y="68"/>
              </a:cxn>
              <a:cxn ang="0">
                <a:pos x="5" y="75"/>
              </a:cxn>
              <a:cxn ang="0">
                <a:pos x="8" y="78"/>
              </a:cxn>
              <a:cxn ang="0">
                <a:pos x="10" y="78"/>
              </a:cxn>
              <a:cxn ang="0">
                <a:pos x="20" y="80"/>
              </a:cxn>
              <a:cxn ang="0">
                <a:pos x="32" y="84"/>
              </a:cxn>
              <a:cxn ang="0">
                <a:pos x="37" y="85"/>
              </a:cxn>
              <a:cxn ang="0">
                <a:pos x="45" y="84"/>
              </a:cxn>
              <a:cxn ang="0">
                <a:pos x="56" y="84"/>
              </a:cxn>
              <a:cxn ang="0">
                <a:pos x="69" y="81"/>
              </a:cxn>
              <a:cxn ang="0">
                <a:pos x="72" y="78"/>
              </a:cxn>
              <a:cxn ang="0">
                <a:pos x="82" y="65"/>
              </a:cxn>
              <a:cxn ang="0">
                <a:pos x="79" y="58"/>
              </a:cxn>
              <a:cxn ang="0">
                <a:pos x="79" y="41"/>
              </a:cxn>
            </a:cxnLst>
            <a:rect l="0" t="0" r="r" b="b"/>
            <a:pathLst>
              <a:path w="82" h="85">
                <a:moveTo>
                  <a:pt x="79" y="41"/>
                </a:moveTo>
                <a:lnTo>
                  <a:pt x="79" y="41"/>
                </a:lnTo>
                <a:lnTo>
                  <a:pt x="77" y="37"/>
                </a:lnTo>
                <a:lnTo>
                  <a:pt x="74" y="33"/>
                </a:lnTo>
                <a:lnTo>
                  <a:pt x="69" y="28"/>
                </a:lnTo>
                <a:lnTo>
                  <a:pt x="69" y="28"/>
                </a:lnTo>
                <a:lnTo>
                  <a:pt x="60" y="23"/>
                </a:lnTo>
                <a:lnTo>
                  <a:pt x="54" y="20"/>
                </a:lnTo>
                <a:lnTo>
                  <a:pt x="50" y="16"/>
                </a:lnTo>
                <a:lnTo>
                  <a:pt x="50" y="16"/>
                </a:lnTo>
                <a:lnTo>
                  <a:pt x="47" y="13"/>
                </a:lnTo>
                <a:lnTo>
                  <a:pt x="45" y="14"/>
                </a:lnTo>
                <a:lnTo>
                  <a:pt x="43" y="16"/>
                </a:lnTo>
                <a:lnTo>
                  <a:pt x="42" y="17"/>
                </a:lnTo>
                <a:lnTo>
                  <a:pt x="42" y="17"/>
                </a:lnTo>
                <a:lnTo>
                  <a:pt x="40" y="17"/>
                </a:lnTo>
                <a:lnTo>
                  <a:pt x="39" y="14"/>
                </a:lnTo>
                <a:lnTo>
                  <a:pt x="37" y="11"/>
                </a:lnTo>
                <a:lnTo>
                  <a:pt x="35" y="6"/>
                </a:lnTo>
                <a:lnTo>
                  <a:pt x="35" y="6"/>
                </a:lnTo>
                <a:lnTo>
                  <a:pt x="30" y="3"/>
                </a:lnTo>
                <a:lnTo>
                  <a:pt x="26" y="1"/>
                </a:lnTo>
                <a:lnTo>
                  <a:pt x="23" y="0"/>
                </a:lnTo>
                <a:lnTo>
                  <a:pt x="20" y="1"/>
                </a:lnTo>
                <a:lnTo>
                  <a:pt x="20" y="1"/>
                </a:lnTo>
                <a:lnTo>
                  <a:pt x="16" y="1"/>
                </a:lnTo>
                <a:lnTo>
                  <a:pt x="16" y="1"/>
                </a:lnTo>
                <a:lnTo>
                  <a:pt x="12" y="6"/>
                </a:lnTo>
                <a:lnTo>
                  <a:pt x="10" y="10"/>
                </a:lnTo>
                <a:lnTo>
                  <a:pt x="10" y="10"/>
                </a:lnTo>
                <a:lnTo>
                  <a:pt x="10" y="16"/>
                </a:lnTo>
                <a:lnTo>
                  <a:pt x="8" y="23"/>
                </a:lnTo>
                <a:lnTo>
                  <a:pt x="6" y="30"/>
                </a:lnTo>
                <a:lnTo>
                  <a:pt x="5" y="38"/>
                </a:lnTo>
                <a:lnTo>
                  <a:pt x="5" y="38"/>
                </a:lnTo>
                <a:lnTo>
                  <a:pt x="5" y="46"/>
                </a:lnTo>
                <a:lnTo>
                  <a:pt x="3" y="50"/>
                </a:lnTo>
                <a:lnTo>
                  <a:pt x="2" y="53"/>
                </a:lnTo>
                <a:lnTo>
                  <a:pt x="0" y="58"/>
                </a:lnTo>
                <a:lnTo>
                  <a:pt x="0" y="58"/>
                </a:lnTo>
                <a:lnTo>
                  <a:pt x="2" y="64"/>
                </a:lnTo>
                <a:lnTo>
                  <a:pt x="3" y="67"/>
                </a:lnTo>
                <a:lnTo>
                  <a:pt x="6" y="68"/>
                </a:lnTo>
                <a:lnTo>
                  <a:pt x="6" y="68"/>
                </a:lnTo>
                <a:lnTo>
                  <a:pt x="6" y="71"/>
                </a:lnTo>
                <a:lnTo>
                  <a:pt x="5" y="75"/>
                </a:lnTo>
                <a:lnTo>
                  <a:pt x="5" y="75"/>
                </a:lnTo>
                <a:lnTo>
                  <a:pt x="8" y="78"/>
                </a:lnTo>
                <a:lnTo>
                  <a:pt x="10" y="78"/>
                </a:lnTo>
                <a:lnTo>
                  <a:pt x="10" y="78"/>
                </a:lnTo>
                <a:lnTo>
                  <a:pt x="16" y="78"/>
                </a:lnTo>
                <a:lnTo>
                  <a:pt x="20" y="80"/>
                </a:lnTo>
                <a:lnTo>
                  <a:pt x="32" y="84"/>
                </a:lnTo>
                <a:lnTo>
                  <a:pt x="32" y="84"/>
                </a:lnTo>
                <a:lnTo>
                  <a:pt x="36" y="85"/>
                </a:lnTo>
                <a:lnTo>
                  <a:pt x="37" y="85"/>
                </a:lnTo>
                <a:lnTo>
                  <a:pt x="40" y="84"/>
                </a:lnTo>
                <a:lnTo>
                  <a:pt x="45" y="84"/>
                </a:lnTo>
                <a:lnTo>
                  <a:pt x="45" y="84"/>
                </a:lnTo>
                <a:lnTo>
                  <a:pt x="56" y="84"/>
                </a:lnTo>
                <a:lnTo>
                  <a:pt x="62" y="84"/>
                </a:lnTo>
                <a:lnTo>
                  <a:pt x="69" y="81"/>
                </a:lnTo>
                <a:lnTo>
                  <a:pt x="69" y="81"/>
                </a:lnTo>
                <a:lnTo>
                  <a:pt x="72" y="78"/>
                </a:lnTo>
                <a:lnTo>
                  <a:pt x="74" y="74"/>
                </a:lnTo>
                <a:lnTo>
                  <a:pt x="82" y="65"/>
                </a:lnTo>
                <a:lnTo>
                  <a:pt x="82" y="65"/>
                </a:lnTo>
                <a:lnTo>
                  <a:pt x="79" y="58"/>
                </a:lnTo>
                <a:lnTo>
                  <a:pt x="79" y="53"/>
                </a:lnTo>
                <a:lnTo>
                  <a:pt x="79" y="41"/>
                </a:lnTo>
                <a:lnTo>
                  <a:pt x="79" y="4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7" name="Freeform 294">
            <a:extLst>
              <a:ext uri="{FF2B5EF4-FFF2-40B4-BE49-F238E27FC236}">
                <a16:creationId xmlns:a16="http://schemas.microsoft.com/office/drawing/2014/main" id="{E1E523FB-C0B9-3659-63F3-8219044BE317}"/>
              </a:ext>
            </a:extLst>
          </p:cNvPr>
          <p:cNvSpPr>
            <a:spLocks noEditPoints="1"/>
          </p:cNvSpPr>
          <p:nvPr/>
        </p:nvSpPr>
        <p:spPr bwMode="gray">
          <a:xfrm>
            <a:off x="2103457" y="9050157"/>
            <a:ext cx="313097" cy="1960590"/>
          </a:xfrm>
          <a:custGeom>
            <a:avLst/>
            <a:gdLst/>
            <a:ahLst/>
            <a:cxnLst>
              <a:cxn ang="0">
                <a:pos x="87" y="597"/>
              </a:cxn>
              <a:cxn ang="0">
                <a:pos x="84" y="587"/>
              </a:cxn>
              <a:cxn ang="0">
                <a:pos x="78" y="633"/>
              </a:cxn>
              <a:cxn ang="0">
                <a:pos x="116" y="633"/>
              </a:cxn>
              <a:cxn ang="0">
                <a:pos x="318" y="62"/>
              </a:cxn>
              <a:cxn ang="0">
                <a:pos x="303" y="84"/>
              </a:cxn>
              <a:cxn ang="0">
                <a:pos x="284" y="94"/>
              </a:cxn>
              <a:cxn ang="0">
                <a:pos x="257" y="95"/>
              </a:cxn>
              <a:cxn ang="0">
                <a:pos x="249" y="81"/>
              </a:cxn>
              <a:cxn ang="0">
                <a:pos x="256" y="55"/>
              </a:cxn>
              <a:cxn ang="0">
                <a:pos x="213" y="35"/>
              </a:cxn>
              <a:cxn ang="0">
                <a:pos x="173" y="1"/>
              </a:cxn>
              <a:cxn ang="0">
                <a:pos x="148" y="11"/>
              </a:cxn>
              <a:cxn ang="0">
                <a:pos x="115" y="4"/>
              </a:cxn>
              <a:cxn ang="0">
                <a:pos x="89" y="40"/>
              </a:cxn>
              <a:cxn ang="0">
                <a:pos x="81" y="61"/>
              </a:cxn>
              <a:cxn ang="0">
                <a:pos x="84" y="84"/>
              </a:cxn>
              <a:cxn ang="0">
                <a:pos x="71" y="105"/>
              </a:cxn>
              <a:cxn ang="0">
                <a:pos x="58" y="125"/>
              </a:cxn>
              <a:cxn ang="0">
                <a:pos x="55" y="148"/>
              </a:cxn>
              <a:cxn ang="0">
                <a:pos x="50" y="176"/>
              </a:cxn>
              <a:cxn ang="0">
                <a:pos x="59" y="206"/>
              </a:cxn>
              <a:cxn ang="0">
                <a:pos x="50" y="232"/>
              </a:cxn>
              <a:cxn ang="0">
                <a:pos x="42" y="256"/>
              </a:cxn>
              <a:cxn ang="0">
                <a:pos x="41" y="294"/>
              </a:cxn>
              <a:cxn ang="0">
                <a:pos x="34" y="311"/>
              </a:cxn>
              <a:cxn ang="0">
                <a:pos x="25" y="333"/>
              </a:cxn>
              <a:cxn ang="0">
                <a:pos x="27" y="358"/>
              </a:cxn>
              <a:cxn ang="0">
                <a:pos x="22" y="382"/>
              </a:cxn>
              <a:cxn ang="0">
                <a:pos x="27" y="401"/>
              </a:cxn>
              <a:cxn ang="0">
                <a:pos x="37" y="415"/>
              </a:cxn>
              <a:cxn ang="0">
                <a:pos x="34" y="425"/>
              </a:cxn>
              <a:cxn ang="0">
                <a:pos x="28" y="448"/>
              </a:cxn>
              <a:cxn ang="0">
                <a:pos x="25" y="466"/>
              </a:cxn>
              <a:cxn ang="0">
                <a:pos x="15" y="481"/>
              </a:cxn>
              <a:cxn ang="0">
                <a:pos x="11" y="500"/>
              </a:cxn>
              <a:cxn ang="0">
                <a:pos x="1" y="526"/>
              </a:cxn>
              <a:cxn ang="0">
                <a:pos x="18" y="539"/>
              </a:cxn>
              <a:cxn ang="0">
                <a:pos x="22" y="562"/>
              </a:cxn>
              <a:cxn ang="0">
                <a:pos x="61" y="569"/>
              </a:cxn>
              <a:cxn ang="0">
                <a:pos x="79" y="570"/>
              </a:cxn>
              <a:cxn ang="0">
                <a:pos x="71" y="535"/>
              </a:cxn>
              <a:cxn ang="0">
                <a:pos x="91" y="519"/>
              </a:cxn>
              <a:cxn ang="0">
                <a:pos x="122" y="482"/>
              </a:cxn>
              <a:cxn ang="0">
                <a:pos x="118" y="462"/>
              </a:cxn>
              <a:cxn ang="0">
                <a:pos x="98" y="435"/>
              </a:cxn>
              <a:cxn ang="0">
                <a:pos x="126" y="414"/>
              </a:cxn>
              <a:cxn ang="0">
                <a:pos x="136" y="385"/>
              </a:cxn>
              <a:cxn ang="0">
                <a:pos x="139" y="377"/>
              </a:cxn>
              <a:cxn ang="0">
                <a:pos x="156" y="377"/>
              </a:cxn>
              <a:cxn ang="0">
                <a:pos x="148" y="368"/>
              </a:cxn>
              <a:cxn ang="0">
                <a:pos x="136" y="355"/>
              </a:cxn>
              <a:cxn ang="0">
                <a:pos x="146" y="340"/>
              </a:cxn>
              <a:cxn ang="0">
                <a:pos x="178" y="327"/>
              </a:cxn>
              <a:cxn ang="0">
                <a:pos x="180" y="308"/>
              </a:cxn>
              <a:cxn ang="0">
                <a:pos x="227" y="300"/>
              </a:cxn>
              <a:cxn ang="0">
                <a:pos x="273" y="263"/>
              </a:cxn>
              <a:cxn ang="0">
                <a:pos x="263" y="239"/>
              </a:cxn>
              <a:cxn ang="0">
                <a:pos x="242" y="222"/>
              </a:cxn>
              <a:cxn ang="0">
                <a:pos x="250" y="210"/>
              </a:cxn>
              <a:cxn ang="0">
                <a:pos x="249" y="180"/>
              </a:cxn>
              <a:cxn ang="0">
                <a:pos x="269" y="135"/>
              </a:cxn>
              <a:cxn ang="0">
                <a:pos x="318" y="89"/>
              </a:cxn>
            </a:cxnLst>
            <a:rect l="0" t="0" r="r" b="b"/>
            <a:pathLst>
              <a:path w="321" h="636">
                <a:moveTo>
                  <a:pt x="121" y="624"/>
                </a:moveTo>
                <a:lnTo>
                  <a:pt x="121" y="624"/>
                </a:lnTo>
                <a:lnTo>
                  <a:pt x="118" y="623"/>
                </a:lnTo>
                <a:lnTo>
                  <a:pt x="114" y="621"/>
                </a:lnTo>
                <a:lnTo>
                  <a:pt x="104" y="614"/>
                </a:lnTo>
                <a:lnTo>
                  <a:pt x="89" y="603"/>
                </a:lnTo>
                <a:lnTo>
                  <a:pt x="89" y="603"/>
                </a:lnTo>
                <a:lnTo>
                  <a:pt x="87" y="600"/>
                </a:lnTo>
                <a:lnTo>
                  <a:pt x="87" y="597"/>
                </a:lnTo>
                <a:lnTo>
                  <a:pt x="85" y="596"/>
                </a:lnTo>
                <a:lnTo>
                  <a:pt x="82" y="596"/>
                </a:lnTo>
                <a:lnTo>
                  <a:pt x="82" y="596"/>
                </a:lnTo>
                <a:lnTo>
                  <a:pt x="79" y="594"/>
                </a:lnTo>
                <a:lnTo>
                  <a:pt x="78" y="593"/>
                </a:lnTo>
                <a:lnTo>
                  <a:pt x="81" y="590"/>
                </a:lnTo>
                <a:lnTo>
                  <a:pt x="84" y="589"/>
                </a:lnTo>
                <a:lnTo>
                  <a:pt x="84" y="589"/>
                </a:lnTo>
                <a:lnTo>
                  <a:pt x="84" y="587"/>
                </a:lnTo>
                <a:lnTo>
                  <a:pt x="84" y="584"/>
                </a:lnTo>
                <a:lnTo>
                  <a:pt x="81" y="582"/>
                </a:lnTo>
                <a:lnTo>
                  <a:pt x="78" y="580"/>
                </a:lnTo>
                <a:lnTo>
                  <a:pt x="78" y="580"/>
                </a:lnTo>
                <a:lnTo>
                  <a:pt x="77" y="610"/>
                </a:lnTo>
                <a:lnTo>
                  <a:pt x="77" y="626"/>
                </a:lnTo>
                <a:lnTo>
                  <a:pt x="77" y="631"/>
                </a:lnTo>
                <a:lnTo>
                  <a:pt x="78" y="633"/>
                </a:lnTo>
                <a:lnTo>
                  <a:pt x="78" y="633"/>
                </a:lnTo>
                <a:lnTo>
                  <a:pt x="89" y="633"/>
                </a:lnTo>
                <a:lnTo>
                  <a:pt x="98" y="633"/>
                </a:lnTo>
                <a:lnTo>
                  <a:pt x="105" y="634"/>
                </a:lnTo>
                <a:lnTo>
                  <a:pt x="105" y="634"/>
                </a:lnTo>
                <a:lnTo>
                  <a:pt x="108" y="636"/>
                </a:lnTo>
                <a:lnTo>
                  <a:pt x="111" y="636"/>
                </a:lnTo>
                <a:lnTo>
                  <a:pt x="112" y="634"/>
                </a:lnTo>
                <a:lnTo>
                  <a:pt x="112" y="634"/>
                </a:lnTo>
                <a:lnTo>
                  <a:pt x="116" y="633"/>
                </a:lnTo>
                <a:lnTo>
                  <a:pt x="121" y="631"/>
                </a:lnTo>
                <a:lnTo>
                  <a:pt x="126" y="630"/>
                </a:lnTo>
                <a:lnTo>
                  <a:pt x="132" y="629"/>
                </a:lnTo>
                <a:lnTo>
                  <a:pt x="132" y="629"/>
                </a:lnTo>
                <a:lnTo>
                  <a:pt x="133" y="627"/>
                </a:lnTo>
                <a:lnTo>
                  <a:pt x="132" y="626"/>
                </a:lnTo>
                <a:lnTo>
                  <a:pt x="121" y="624"/>
                </a:lnTo>
                <a:lnTo>
                  <a:pt x="121" y="624"/>
                </a:lnTo>
                <a:close/>
                <a:moveTo>
                  <a:pt x="318" y="62"/>
                </a:moveTo>
                <a:lnTo>
                  <a:pt x="318" y="62"/>
                </a:lnTo>
                <a:lnTo>
                  <a:pt x="314" y="61"/>
                </a:lnTo>
                <a:lnTo>
                  <a:pt x="307" y="61"/>
                </a:lnTo>
                <a:lnTo>
                  <a:pt x="307" y="61"/>
                </a:lnTo>
                <a:lnTo>
                  <a:pt x="307" y="64"/>
                </a:lnTo>
                <a:lnTo>
                  <a:pt x="307" y="64"/>
                </a:lnTo>
                <a:lnTo>
                  <a:pt x="307" y="69"/>
                </a:lnTo>
                <a:lnTo>
                  <a:pt x="306" y="78"/>
                </a:lnTo>
                <a:lnTo>
                  <a:pt x="303" y="84"/>
                </a:lnTo>
                <a:lnTo>
                  <a:pt x="301" y="87"/>
                </a:lnTo>
                <a:lnTo>
                  <a:pt x="300" y="87"/>
                </a:lnTo>
                <a:lnTo>
                  <a:pt x="300" y="87"/>
                </a:lnTo>
                <a:lnTo>
                  <a:pt x="296" y="88"/>
                </a:lnTo>
                <a:lnTo>
                  <a:pt x="293" y="89"/>
                </a:lnTo>
                <a:lnTo>
                  <a:pt x="290" y="92"/>
                </a:lnTo>
                <a:lnTo>
                  <a:pt x="287" y="94"/>
                </a:lnTo>
                <a:lnTo>
                  <a:pt x="287" y="94"/>
                </a:lnTo>
                <a:lnTo>
                  <a:pt x="284" y="94"/>
                </a:lnTo>
                <a:lnTo>
                  <a:pt x="280" y="95"/>
                </a:lnTo>
                <a:lnTo>
                  <a:pt x="277" y="96"/>
                </a:lnTo>
                <a:lnTo>
                  <a:pt x="273" y="96"/>
                </a:lnTo>
                <a:lnTo>
                  <a:pt x="273" y="96"/>
                </a:lnTo>
                <a:lnTo>
                  <a:pt x="269" y="95"/>
                </a:lnTo>
                <a:lnTo>
                  <a:pt x="264" y="95"/>
                </a:lnTo>
                <a:lnTo>
                  <a:pt x="261" y="95"/>
                </a:lnTo>
                <a:lnTo>
                  <a:pt x="257" y="95"/>
                </a:lnTo>
                <a:lnTo>
                  <a:pt x="257" y="95"/>
                </a:lnTo>
                <a:lnTo>
                  <a:pt x="254" y="94"/>
                </a:lnTo>
                <a:lnTo>
                  <a:pt x="249" y="94"/>
                </a:lnTo>
                <a:lnTo>
                  <a:pt x="244" y="92"/>
                </a:lnTo>
                <a:lnTo>
                  <a:pt x="243" y="91"/>
                </a:lnTo>
                <a:lnTo>
                  <a:pt x="243" y="91"/>
                </a:lnTo>
                <a:lnTo>
                  <a:pt x="243" y="89"/>
                </a:lnTo>
                <a:lnTo>
                  <a:pt x="246" y="88"/>
                </a:lnTo>
                <a:lnTo>
                  <a:pt x="247" y="85"/>
                </a:lnTo>
                <a:lnTo>
                  <a:pt x="249" y="81"/>
                </a:lnTo>
                <a:lnTo>
                  <a:pt x="249" y="81"/>
                </a:lnTo>
                <a:lnTo>
                  <a:pt x="249" y="77"/>
                </a:lnTo>
                <a:lnTo>
                  <a:pt x="250" y="74"/>
                </a:lnTo>
                <a:lnTo>
                  <a:pt x="254" y="68"/>
                </a:lnTo>
                <a:lnTo>
                  <a:pt x="260" y="62"/>
                </a:lnTo>
                <a:lnTo>
                  <a:pt x="260" y="61"/>
                </a:lnTo>
                <a:lnTo>
                  <a:pt x="260" y="59"/>
                </a:lnTo>
                <a:lnTo>
                  <a:pt x="260" y="59"/>
                </a:lnTo>
                <a:lnTo>
                  <a:pt x="256" y="55"/>
                </a:lnTo>
                <a:lnTo>
                  <a:pt x="246" y="52"/>
                </a:lnTo>
                <a:lnTo>
                  <a:pt x="236" y="48"/>
                </a:lnTo>
                <a:lnTo>
                  <a:pt x="230" y="44"/>
                </a:lnTo>
                <a:lnTo>
                  <a:pt x="230" y="44"/>
                </a:lnTo>
                <a:lnTo>
                  <a:pt x="227" y="41"/>
                </a:lnTo>
                <a:lnTo>
                  <a:pt x="224" y="38"/>
                </a:lnTo>
                <a:lnTo>
                  <a:pt x="219" y="35"/>
                </a:lnTo>
                <a:lnTo>
                  <a:pt x="213" y="35"/>
                </a:lnTo>
                <a:lnTo>
                  <a:pt x="213" y="35"/>
                </a:lnTo>
                <a:lnTo>
                  <a:pt x="207" y="34"/>
                </a:lnTo>
                <a:lnTo>
                  <a:pt x="203" y="31"/>
                </a:lnTo>
                <a:lnTo>
                  <a:pt x="200" y="28"/>
                </a:lnTo>
                <a:lnTo>
                  <a:pt x="195" y="24"/>
                </a:lnTo>
                <a:lnTo>
                  <a:pt x="195" y="24"/>
                </a:lnTo>
                <a:lnTo>
                  <a:pt x="189" y="20"/>
                </a:lnTo>
                <a:lnTo>
                  <a:pt x="183" y="13"/>
                </a:lnTo>
                <a:lnTo>
                  <a:pt x="178" y="7"/>
                </a:lnTo>
                <a:lnTo>
                  <a:pt x="173" y="1"/>
                </a:lnTo>
                <a:lnTo>
                  <a:pt x="173" y="1"/>
                </a:lnTo>
                <a:lnTo>
                  <a:pt x="163" y="0"/>
                </a:lnTo>
                <a:lnTo>
                  <a:pt x="159" y="0"/>
                </a:lnTo>
                <a:lnTo>
                  <a:pt x="158" y="1"/>
                </a:lnTo>
                <a:lnTo>
                  <a:pt x="158" y="1"/>
                </a:lnTo>
                <a:lnTo>
                  <a:pt x="152" y="10"/>
                </a:lnTo>
                <a:lnTo>
                  <a:pt x="151" y="13"/>
                </a:lnTo>
                <a:lnTo>
                  <a:pt x="149" y="13"/>
                </a:lnTo>
                <a:lnTo>
                  <a:pt x="148" y="11"/>
                </a:lnTo>
                <a:lnTo>
                  <a:pt x="148" y="11"/>
                </a:lnTo>
                <a:lnTo>
                  <a:pt x="145" y="7"/>
                </a:lnTo>
                <a:lnTo>
                  <a:pt x="139" y="4"/>
                </a:lnTo>
                <a:lnTo>
                  <a:pt x="129" y="3"/>
                </a:lnTo>
                <a:lnTo>
                  <a:pt x="129" y="3"/>
                </a:lnTo>
                <a:lnTo>
                  <a:pt x="125" y="1"/>
                </a:lnTo>
                <a:lnTo>
                  <a:pt x="122" y="0"/>
                </a:lnTo>
                <a:lnTo>
                  <a:pt x="119" y="0"/>
                </a:lnTo>
                <a:lnTo>
                  <a:pt x="115" y="4"/>
                </a:lnTo>
                <a:lnTo>
                  <a:pt x="115" y="4"/>
                </a:lnTo>
                <a:lnTo>
                  <a:pt x="109" y="8"/>
                </a:lnTo>
                <a:lnTo>
                  <a:pt x="104" y="13"/>
                </a:lnTo>
                <a:lnTo>
                  <a:pt x="104" y="13"/>
                </a:lnTo>
                <a:lnTo>
                  <a:pt x="102" y="24"/>
                </a:lnTo>
                <a:lnTo>
                  <a:pt x="99" y="32"/>
                </a:lnTo>
                <a:lnTo>
                  <a:pt x="99" y="32"/>
                </a:lnTo>
                <a:lnTo>
                  <a:pt x="96" y="35"/>
                </a:lnTo>
                <a:lnTo>
                  <a:pt x="89" y="40"/>
                </a:lnTo>
                <a:lnTo>
                  <a:pt x="84" y="42"/>
                </a:lnTo>
                <a:lnTo>
                  <a:pt x="81" y="47"/>
                </a:lnTo>
                <a:lnTo>
                  <a:pt x="81" y="47"/>
                </a:lnTo>
                <a:lnTo>
                  <a:pt x="82" y="52"/>
                </a:lnTo>
                <a:lnTo>
                  <a:pt x="82" y="55"/>
                </a:lnTo>
                <a:lnTo>
                  <a:pt x="81" y="58"/>
                </a:lnTo>
                <a:lnTo>
                  <a:pt x="81" y="58"/>
                </a:lnTo>
                <a:lnTo>
                  <a:pt x="79" y="59"/>
                </a:lnTo>
                <a:lnTo>
                  <a:pt x="81" y="61"/>
                </a:lnTo>
                <a:lnTo>
                  <a:pt x="82" y="67"/>
                </a:lnTo>
                <a:lnTo>
                  <a:pt x="84" y="72"/>
                </a:lnTo>
                <a:lnTo>
                  <a:pt x="84" y="74"/>
                </a:lnTo>
                <a:lnTo>
                  <a:pt x="82" y="75"/>
                </a:lnTo>
                <a:lnTo>
                  <a:pt x="82" y="75"/>
                </a:lnTo>
                <a:lnTo>
                  <a:pt x="81" y="77"/>
                </a:lnTo>
                <a:lnTo>
                  <a:pt x="81" y="78"/>
                </a:lnTo>
                <a:lnTo>
                  <a:pt x="81" y="81"/>
                </a:lnTo>
                <a:lnTo>
                  <a:pt x="84" y="84"/>
                </a:lnTo>
                <a:lnTo>
                  <a:pt x="84" y="85"/>
                </a:lnTo>
                <a:lnTo>
                  <a:pt x="82" y="85"/>
                </a:lnTo>
                <a:lnTo>
                  <a:pt x="82" y="85"/>
                </a:lnTo>
                <a:lnTo>
                  <a:pt x="77" y="89"/>
                </a:lnTo>
                <a:lnTo>
                  <a:pt x="74" y="91"/>
                </a:lnTo>
                <a:lnTo>
                  <a:pt x="72" y="94"/>
                </a:lnTo>
                <a:lnTo>
                  <a:pt x="72" y="94"/>
                </a:lnTo>
                <a:lnTo>
                  <a:pt x="72" y="101"/>
                </a:lnTo>
                <a:lnTo>
                  <a:pt x="71" y="105"/>
                </a:lnTo>
                <a:lnTo>
                  <a:pt x="68" y="106"/>
                </a:lnTo>
                <a:lnTo>
                  <a:pt x="68" y="106"/>
                </a:lnTo>
                <a:lnTo>
                  <a:pt x="65" y="109"/>
                </a:lnTo>
                <a:lnTo>
                  <a:pt x="62" y="114"/>
                </a:lnTo>
                <a:lnTo>
                  <a:pt x="61" y="118"/>
                </a:lnTo>
                <a:lnTo>
                  <a:pt x="61" y="122"/>
                </a:lnTo>
                <a:lnTo>
                  <a:pt x="61" y="122"/>
                </a:lnTo>
                <a:lnTo>
                  <a:pt x="59" y="123"/>
                </a:lnTo>
                <a:lnTo>
                  <a:pt x="58" y="125"/>
                </a:lnTo>
                <a:lnTo>
                  <a:pt x="57" y="126"/>
                </a:lnTo>
                <a:lnTo>
                  <a:pt x="57" y="131"/>
                </a:lnTo>
                <a:lnTo>
                  <a:pt x="57" y="131"/>
                </a:lnTo>
                <a:lnTo>
                  <a:pt x="59" y="141"/>
                </a:lnTo>
                <a:lnTo>
                  <a:pt x="59" y="145"/>
                </a:lnTo>
                <a:lnTo>
                  <a:pt x="58" y="146"/>
                </a:lnTo>
                <a:lnTo>
                  <a:pt x="57" y="146"/>
                </a:lnTo>
                <a:lnTo>
                  <a:pt x="57" y="146"/>
                </a:lnTo>
                <a:lnTo>
                  <a:pt x="55" y="148"/>
                </a:lnTo>
                <a:lnTo>
                  <a:pt x="54" y="149"/>
                </a:lnTo>
                <a:lnTo>
                  <a:pt x="52" y="153"/>
                </a:lnTo>
                <a:lnTo>
                  <a:pt x="51" y="158"/>
                </a:lnTo>
                <a:lnTo>
                  <a:pt x="50" y="159"/>
                </a:lnTo>
                <a:lnTo>
                  <a:pt x="50" y="159"/>
                </a:lnTo>
                <a:lnTo>
                  <a:pt x="48" y="160"/>
                </a:lnTo>
                <a:lnTo>
                  <a:pt x="47" y="166"/>
                </a:lnTo>
                <a:lnTo>
                  <a:pt x="48" y="172"/>
                </a:lnTo>
                <a:lnTo>
                  <a:pt x="50" y="176"/>
                </a:lnTo>
                <a:lnTo>
                  <a:pt x="50" y="176"/>
                </a:lnTo>
                <a:lnTo>
                  <a:pt x="52" y="180"/>
                </a:lnTo>
                <a:lnTo>
                  <a:pt x="54" y="185"/>
                </a:lnTo>
                <a:lnTo>
                  <a:pt x="55" y="192"/>
                </a:lnTo>
                <a:lnTo>
                  <a:pt x="55" y="192"/>
                </a:lnTo>
                <a:lnTo>
                  <a:pt x="55" y="196"/>
                </a:lnTo>
                <a:lnTo>
                  <a:pt x="58" y="199"/>
                </a:lnTo>
                <a:lnTo>
                  <a:pt x="59" y="202"/>
                </a:lnTo>
                <a:lnTo>
                  <a:pt x="59" y="206"/>
                </a:lnTo>
                <a:lnTo>
                  <a:pt x="59" y="206"/>
                </a:lnTo>
                <a:lnTo>
                  <a:pt x="57" y="215"/>
                </a:lnTo>
                <a:lnTo>
                  <a:pt x="57" y="217"/>
                </a:lnTo>
                <a:lnTo>
                  <a:pt x="54" y="220"/>
                </a:lnTo>
                <a:lnTo>
                  <a:pt x="54" y="220"/>
                </a:lnTo>
                <a:lnTo>
                  <a:pt x="52" y="222"/>
                </a:lnTo>
                <a:lnTo>
                  <a:pt x="52" y="226"/>
                </a:lnTo>
                <a:lnTo>
                  <a:pt x="52" y="229"/>
                </a:lnTo>
                <a:lnTo>
                  <a:pt x="50" y="232"/>
                </a:lnTo>
                <a:lnTo>
                  <a:pt x="50" y="232"/>
                </a:lnTo>
                <a:lnTo>
                  <a:pt x="48" y="233"/>
                </a:lnTo>
                <a:lnTo>
                  <a:pt x="48" y="234"/>
                </a:lnTo>
                <a:lnTo>
                  <a:pt x="50" y="242"/>
                </a:lnTo>
                <a:lnTo>
                  <a:pt x="51" y="247"/>
                </a:lnTo>
                <a:lnTo>
                  <a:pt x="51" y="250"/>
                </a:lnTo>
                <a:lnTo>
                  <a:pt x="50" y="252"/>
                </a:lnTo>
                <a:lnTo>
                  <a:pt x="50" y="252"/>
                </a:lnTo>
                <a:lnTo>
                  <a:pt x="42" y="256"/>
                </a:lnTo>
                <a:lnTo>
                  <a:pt x="40" y="260"/>
                </a:lnTo>
                <a:lnTo>
                  <a:pt x="38" y="267"/>
                </a:lnTo>
                <a:lnTo>
                  <a:pt x="38" y="267"/>
                </a:lnTo>
                <a:lnTo>
                  <a:pt x="38" y="280"/>
                </a:lnTo>
                <a:lnTo>
                  <a:pt x="38" y="289"/>
                </a:lnTo>
                <a:lnTo>
                  <a:pt x="38" y="289"/>
                </a:lnTo>
                <a:lnTo>
                  <a:pt x="38" y="291"/>
                </a:lnTo>
                <a:lnTo>
                  <a:pt x="40" y="293"/>
                </a:lnTo>
                <a:lnTo>
                  <a:pt x="41" y="294"/>
                </a:lnTo>
                <a:lnTo>
                  <a:pt x="42" y="297"/>
                </a:lnTo>
                <a:lnTo>
                  <a:pt x="42" y="297"/>
                </a:lnTo>
                <a:lnTo>
                  <a:pt x="41" y="300"/>
                </a:lnTo>
                <a:lnTo>
                  <a:pt x="40" y="301"/>
                </a:lnTo>
                <a:lnTo>
                  <a:pt x="37" y="301"/>
                </a:lnTo>
                <a:lnTo>
                  <a:pt x="34" y="303"/>
                </a:lnTo>
                <a:lnTo>
                  <a:pt x="32" y="304"/>
                </a:lnTo>
                <a:lnTo>
                  <a:pt x="32" y="304"/>
                </a:lnTo>
                <a:lnTo>
                  <a:pt x="34" y="311"/>
                </a:lnTo>
                <a:lnTo>
                  <a:pt x="32" y="314"/>
                </a:lnTo>
                <a:lnTo>
                  <a:pt x="32" y="316"/>
                </a:lnTo>
                <a:lnTo>
                  <a:pt x="32" y="316"/>
                </a:lnTo>
                <a:lnTo>
                  <a:pt x="30" y="317"/>
                </a:lnTo>
                <a:lnTo>
                  <a:pt x="28" y="318"/>
                </a:lnTo>
                <a:lnTo>
                  <a:pt x="28" y="325"/>
                </a:lnTo>
                <a:lnTo>
                  <a:pt x="28" y="325"/>
                </a:lnTo>
                <a:lnTo>
                  <a:pt x="27" y="330"/>
                </a:lnTo>
                <a:lnTo>
                  <a:pt x="25" y="333"/>
                </a:lnTo>
                <a:lnTo>
                  <a:pt x="24" y="335"/>
                </a:lnTo>
                <a:lnTo>
                  <a:pt x="22" y="337"/>
                </a:lnTo>
                <a:lnTo>
                  <a:pt x="22" y="337"/>
                </a:lnTo>
                <a:lnTo>
                  <a:pt x="24" y="340"/>
                </a:lnTo>
                <a:lnTo>
                  <a:pt x="25" y="343"/>
                </a:lnTo>
                <a:lnTo>
                  <a:pt x="25" y="345"/>
                </a:lnTo>
                <a:lnTo>
                  <a:pt x="27" y="348"/>
                </a:lnTo>
                <a:lnTo>
                  <a:pt x="27" y="348"/>
                </a:lnTo>
                <a:lnTo>
                  <a:pt x="27" y="358"/>
                </a:lnTo>
                <a:lnTo>
                  <a:pt x="27" y="362"/>
                </a:lnTo>
                <a:lnTo>
                  <a:pt x="27" y="365"/>
                </a:lnTo>
                <a:lnTo>
                  <a:pt x="25" y="365"/>
                </a:lnTo>
                <a:lnTo>
                  <a:pt x="25" y="365"/>
                </a:lnTo>
                <a:lnTo>
                  <a:pt x="24" y="368"/>
                </a:lnTo>
                <a:lnTo>
                  <a:pt x="22" y="374"/>
                </a:lnTo>
                <a:lnTo>
                  <a:pt x="22" y="380"/>
                </a:lnTo>
                <a:lnTo>
                  <a:pt x="22" y="382"/>
                </a:lnTo>
                <a:lnTo>
                  <a:pt x="22" y="382"/>
                </a:lnTo>
                <a:lnTo>
                  <a:pt x="25" y="384"/>
                </a:lnTo>
                <a:lnTo>
                  <a:pt x="25" y="387"/>
                </a:lnTo>
                <a:lnTo>
                  <a:pt x="24" y="391"/>
                </a:lnTo>
                <a:lnTo>
                  <a:pt x="24" y="391"/>
                </a:lnTo>
                <a:lnTo>
                  <a:pt x="25" y="394"/>
                </a:lnTo>
                <a:lnTo>
                  <a:pt x="27" y="395"/>
                </a:lnTo>
                <a:lnTo>
                  <a:pt x="28" y="398"/>
                </a:lnTo>
                <a:lnTo>
                  <a:pt x="28" y="399"/>
                </a:lnTo>
                <a:lnTo>
                  <a:pt x="27" y="401"/>
                </a:lnTo>
                <a:lnTo>
                  <a:pt x="27" y="401"/>
                </a:lnTo>
                <a:lnTo>
                  <a:pt x="25" y="405"/>
                </a:lnTo>
                <a:lnTo>
                  <a:pt x="25" y="408"/>
                </a:lnTo>
                <a:lnTo>
                  <a:pt x="28" y="409"/>
                </a:lnTo>
                <a:lnTo>
                  <a:pt x="32" y="409"/>
                </a:lnTo>
                <a:lnTo>
                  <a:pt x="32" y="409"/>
                </a:lnTo>
                <a:lnTo>
                  <a:pt x="35" y="409"/>
                </a:lnTo>
                <a:lnTo>
                  <a:pt x="37" y="412"/>
                </a:lnTo>
                <a:lnTo>
                  <a:pt x="37" y="415"/>
                </a:lnTo>
                <a:lnTo>
                  <a:pt x="35" y="417"/>
                </a:lnTo>
                <a:lnTo>
                  <a:pt x="34" y="417"/>
                </a:lnTo>
                <a:lnTo>
                  <a:pt x="34" y="417"/>
                </a:lnTo>
                <a:lnTo>
                  <a:pt x="28" y="417"/>
                </a:lnTo>
                <a:lnTo>
                  <a:pt x="27" y="418"/>
                </a:lnTo>
                <a:lnTo>
                  <a:pt x="28" y="419"/>
                </a:lnTo>
                <a:lnTo>
                  <a:pt x="28" y="419"/>
                </a:lnTo>
                <a:lnTo>
                  <a:pt x="31" y="422"/>
                </a:lnTo>
                <a:lnTo>
                  <a:pt x="34" y="425"/>
                </a:lnTo>
                <a:lnTo>
                  <a:pt x="34" y="428"/>
                </a:lnTo>
                <a:lnTo>
                  <a:pt x="31" y="431"/>
                </a:lnTo>
                <a:lnTo>
                  <a:pt x="31" y="431"/>
                </a:lnTo>
                <a:lnTo>
                  <a:pt x="28" y="432"/>
                </a:lnTo>
                <a:lnTo>
                  <a:pt x="27" y="435"/>
                </a:lnTo>
                <a:lnTo>
                  <a:pt x="28" y="439"/>
                </a:lnTo>
                <a:lnTo>
                  <a:pt x="28" y="444"/>
                </a:lnTo>
                <a:lnTo>
                  <a:pt x="28" y="444"/>
                </a:lnTo>
                <a:lnTo>
                  <a:pt x="28" y="448"/>
                </a:lnTo>
                <a:lnTo>
                  <a:pt x="30" y="451"/>
                </a:lnTo>
                <a:lnTo>
                  <a:pt x="30" y="454"/>
                </a:lnTo>
                <a:lnTo>
                  <a:pt x="28" y="455"/>
                </a:lnTo>
                <a:lnTo>
                  <a:pt x="28" y="455"/>
                </a:lnTo>
                <a:lnTo>
                  <a:pt x="27" y="456"/>
                </a:lnTo>
                <a:lnTo>
                  <a:pt x="25" y="458"/>
                </a:lnTo>
                <a:lnTo>
                  <a:pt x="25" y="461"/>
                </a:lnTo>
                <a:lnTo>
                  <a:pt x="25" y="465"/>
                </a:lnTo>
                <a:lnTo>
                  <a:pt x="25" y="466"/>
                </a:lnTo>
                <a:lnTo>
                  <a:pt x="22" y="466"/>
                </a:lnTo>
                <a:lnTo>
                  <a:pt x="22" y="466"/>
                </a:lnTo>
                <a:lnTo>
                  <a:pt x="20" y="468"/>
                </a:lnTo>
                <a:lnTo>
                  <a:pt x="18" y="471"/>
                </a:lnTo>
                <a:lnTo>
                  <a:pt x="18" y="475"/>
                </a:lnTo>
                <a:lnTo>
                  <a:pt x="15" y="478"/>
                </a:lnTo>
                <a:lnTo>
                  <a:pt x="15" y="478"/>
                </a:lnTo>
                <a:lnTo>
                  <a:pt x="15" y="479"/>
                </a:lnTo>
                <a:lnTo>
                  <a:pt x="15" y="481"/>
                </a:lnTo>
                <a:lnTo>
                  <a:pt x="17" y="483"/>
                </a:lnTo>
                <a:lnTo>
                  <a:pt x="18" y="486"/>
                </a:lnTo>
                <a:lnTo>
                  <a:pt x="18" y="488"/>
                </a:lnTo>
                <a:lnTo>
                  <a:pt x="17" y="489"/>
                </a:lnTo>
                <a:lnTo>
                  <a:pt x="17" y="489"/>
                </a:lnTo>
                <a:lnTo>
                  <a:pt x="14" y="493"/>
                </a:lnTo>
                <a:lnTo>
                  <a:pt x="13" y="496"/>
                </a:lnTo>
                <a:lnTo>
                  <a:pt x="13" y="499"/>
                </a:lnTo>
                <a:lnTo>
                  <a:pt x="11" y="500"/>
                </a:lnTo>
                <a:lnTo>
                  <a:pt x="10" y="500"/>
                </a:lnTo>
                <a:lnTo>
                  <a:pt x="10" y="500"/>
                </a:lnTo>
                <a:lnTo>
                  <a:pt x="7" y="502"/>
                </a:lnTo>
                <a:lnTo>
                  <a:pt x="4" y="505"/>
                </a:lnTo>
                <a:lnTo>
                  <a:pt x="1" y="512"/>
                </a:lnTo>
                <a:lnTo>
                  <a:pt x="1" y="512"/>
                </a:lnTo>
                <a:lnTo>
                  <a:pt x="0" y="519"/>
                </a:lnTo>
                <a:lnTo>
                  <a:pt x="0" y="522"/>
                </a:lnTo>
                <a:lnTo>
                  <a:pt x="1" y="526"/>
                </a:lnTo>
                <a:lnTo>
                  <a:pt x="1" y="526"/>
                </a:lnTo>
                <a:lnTo>
                  <a:pt x="3" y="530"/>
                </a:lnTo>
                <a:lnTo>
                  <a:pt x="3" y="533"/>
                </a:lnTo>
                <a:lnTo>
                  <a:pt x="3" y="535"/>
                </a:lnTo>
                <a:lnTo>
                  <a:pt x="4" y="537"/>
                </a:lnTo>
                <a:lnTo>
                  <a:pt x="4" y="537"/>
                </a:lnTo>
                <a:lnTo>
                  <a:pt x="8" y="537"/>
                </a:lnTo>
                <a:lnTo>
                  <a:pt x="14" y="537"/>
                </a:lnTo>
                <a:lnTo>
                  <a:pt x="18" y="539"/>
                </a:lnTo>
                <a:lnTo>
                  <a:pt x="20" y="540"/>
                </a:lnTo>
                <a:lnTo>
                  <a:pt x="20" y="542"/>
                </a:lnTo>
                <a:lnTo>
                  <a:pt x="20" y="542"/>
                </a:lnTo>
                <a:lnTo>
                  <a:pt x="18" y="547"/>
                </a:lnTo>
                <a:lnTo>
                  <a:pt x="18" y="553"/>
                </a:lnTo>
                <a:lnTo>
                  <a:pt x="18" y="557"/>
                </a:lnTo>
                <a:lnTo>
                  <a:pt x="20" y="560"/>
                </a:lnTo>
                <a:lnTo>
                  <a:pt x="20" y="560"/>
                </a:lnTo>
                <a:lnTo>
                  <a:pt x="22" y="562"/>
                </a:lnTo>
                <a:lnTo>
                  <a:pt x="24" y="563"/>
                </a:lnTo>
                <a:lnTo>
                  <a:pt x="25" y="566"/>
                </a:lnTo>
                <a:lnTo>
                  <a:pt x="28" y="567"/>
                </a:lnTo>
                <a:lnTo>
                  <a:pt x="28" y="567"/>
                </a:lnTo>
                <a:lnTo>
                  <a:pt x="41" y="566"/>
                </a:lnTo>
                <a:lnTo>
                  <a:pt x="50" y="566"/>
                </a:lnTo>
                <a:lnTo>
                  <a:pt x="57" y="566"/>
                </a:lnTo>
                <a:lnTo>
                  <a:pt x="57" y="566"/>
                </a:lnTo>
                <a:lnTo>
                  <a:pt x="61" y="569"/>
                </a:lnTo>
                <a:lnTo>
                  <a:pt x="65" y="572"/>
                </a:lnTo>
                <a:lnTo>
                  <a:pt x="65" y="572"/>
                </a:lnTo>
                <a:lnTo>
                  <a:pt x="69" y="572"/>
                </a:lnTo>
                <a:lnTo>
                  <a:pt x="74" y="573"/>
                </a:lnTo>
                <a:lnTo>
                  <a:pt x="78" y="573"/>
                </a:lnTo>
                <a:lnTo>
                  <a:pt x="81" y="573"/>
                </a:lnTo>
                <a:lnTo>
                  <a:pt x="81" y="573"/>
                </a:lnTo>
                <a:lnTo>
                  <a:pt x="81" y="572"/>
                </a:lnTo>
                <a:lnTo>
                  <a:pt x="79" y="570"/>
                </a:lnTo>
                <a:lnTo>
                  <a:pt x="77" y="566"/>
                </a:lnTo>
                <a:lnTo>
                  <a:pt x="74" y="562"/>
                </a:lnTo>
                <a:lnTo>
                  <a:pt x="72" y="559"/>
                </a:lnTo>
                <a:lnTo>
                  <a:pt x="72" y="559"/>
                </a:lnTo>
                <a:lnTo>
                  <a:pt x="71" y="553"/>
                </a:lnTo>
                <a:lnTo>
                  <a:pt x="69" y="546"/>
                </a:lnTo>
                <a:lnTo>
                  <a:pt x="69" y="546"/>
                </a:lnTo>
                <a:lnTo>
                  <a:pt x="69" y="539"/>
                </a:lnTo>
                <a:lnTo>
                  <a:pt x="71" y="535"/>
                </a:lnTo>
                <a:lnTo>
                  <a:pt x="74" y="532"/>
                </a:lnTo>
                <a:lnTo>
                  <a:pt x="74" y="532"/>
                </a:lnTo>
                <a:lnTo>
                  <a:pt x="78" y="526"/>
                </a:lnTo>
                <a:lnTo>
                  <a:pt x="79" y="525"/>
                </a:lnTo>
                <a:lnTo>
                  <a:pt x="82" y="525"/>
                </a:lnTo>
                <a:lnTo>
                  <a:pt x="82" y="525"/>
                </a:lnTo>
                <a:lnTo>
                  <a:pt x="85" y="525"/>
                </a:lnTo>
                <a:lnTo>
                  <a:pt x="88" y="523"/>
                </a:lnTo>
                <a:lnTo>
                  <a:pt x="91" y="519"/>
                </a:lnTo>
                <a:lnTo>
                  <a:pt x="92" y="513"/>
                </a:lnTo>
                <a:lnTo>
                  <a:pt x="92" y="513"/>
                </a:lnTo>
                <a:lnTo>
                  <a:pt x="92" y="508"/>
                </a:lnTo>
                <a:lnTo>
                  <a:pt x="95" y="503"/>
                </a:lnTo>
                <a:lnTo>
                  <a:pt x="104" y="496"/>
                </a:lnTo>
                <a:lnTo>
                  <a:pt x="104" y="496"/>
                </a:lnTo>
                <a:lnTo>
                  <a:pt x="116" y="486"/>
                </a:lnTo>
                <a:lnTo>
                  <a:pt x="121" y="483"/>
                </a:lnTo>
                <a:lnTo>
                  <a:pt x="122" y="482"/>
                </a:lnTo>
                <a:lnTo>
                  <a:pt x="122" y="481"/>
                </a:lnTo>
                <a:lnTo>
                  <a:pt x="122" y="481"/>
                </a:lnTo>
                <a:lnTo>
                  <a:pt x="122" y="476"/>
                </a:lnTo>
                <a:lnTo>
                  <a:pt x="122" y="472"/>
                </a:lnTo>
                <a:lnTo>
                  <a:pt x="125" y="465"/>
                </a:lnTo>
                <a:lnTo>
                  <a:pt x="125" y="465"/>
                </a:lnTo>
                <a:lnTo>
                  <a:pt x="123" y="463"/>
                </a:lnTo>
                <a:lnTo>
                  <a:pt x="122" y="462"/>
                </a:lnTo>
                <a:lnTo>
                  <a:pt x="118" y="462"/>
                </a:lnTo>
                <a:lnTo>
                  <a:pt x="109" y="461"/>
                </a:lnTo>
                <a:lnTo>
                  <a:pt x="109" y="461"/>
                </a:lnTo>
                <a:lnTo>
                  <a:pt x="105" y="458"/>
                </a:lnTo>
                <a:lnTo>
                  <a:pt x="99" y="452"/>
                </a:lnTo>
                <a:lnTo>
                  <a:pt x="96" y="449"/>
                </a:lnTo>
                <a:lnTo>
                  <a:pt x="96" y="445"/>
                </a:lnTo>
                <a:lnTo>
                  <a:pt x="96" y="441"/>
                </a:lnTo>
                <a:lnTo>
                  <a:pt x="98" y="435"/>
                </a:lnTo>
                <a:lnTo>
                  <a:pt x="98" y="435"/>
                </a:lnTo>
                <a:lnTo>
                  <a:pt x="101" y="431"/>
                </a:lnTo>
                <a:lnTo>
                  <a:pt x="104" y="428"/>
                </a:lnTo>
                <a:lnTo>
                  <a:pt x="112" y="424"/>
                </a:lnTo>
                <a:lnTo>
                  <a:pt x="119" y="421"/>
                </a:lnTo>
                <a:lnTo>
                  <a:pt x="123" y="421"/>
                </a:lnTo>
                <a:lnTo>
                  <a:pt x="123" y="421"/>
                </a:lnTo>
                <a:lnTo>
                  <a:pt x="126" y="419"/>
                </a:lnTo>
                <a:lnTo>
                  <a:pt x="126" y="417"/>
                </a:lnTo>
                <a:lnTo>
                  <a:pt x="126" y="414"/>
                </a:lnTo>
                <a:lnTo>
                  <a:pt x="128" y="412"/>
                </a:lnTo>
                <a:lnTo>
                  <a:pt x="128" y="412"/>
                </a:lnTo>
                <a:lnTo>
                  <a:pt x="131" y="411"/>
                </a:lnTo>
                <a:lnTo>
                  <a:pt x="132" y="408"/>
                </a:lnTo>
                <a:lnTo>
                  <a:pt x="132" y="401"/>
                </a:lnTo>
                <a:lnTo>
                  <a:pt x="132" y="401"/>
                </a:lnTo>
                <a:lnTo>
                  <a:pt x="133" y="391"/>
                </a:lnTo>
                <a:lnTo>
                  <a:pt x="135" y="387"/>
                </a:lnTo>
                <a:lnTo>
                  <a:pt x="136" y="385"/>
                </a:lnTo>
                <a:lnTo>
                  <a:pt x="139" y="385"/>
                </a:lnTo>
                <a:lnTo>
                  <a:pt x="139" y="385"/>
                </a:lnTo>
                <a:lnTo>
                  <a:pt x="142" y="384"/>
                </a:lnTo>
                <a:lnTo>
                  <a:pt x="145" y="382"/>
                </a:lnTo>
                <a:lnTo>
                  <a:pt x="145" y="381"/>
                </a:lnTo>
                <a:lnTo>
                  <a:pt x="143" y="380"/>
                </a:lnTo>
                <a:lnTo>
                  <a:pt x="143" y="380"/>
                </a:lnTo>
                <a:lnTo>
                  <a:pt x="141" y="378"/>
                </a:lnTo>
                <a:lnTo>
                  <a:pt x="139" y="377"/>
                </a:lnTo>
                <a:lnTo>
                  <a:pt x="141" y="374"/>
                </a:lnTo>
                <a:lnTo>
                  <a:pt x="143" y="372"/>
                </a:lnTo>
                <a:lnTo>
                  <a:pt x="143" y="372"/>
                </a:lnTo>
                <a:lnTo>
                  <a:pt x="148" y="374"/>
                </a:lnTo>
                <a:lnTo>
                  <a:pt x="149" y="375"/>
                </a:lnTo>
                <a:lnTo>
                  <a:pt x="151" y="378"/>
                </a:lnTo>
                <a:lnTo>
                  <a:pt x="152" y="378"/>
                </a:lnTo>
                <a:lnTo>
                  <a:pt x="152" y="378"/>
                </a:lnTo>
                <a:lnTo>
                  <a:pt x="156" y="377"/>
                </a:lnTo>
                <a:lnTo>
                  <a:pt x="159" y="374"/>
                </a:lnTo>
                <a:lnTo>
                  <a:pt x="160" y="370"/>
                </a:lnTo>
                <a:lnTo>
                  <a:pt x="160" y="368"/>
                </a:lnTo>
                <a:lnTo>
                  <a:pt x="159" y="365"/>
                </a:lnTo>
                <a:lnTo>
                  <a:pt x="159" y="365"/>
                </a:lnTo>
                <a:lnTo>
                  <a:pt x="155" y="364"/>
                </a:lnTo>
                <a:lnTo>
                  <a:pt x="152" y="365"/>
                </a:lnTo>
                <a:lnTo>
                  <a:pt x="151" y="367"/>
                </a:lnTo>
                <a:lnTo>
                  <a:pt x="148" y="368"/>
                </a:lnTo>
                <a:lnTo>
                  <a:pt x="148" y="368"/>
                </a:lnTo>
                <a:lnTo>
                  <a:pt x="145" y="368"/>
                </a:lnTo>
                <a:lnTo>
                  <a:pt x="143" y="367"/>
                </a:lnTo>
                <a:lnTo>
                  <a:pt x="141" y="365"/>
                </a:lnTo>
                <a:lnTo>
                  <a:pt x="139" y="364"/>
                </a:lnTo>
                <a:lnTo>
                  <a:pt x="139" y="364"/>
                </a:lnTo>
                <a:lnTo>
                  <a:pt x="138" y="362"/>
                </a:lnTo>
                <a:lnTo>
                  <a:pt x="138" y="360"/>
                </a:lnTo>
                <a:lnTo>
                  <a:pt x="136" y="355"/>
                </a:lnTo>
                <a:lnTo>
                  <a:pt x="136" y="353"/>
                </a:lnTo>
                <a:lnTo>
                  <a:pt x="136" y="353"/>
                </a:lnTo>
                <a:lnTo>
                  <a:pt x="135" y="345"/>
                </a:lnTo>
                <a:lnTo>
                  <a:pt x="135" y="341"/>
                </a:lnTo>
                <a:lnTo>
                  <a:pt x="136" y="337"/>
                </a:lnTo>
                <a:lnTo>
                  <a:pt x="136" y="337"/>
                </a:lnTo>
                <a:lnTo>
                  <a:pt x="138" y="337"/>
                </a:lnTo>
                <a:lnTo>
                  <a:pt x="139" y="337"/>
                </a:lnTo>
                <a:lnTo>
                  <a:pt x="146" y="340"/>
                </a:lnTo>
                <a:lnTo>
                  <a:pt x="153" y="343"/>
                </a:lnTo>
                <a:lnTo>
                  <a:pt x="162" y="344"/>
                </a:lnTo>
                <a:lnTo>
                  <a:pt x="162" y="344"/>
                </a:lnTo>
                <a:lnTo>
                  <a:pt x="169" y="344"/>
                </a:lnTo>
                <a:lnTo>
                  <a:pt x="175" y="341"/>
                </a:lnTo>
                <a:lnTo>
                  <a:pt x="179" y="338"/>
                </a:lnTo>
                <a:lnTo>
                  <a:pt x="180" y="335"/>
                </a:lnTo>
                <a:lnTo>
                  <a:pt x="180" y="335"/>
                </a:lnTo>
                <a:lnTo>
                  <a:pt x="178" y="327"/>
                </a:lnTo>
                <a:lnTo>
                  <a:pt x="179" y="323"/>
                </a:lnTo>
                <a:lnTo>
                  <a:pt x="179" y="321"/>
                </a:lnTo>
                <a:lnTo>
                  <a:pt x="182" y="320"/>
                </a:lnTo>
                <a:lnTo>
                  <a:pt x="182" y="320"/>
                </a:lnTo>
                <a:lnTo>
                  <a:pt x="185" y="317"/>
                </a:lnTo>
                <a:lnTo>
                  <a:pt x="185" y="314"/>
                </a:lnTo>
                <a:lnTo>
                  <a:pt x="182" y="311"/>
                </a:lnTo>
                <a:lnTo>
                  <a:pt x="180" y="308"/>
                </a:lnTo>
                <a:lnTo>
                  <a:pt x="180" y="308"/>
                </a:lnTo>
                <a:lnTo>
                  <a:pt x="180" y="304"/>
                </a:lnTo>
                <a:lnTo>
                  <a:pt x="182" y="301"/>
                </a:lnTo>
                <a:lnTo>
                  <a:pt x="183" y="301"/>
                </a:lnTo>
                <a:lnTo>
                  <a:pt x="186" y="301"/>
                </a:lnTo>
                <a:lnTo>
                  <a:pt x="186" y="301"/>
                </a:lnTo>
                <a:lnTo>
                  <a:pt x="192" y="303"/>
                </a:lnTo>
                <a:lnTo>
                  <a:pt x="202" y="303"/>
                </a:lnTo>
                <a:lnTo>
                  <a:pt x="227" y="300"/>
                </a:lnTo>
                <a:lnTo>
                  <a:pt x="227" y="300"/>
                </a:lnTo>
                <a:lnTo>
                  <a:pt x="240" y="296"/>
                </a:lnTo>
                <a:lnTo>
                  <a:pt x="249" y="293"/>
                </a:lnTo>
                <a:lnTo>
                  <a:pt x="256" y="289"/>
                </a:lnTo>
                <a:lnTo>
                  <a:pt x="259" y="284"/>
                </a:lnTo>
                <a:lnTo>
                  <a:pt x="259" y="284"/>
                </a:lnTo>
                <a:lnTo>
                  <a:pt x="260" y="280"/>
                </a:lnTo>
                <a:lnTo>
                  <a:pt x="264" y="274"/>
                </a:lnTo>
                <a:lnTo>
                  <a:pt x="273" y="263"/>
                </a:lnTo>
                <a:lnTo>
                  <a:pt x="273" y="263"/>
                </a:lnTo>
                <a:lnTo>
                  <a:pt x="274" y="260"/>
                </a:lnTo>
                <a:lnTo>
                  <a:pt x="273" y="257"/>
                </a:lnTo>
                <a:lnTo>
                  <a:pt x="270" y="254"/>
                </a:lnTo>
                <a:lnTo>
                  <a:pt x="266" y="253"/>
                </a:lnTo>
                <a:lnTo>
                  <a:pt x="266" y="253"/>
                </a:lnTo>
                <a:lnTo>
                  <a:pt x="261" y="252"/>
                </a:lnTo>
                <a:lnTo>
                  <a:pt x="260" y="247"/>
                </a:lnTo>
                <a:lnTo>
                  <a:pt x="261" y="243"/>
                </a:lnTo>
                <a:lnTo>
                  <a:pt x="263" y="239"/>
                </a:lnTo>
                <a:lnTo>
                  <a:pt x="263" y="239"/>
                </a:lnTo>
                <a:lnTo>
                  <a:pt x="264" y="236"/>
                </a:lnTo>
                <a:lnTo>
                  <a:pt x="263" y="233"/>
                </a:lnTo>
                <a:lnTo>
                  <a:pt x="259" y="230"/>
                </a:lnTo>
                <a:lnTo>
                  <a:pt x="254" y="229"/>
                </a:lnTo>
                <a:lnTo>
                  <a:pt x="254" y="229"/>
                </a:lnTo>
                <a:lnTo>
                  <a:pt x="249" y="229"/>
                </a:lnTo>
                <a:lnTo>
                  <a:pt x="243" y="226"/>
                </a:lnTo>
                <a:lnTo>
                  <a:pt x="242" y="222"/>
                </a:lnTo>
                <a:lnTo>
                  <a:pt x="242" y="220"/>
                </a:lnTo>
                <a:lnTo>
                  <a:pt x="243" y="219"/>
                </a:lnTo>
                <a:lnTo>
                  <a:pt x="243" y="219"/>
                </a:lnTo>
                <a:lnTo>
                  <a:pt x="246" y="216"/>
                </a:lnTo>
                <a:lnTo>
                  <a:pt x="249" y="217"/>
                </a:lnTo>
                <a:lnTo>
                  <a:pt x="249" y="217"/>
                </a:lnTo>
                <a:lnTo>
                  <a:pt x="250" y="213"/>
                </a:lnTo>
                <a:lnTo>
                  <a:pt x="250" y="210"/>
                </a:lnTo>
                <a:lnTo>
                  <a:pt x="250" y="210"/>
                </a:lnTo>
                <a:lnTo>
                  <a:pt x="247" y="209"/>
                </a:lnTo>
                <a:lnTo>
                  <a:pt x="246" y="206"/>
                </a:lnTo>
                <a:lnTo>
                  <a:pt x="244" y="200"/>
                </a:lnTo>
                <a:lnTo>
                  <a:pt x="244" y="200"/>
                </a:lnTo>
                <a:lnTo>
                  <a:pt x="246" y="195"/>
                </a:lnTo>
                <a:lnTo>
                  <a:pt x="247" y="192"/>
                </a:lnTo>
                <a:lnTo>
                  <a:pt x="249" y="188"/>
                </a:lnTo>
                <a:lnTo>
                  <a:pt x="249" y="180"/>
                </a:lnTo>
                <a:lnTo>
                  <a:pt x="249" y="180"/>
                </a:lnTo>
                <a:lnTo>
                  <a:pt x="250" y="172"/>
                </a:lnTo>
                <a:lnTo>
                  <a:pt x="252" y="165"/>
                </a:lnTo>
                <a:lnTo>
                  <a:pt x="254" y="158"/>
                </a:lnTo>
                <a:lnTo>
                  <a:pt x="254" y="152"/>
                </a:lnTo>
                <a:lnTo>
                  <a:pt x="254" y="152"/>
                </a:lnTo>
                <a:lnTo>
                  <a:pt x="256" y="151"/>
                </a:lnTo>
                <a:lnTo>
                  <a:pt x="257" y="148"/>
                </a:lnTo>
                <a:lnTo>
                  <a:pt x="261" y="142"/>
                </a:lnTo>
                <a:lnTo>
                  <a:pt x="269" y="135"/>
                </a:lnTo>
                <a:lnTo>
                  <a:pt x="274" y="126"/>
                </a:lnTo>
                <a:lnTo>
                  <a:pt x="274" y="126"/>
                </a:lnTo>
                <a:lnTo>
                  <a:pt x="280" y="118"/>
                </a:lnTo>
                <a:lnTo>
                  <a:pt x="289" y="109"/>
                </a:lnTo>
                <a:lnTo>
                  <a:pt x="296" y="102"/>
                </a:lnTo>
                <a:lnTo>
                  <a:pt x="301" y="98"/>
                </a:lnTo>
                <a:lnTo>
                  <a:pt x="301" y="98"/>
                </a:lnTo>
                <a:lnTo>
                  <a:pt x="313" y="92"/>
                </a:lnTo>
                <a:lnTo>
                  <a:pt x="318" y="89"/>
                </a:lnTo>
                <a:lnTo>
                  <a:pt x="321" y="87"/>
                </a:lnTo>
                <a:lnTo>
                  <a:pt x="321" y="87"/>
                </a:lnTo>
                <a:lnTo>
                  <a:pt x="321" y="82"/>
                </a:lnTo>
                <a:lnTo>
                  <a:pt x="321" y="74"/>
                </a:lnTo>
                <a:lnTo>
                  <a:pt x="320" y="67"/>
                </a:lnTo>
                <a:lnTo>
                  <a:pt x="318" y="62"/>
                </a:lnTo>
                <a:lnTo>
                  <a:pt x="318" y="6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8" name="Freeform 295">
            <a:extLst>
              <a:ext uri="{FF2B5EF4-FFF2-40B4-BE49-F238E27FC236}">
                <a16:creationId xmlns:a16="http://schemas.microsoft.com/office/drawing/2014/main" id="{E7E80AA8-3F9C-2D5C-6155-9FF7C4EC4EC0}"/>
              </a:ext>
            </a:extLst>
          </p:cNvPr>
          <p:cNvSpPr>
            <a:spLocks/>
          </p:cNvSpPr>
          <p:nvPr/>
        </p:nvSpPr>
        <p:spPr bwMode="gray">
          <a:xfrm>
            <a:off x="2070294" y="8822040"/>
            <a:ext cx="135578" cy="2222619"/>
          </a:xfrm>
          <a:custGeom>
            <a:avLst/>
            <a:gdLst/>
            <a:ahLst/>
            <a:cxnLst>
              <a:cxn ang="0">
                <a:pos x="52" y="613"/>
              </a:cxn>
              <a:cxn ang="0">
                <a:pos x="38" y="579"/>
              </a:cxn>
              <a:cxn ang="0">
                <a:pos x="49" y="553"/>
              </a:cxn>
              <a:cxn ang="0">
                <a:pos x="62" y="529"/>
              </a:cxn>
              <a:cxn ang="0">
                <a:pos x="62" y="493"/>
              </a:cxn>
              <a:cxn ang="0">
                <a:pos x="59" y="479"/>
              </a:cxn>
              <a:cxn ang="0">
                <a:pos x="56" y="448"/>
              </a:cxn>
              <a:cxn ang="0">
                <a:pos x="58" y="409"/>
              </a:cxn>
              <a:cxn ang="0">
                <a:pos x="71" y="375"/>
              </a:cxn>
              <a:cxn ang="0">
                <a:pos x="76" y="330"/>
              </a:cxn>
              <a:cxn ang="0">
                <a:pos x="88" y="294"/>
              </a:cxn>
              <a:cxn ang="0">
                <a:pos x="82" y="246"/>
              </a:cxn>
              <a:cxn ang="0">
                <a:pos x="91" y="205"/>
              </a:cxn>
              <a:cxn ang="0">
                <a:pos x="106" y="168"/>
              </a:cxn>
              <a:cxn ang="0">
                <a:pos x="118" y="146"/>
              </a:cxn>
              <a:cxn ang="0">
                <a:pos x="133" y="106"/>
              </a:cxn>
              <a:cxn ang="0">
                <a:pos x="119" y="61"/>
              </a:cxn>
              <a:cxn ang="0">
                <a:pos x="116" y="31"/>
              </a:cxn>
              <a:cxn ang="0">
                <a:pos x="98" y="0"/>
              </a:cxn>
              <a:cxn ang="0">
                <a:pos x="89" y="48"/>
              </a:cxn>
              <a:cxn ang="0">
                <a:pos x="82" y="126"/>
              </a:cxn>
              <a:cxn ang="0">
                <a:pos x="64" y="195"/>
              </a:cxn>
              <a:cxn ang="0">
                <a:pos x="64" y="264"/>
              </a:cxn>
              <a:cxn ang="0">
                <a:pos x="42" y="330"/>
              </a:cxn>
              <a:cxn ang="0">
                <a:pos x="35" y="375"/>
              </a:cxn>
              <a:cxn ang="0">
                <a:pos x="29" y="428"/>
              </a:cxn>
              <a:cxn ang="0">
                <a:pos x="31" y="459"/>
              </a:cxn>
              <a:cxn ang="0">
                <a:pos x="44" y="431"/>
              </a:cxn>
              <a:cxn ang="0">
                <a:pos x="41" y="459"/>
              </a:cxn>
              <a:cxn ang="0">
                <a:pos x="38" y="486"/>
              </a:cxn>
              <a:cxn ang="0">
                <a:pos x="29" y="508"/>
              </a:cxn>
              <a:cxn ang="0">
                <a:pos x="29" y="496"/>
              </a:cxn>
              <a:cxn ang="0">
                <a:pos x="22" y="503"/>
              </a:cxn>
              <a:cxn ang="0">
                <a:pos x="10" y="520"/>
              </a:cxn>
              <a:cxn ang="0">
                <a:pos x="11" y="530"/>
              </a:cxn>
              <a:cxn ang="0">
                <a:pos x="17" y="550"/>
              </a:cxn>
              <a:cxn ang="0">
                <a:pos x="24" y="553"/>
              </a:cxn>
              <a:cxn ang="0">
                <a:pos x="4" y="570"/>
              </a:cxn>
              <a:cxn ang="0">
                <a:pos x="15" y="573"/>
              </a:cxn>
              <a:cxn ang="0">
                <a:pos x="12" y="596"/>
              </a:cxn>
              <a:cxn ang="0">
                <a:pos x="24" y="587"/>
              </a:cxn>
              <a:cxn ang="0">
                <a:pos x="11" y="614"/>
              </a:cxn>
              <a:cxn ang="0">
                <a:pos x="21" y="624"/>
              </a:cxn>
              <a:cxn ang="0">
                <a:pos x="29" y="636"/>
              </a:cxn>
              <a:cxn ang="0">
                <a:pos x="47" y="640"/>
              </a:cxn>
              <a:cxn ang="0">
                <a:pos x="39" y="650"/>
              </a:cxn>
              <a:cxn ang="0">
                <a:pos x="49" y="657"/>
              </a:cxn>
              <a:cxn ang="0">
                <a:pos x="38" y="668"/>
              </a:cxn>
              <a:cxn ang="0">
                <a:pos x="68" y="663"/>
              </a:cxn>
              <a:cxn ang="0">
                <a:pos x="31" y="671"/>
              </a:cxn>
              <a:cxn ang="0">
                <a:pos x="56" y="690"/>
              </a:cxn>
              <a:cxn ang="0">
                <a:pos x="74" y="668"/>
              </a:cxn>
              <a:cxn ang="0">
                <a:pos x="79" y="664"/>
              </a:cxn>
              <a:cxn ang="0">
                <a:pos x="91" y="675"/>
              </a:cxn>
              <a:cxn ang="0">
                <a:pos x="82" y="675"/>
              </a:cxn>
              <a:cxn ang="0">
                <a:pos x="66" y="690"/>
              </a:cxn>
              <a:cxn ang="0">
                <a:pos x="72" y="700"/>
              </a:cxn>
              <a:cxn ang="0">
                <a:pos x="86" y="701"/>
              </a:cxn>
              <a:cxn ang="0">
                <a:pos x="105" y="710"/>
              </a:cxn>
              <a:cxn ang="0">
                <a:pos x="125" y="711"/>
              </a:cxn>
              <a:cxn ang="0">
                <a:pos x="111" y="684"/>
              </a:cxn>
              <a:cxn ang="0">
                <a:pos x="91" y="640"/>
              </a:cxn>
            </a:cxnLst>
            <a:rect l="0" t="0" r="r" b="b"/>
            <a:pathLst>
              <a:path w="139" h="721">
                <a:moveTo>
                  <a:pt x="62" y="641"/>
                </a:moveTo>
                <a:lnTo>
                  <a:pt x="62" y="641"/>
                </a:lnTo>
                <a:lnTo>
                  <a:pt x="59" y="640"/>
                </a:lnTo>
                <a:lnTo>
                  <a:pt x="58" y="637"/>
                </a:lnTo>
                <a:lnTo>
                  <a:pt x="56" y="636"/>
                </a:lnTo>
                <a:lnTo>
                  <a:pt x="54" y="634"/>
                </a:lnTo>
                <a:lnTo>
                  <a:pt x="54" y="634"/>
                </a:lnTo>
                <a:lnTo>
                  <a:pt x="52" y="631"/>
                </a:lnTo>
                <a:lnTo>
                  <a:pt x="52" y="627"/>
                </a:lnTo>
                <a:lnTo>
                  <a:pt x="52" y="621"/>
                </a:lnTo>
                <a:lnTo>
                  <a:pt x="54" y="616"/>
                </a:lnTo>
                <a:lnTo>
                  <a:pt x="54" y="616"/>
                </a:lnTo>
                <a:lnTo>
                  <a:pt x="54" y="614"/>
                </a:lnTo>
                <a:lnTo>
                  <a:pt x="52" y="613"/>
                </a:lnTo>
                <a:lnTo>
                  <a:pt x="48" y="611"/>
                </a:lnTo>
                <a:lnTo>
                  <a:pt x="42" y="611"/>
                </a:lnTo>
                <a:lnTo>
                  <a:pt x="38" y="611"/>
                </a:lnTo>
                <a:lnTo>
                  <a:pt x="38" y="611"/>
                </a:lnTo>
                <a:lnTo>
                  <a:pt x="37" y="609"/>
                </a:lnTo>
                <a:lnTo>
                  <a:pt x="37" y="607"/>
                </a:lnTo>
                <a:lnTo>
                  <a:pt x="37" y="604"/>
                </a:lnTo>
                <a:lnTo>
                  <a:pt x="35" y="600"/>
                </a:lnTo>
                <a:lnTo>
                  <a:pt x="35" y="600"/>
                </a:lnTo>
                <a:lnTo>
                  <a:pt x="34" y="596"/>
                </a:lnTo>
                <a:lnTo>
                  <a:pt x="34" y="593"/>
                </a:lnTo>
                <a:lnTo>
                  <a:pt x="35" y="586"/>
                </a:lnTo>
                <a:lnTo>
                  <a:pt x="35" y="586"/>
                </a:lnTo>
                <a:lnTo>
                  <a:pt x="38" y="579"/>
                </a:lnTo>
                <a:lnTo>
                  <a:pt x="41" y="576"/>
                </a:lnTo>
                <a:lnTo>
                  <a:pt x="44" y="574"/>
                </a:lnTo>
                <a:lnTo>
                  <a:pt x="44" y="574"/>
                </a:lnTo>
                <a:lnTo>
                  <a:pt x="45" y="574"/>
                </a:lnTo>
                <a:lnTo>
                  <a:pt x="47" y="573"/>
                </a:lnTo>
                <a:lnTo>
                  <a:pt x="47" y="570"/>
                </a:lnTo>
                <a:lnTo>
                  <a:pt x="48" y="567"/>
                </a:lnTo>
                <a:lnTo>
                  <a:pt x="51" y="563"/>
                </a:lnTo>
                <a:lnTo>
                  <a:pt x="51" y="563"/>
                </a:lnTo>
                <a:lnTo>
                  <a:pt x="52" y="562"/>
                </a:lnTo>
                <a:lnTo>
                  <a:pt x="52" y="560"/>
                </a:lnTo>
                <a:lnTo>
                  <a:pt x="51" y="557"/>
                </a:lnTo>
                <a:lnTo>
                  <a:pt x="49" y="555"/>
                </a:lnTo>
                <a:lnTo>
                  <a:pt x="49" y="553"/>
                </a:lnTo>
                <a:lnTo>
                  <a:pt x="49" y="552"/>
                </a:lnTo>
                <a:lnTo>
                  <a:pt x="49" y="552"/>
                </a:lnTo>
                <a:lnTo>
                  <a:pt x="52" y="549"/>
                </a:lnTo>
                <a:lnTo>
                  <a:pt x="52" y="545"/>
                </a:lnTo>
                <a:lnTo>
                  <a:pt x="54" y="542"/>
                </a:lnTo>
                <a:lnTo>
                  <a:pt x="56" y="540"/>
                </a:lnTo>
                <a:lnTo>
                  <a:pt x="56" y="540"/>
                </a:lnTo>
                <a:lnTo>
                  <a:pt x="59" y="540"/>
                </a:lnTo>
                <a:lnTo>
                  <a:pt x="59" y="539"/>
                </a:lnTo>
                <a:lnTo>
                  <a:pt x="59" y="535"/>
                </a:lnTo>
                <a:lnTo>
                  <a:pt x="59" y="532"/>
                </a:lnTo>
                <a:lnTo>
                  <a:pt x="61" y="530"/>
                </a:lnTo>
                <a:lnTo>
                  <a:pt x="62" y="529"/>
                </a:lnTo>
                <a:lnTo>
                  <a:pt x="62" y="529"/>
                </a:lnTo>
                <a:lnTo>
                  <a:pt x="64" y="528"/>
                </a:lnTo>
                <a:lnTo>
                  <a:pt x="64" y="525"/>
                </a:lnTo>
                <a:lnTo>
                  <a:pt x="62" y="522"/>
                </a:lnTo>
                <a:lnTo>
                  <a:pt x="62" y="518"/>
                </a:lnTo>
                <a:lnTo>
                  <a:pt x="62" y="518"/>
                </a:lnTo>
                <a:lnTo>
                  <a:pt x="62" y="513"/>
                </a:lnTo>
                <a:lnTo>
                  <a:pt x="61" y="509"/>
                </a:lnTo>
                <a:lnTo>
                  <a:pt x="62" y="506"/>
                </a:lnTo>
                <a:lnTo>
                  <a:pt x="65" y="505"/>
                </a:lnTo>
                <a:lnTo>
                  <a:pt x="65" y="505"/>
                </a:lnTo>
                <a:lnTo>
                  <a:pt x="68" y="502"/>
                </a:lnTo>
                <a:lnTo>
                  <a:pt x="68" y="499"/>
                </a:lnTo>
                <a:lnTo>
                  <a:pt x="65" y="496"/>
                </a:lnTo>
                <a:lnTo>
                  <a:pt x="62" y="493"/>
                </a:lnTo>
                <a:lnTo>
                  <a:pt x="62" y="493"/>
                </a:lnTo>
                <a:lnTo>
                  <a:pt x="61" y="492"/>
                </a:lnTo>
                <a:lnTo>
                  <a:pt x="62" y="491"/>
                </a:lnTo>
                <a:lnTo>
                  <a:pt x="68" y="491"/>
                </a:lnTo>
                <a:lnTo>
                  <a:pt x="68" y="491"/>
                </a:lnTo>
                <a:lnTo>
                  <a:pt x="69" y="491"/>
                </a:lnTo>
                <a:lnTo>
                  <a:pt x="71" y="489"/>
                </a:lnTo>
                <a:lnTo>
                  <a:pt x="71" y="486"/>
                </a:lnTo>
                <a:lnTo>
                  <a:pt x="69" y="483"/>
                </a:lnTo>
                <a:lnTo>
                  <a:pt x="66" y="483"/>
                </a:lnTo>
                <a:lnTo>
                  <a:pt x="66" y="483"/>
                </a:lnTo>
                <a:lnTo>
                  <a:pt x="62" y="483"/>
                </a:lnTo>
                <a:lnTo>
                  <a:pt x="59" y="482"/>
                </a:lnTo>
                <a:lnTo>
                  <a:pt x="59" y="479"/>
                </a:lnTo>
                <a:lnTo>
                  <a:pt x="61" y="475"/>
                </a:lnTo>
                <a:lnTo>
                  <a:pt x="61" y="475"/>
                </a:lnTo>
                <a:lnTo>
                  <a:pt x="62" y="473"/>
                </a:lnTo>
                <a:lnTo>
                  <a:pt x="62" y="472"/>
                </a:lnTo>
                <a:lnTo>
                  <a:pt x="61" y="469"/>
                </a:lnTo>
                <a:lnTo>
                  <a:pt x="59" y="468"/>
                </a:lnTo>
                <a:lnTo>
                  <a:pt x="58" y="465"/>
                </a:lnTo>
                <a:lnTo>
                  <a:pt x="58" y="465"/>
                </a:lnTo>
                <a:lnTo>
                  <a:pt x="59" y="461"/>
                </a:lnTo>
                <a:lnTo>
                  <a:pt x="59" y="458"/>
                </a:lnTo>
                <a:lnTo>
                  <a:pt x="56" y="456"/>
                </a:lnTo>
                <a:lnTo>
                  <a:pt x="56" y="456"/>
                </a:lnTo>
                <a:lnTo>
                  <a:pt x="56" y="454"/>
                </a:lnTo>
                <a:lnTo>
                  <a:pt x="56" y="448"/>
                </a:lnTo>
                <a:lnTo>
                  <a:pt x="58" y="442"/>
                </a:lnTo>
                <a:lnTo>
                  <a:pt x="59" y="439"/>
                </a:lnTo>
                <a:lnTo>
                  <a:pt x="59" y="439"/>
                </a:lnTo>
                <a:lnTo>
                  <a:pt x="61" y="439"/>
                </a:lnTo>
                <a:lnTo>
                  <a:pt x="61" y="436"/>
                </a:lnTo>
                <a:lnTo>
                  <a:pt x="61" y="432"/>
                </a:lnTo>
                <a:lnTo>
                  <a:pt x="61" y="422"/>
                </a:lnTo>
                <a:lnTo>
                  <a:pt x="61" y="422"/>
                </a:lnTo>
                <a:lnTo>
                  <a:pt x="59" y="419"/>
                </a:lnTo>
                <a:lnTo>
                  <a:pt x="59" y="417"/>
                </a:lnTo>
                <a:lnTo>
                  <a:pt x="58" y="414"/>
                </a:lnTo>
                <a:lnTo>
                  <a:pt x="56" y="411"/>
                </a:lnTo>
                <a:lnTo>
                  <a:pt x="56" y="411"/>
                </a:lnTo>
                <a:lnTo>
                  <a:pt x="58" y="409"/>
                </a:lnTo>
                <a:lnTo>
                  <a:pt x="59" y="407"/>
                </a:lnTo>
                <a:lnTo>
                  <a:pt x="61" y="404"/>
                </a:lnTo>
                <a:lnTo>
                  <a:pt x="62" y="399"/>
                </a:lnTo>
                <a:lnTo>
                  <a:pt x="62" y="399"/>
                </a:lnTo>
                <a:lnTo>
                  <a:pt x="62" y="392"/>
                </a:lnTo>
                <a:lnTo>
                  <a:pt x="64" y="391"/>
                </a:lnTo>
                <a:lnTo>
                  <a:pt x="66" y="390"/>
                </a:lnTo>
                <a:lnTo>
                  <a:pt x="66" y="390"/>
                </a:lnTo>
                <a:lnTo>
                  <a:pt x="66" y="388"/>
                </a:lnTo>
                <a:lnTo>
                  <a:pt x="68" y="385"/>
                </a:lnTo>
                <a:lnTo>
                  <a:pt x="66" y="378"/>
                </a:lnTo>
                <a:lnTo>
                  <a:pt x="66" y="378"/>
                </a:lnTo>
                <a:lnTo>
                  <a:pt x="68" y="377"/>
                </a:lnTo>
                <a:lnTo>
                  <a:pt x="71" y="375"/>
                </a:lnTo>
                <a:lnTo>
                  <a:pt x="74" y="375"/>
                </a:lnTo>
                <a:lnTo>
                  <a:pt x="75" y="374"/>
                </a:lnTo>
                <a:lnTo>
                  <a:pt x="76" y="371"/>
                </a:lnTo>
                <a:lnTo>
                  <a:pt x="76" y="371"/>
                </a:lnTo>
                <a:lnTo>
                  <a:pt x="75" y="368"/>
                </a:lnTo>
                <a:lnTo>
                  <a:pt x="74" y="367"/>
                </a:lnTo>
                <a:lnTo>
                  <a:pt x="72" y="365"/>
                </a:lnTo>
                <a:lnTo>
                  <a:pt x="72" y="363"/>
                </a:lnTo>
                <a:lnTo>
                  <a:pt x="72" y="363"/>
                </a:lnTo>
                <a:lnTo>
                  <a:pt x="72" y="354"/>
                </a:lnTo>
                <a:lnTo>
                  <a:pt x="72" y="341"/>
                </a:lnTo>
                <a:lnTo>
                  <a:pt x="72" y="341"/>
                </a:lnTo>
                <a:lnTo>
                  <a:pt x="74" y="334"/>
                </a:lnTo>
                <a:lnTo>
                  <a:pt x="76" y="330"/>
                </a:lnTo>
                <a:lnTo>
                  <a:pt x="84" y="326"/>
                </a:lnTo>
                <a:lnTo>
                  <a:pt x="84" y="326"/>
                </a:lnTo>
                <a:lnTo>
                  <a:pt x="85" y="324"/>
                </a:lnTo>
                <a:lnTo>
                  <a:pt x="85" y="321"/>
                </a:lnTo>
                <a:lnTo>
                  <a:pt x="84" y="316"/>
                </a:lnTo>
                <a:lnTo>
                  <a:pt x="82" y="308"/>
                </a:lnTo>
                <a:lnTo>
                  <a:pt x="82" y="307"/>
                </a:lnTo>
                <a:lnTo>
                  <a:pt x="84" y="306"/>
                </a:lnTo>
                <a:lnTo>
                  <a:pt x="84" y="306"/>
                </a:lnTo>
                <a:lnTo>
                  <a:pt x="86" y="303"/>
                </a:lnTo>
                <a:lnTo>
                  <a:pt x="86" y="300"/>
                </a:lnTo>
                <a:lnTo>
                  <a:pt x="86" y="296"/>
                </a:lnTo>
                <a:lnTo>
                  <a:pt x="88" y="294"/>
                </a:lnTo>
                <a:lnTo>
                  <a:pt x="88" y="294"/>
                </a:lnTo>
                <a:lnTo>
                  <a:pt x="91" y="291"/>
                </a:lnTo>
                <a:lnTo>
                  <a:pt x="91" y="289"/>
                </a:lnTo>
                <a:lnTo>
                  <a:pt x="93" y="280"/>
                </a:lnTo>
                <a:lnTo>
                  <a:pt x="93" y="280"/>
                </a:lnTo>
                <a:lnTo>
                  <a:pt x="93" y="276"/>
                </a:lnTo>
                <a:lnTo>
                  <a:pt x="92" y="273"/>
                </a:lnTo>
                <a:lnTo>
                  <a:pt x="89" y="270"/>
                </a:lnTo>
                <a:lnTo>
                  <a:pt x="89" y="266"/>
                </a:lnTo>
                <a:lnTo>
                  <a:pt x="89" y="266"/>
                </a:lnTo>
                <a:lnTo>
                  <a:pt x="88" y="259"/>
                </a:lnTo>
                <a:lnTo>
                  <a:pt x="86" y="254"/>
                </a:lnTo>
                <a:lnTo>
                  <a:pt x="84" y="250"/>
                </a:lnTo>
                <a:lnTo>
                  <a:pt x="84" y="250"/>
                </a:lnTo>
                <a:lnTo>
                  <a:pt x="82" y="246"/>
                </a:lnTo>
                <a:lnTo>
                  <a:pt x="81" y="240"/>
                </a:lnTo>
                <a:lnTo>
                  <a:pt x="82" y="234"/>
                </a:lnTo>
                <a:lnTo>
                  <a:pt x="84" y="233"/>
                </a:lnTo>
                <a:lnTo>
                  <a:pt x="84" y="233"/>
                </a:lnTo>
                <a:lnTo>
                  <a:pt x="85" y="232"/>
                </a:lnTo>
                <a:lnTo>
                  <a:pt x="86" y="227"/>
                </a:lnTo>
                <a:lnTo>
                  <a:pt x="88" y="223"/>
                </a:lnTo>
                <a:lnTo>
                  <a:pt x="89" y="222"/>
                </a:lnTo>
                <a:lnTo>
                  <a:pt x="91" y="220"/>
                </a:lnTo>
                <a:lnTo>
                  <a:pt x="91" y="220"/>
                </a:lnTo>
                <a:lnTo>
                  <a:pt x="92" y="220"/>
                </a:lnTo>
                <a:lnTo>
                  <a:pt x="93" y="219"/>
                </a:lnTo>
                <a:lnTo>
                  <a:pt x="93" y="215"/>
                </a:lnTo>
                <a:lnTo>
                  <a:pt x="91" y="205"/>
                </a:lnTo>
                <a:lnTo>
                  <a:pt x="91" y="205"/>
                </a:lnTo>
                <a:lnTo>
                  <a:pt x="91" y="200"/>
                </a:lnTo>
                <a:lnTo>
                  <a:pt x="92" y="199"/>
                </a:lnTo>
                <a:lnTo>
                  <a:pt x="93" y="197"/>
                </a:lnTo>
                <a:lnTo>
                  <a:pt x="95" y="196"/>
                </a:lnTo>
                <a:lnTo>
                  <a:pt x="95" y="196"/>
                </a:lnTo>
                <a:lnTo>
                  <a:pt x="95" y="192"/>
                </a:lnTo>
                <a:lnTo>
                  <a:pt x="96" y="188"/>
                </a:lnTo>
                <a:lnTo>
                  <a:pt x="99" y="183"/>
                </a:lnTo>
                <a:lnTo>
                  <a:pt x="102" y="180"/>
                </a:lnTo>
                <a:lnTo>
                  <a:pt x="102" y="180"/>
                </a:lnTo>
                <a:lnTo>
                  <a:pt x="105" y="179"/>
                </a:lnTo>
                <a:lnTo>
                  <a:pt x="106" y="175"/>
                </a:lnTo>
                <a:lnTo>
                  <a:pt x="106" y="168"/>
                </a:lnTo>
                <a:lnTo>
                  <a:pt x="106" y="168"/>
                </a:lnTo>
                <a:lnTo>
                  <a:pt x="108" y="165"/>
                </a:lnTo>
                <a:lnTo>
                  <a:pt x="111" y="163"/>
                </a:lnTo>
                <a:lnTo>
                  <a:pt x="116" y="159"/>
                </a:lnTo>
                <a:lnTo>
                  <a:pt x="116" y="159"/>
                </a:lnTo>
                <a:lnTo>
                  <a:pt x="118" y="159"/>
                </a:lnTo>
                <a:lnTo>
                  <a:pt x="118" y="158"/>
                </a:lnTo>
                <a:lnTo>
                  <a:pt x="115" y="155"/>
                </a:lnTo>
                <a:lnTo>
                  <a:pt x="115" y="152"/>
                </a:lnTo>
                <a:lnTo>
                  <a:pt x="115" y="151"/>
                </a:lnTo>
                <a:lnTo>
                  <a:pt x="116" y="149"/>
                </a:lnTo>
                <a:lnTo>
                  <a:pt x="116" y="149"/>
                </a:lnTo>
                <a:lnTo>
                  <a:pt x="118" y="148"/>
                </a:lnTo>
                <a:lnTo>
                  <a:pt x="118" y="146"/>
                </a:lnTo>
                <a:lnTo>
                  <a:pt x="116" y="141"/>
                </a:lnTo>
                <a:lnTo>
                  <a:pt x="115" y="135"/>
                </a:lnTo>
                <a:lnTo>
                  <a:pt x="113" y="133"/>
                </a:lnTo>
                <a:lnTo>
                  <a:pt x="115" y="132"/>
                </a:lnTo>
                <a:lnTo>
                  <a:pt x="115" y="132"/>
                </a:lnTo>
                <a:lnTo>
                  <a:pt x="116" y="129"/>
                </a:lnTo>
                <a:lnTo>
                  <a:pt x="116" y="126"/>
                </a:lnTo>
                <a:lnTo>
                  <a:pt x="115" y="121"/>
                </a:lnTo>
                <a:lnTo>
                  <a:pt x="115" y="121"/>
                </a:lnTo>
                <a:lnTo>
                  <a:pt x="118" y="116"/>
                </a:lnTo>
                <a:lnTo>
                  <a:pt x="123" y="114"/>
                </a:lnTo>
                <a:lnTo>
                  <a:pt x="130" y="109"/>
                </a:lnTo>
                <a:lnTo>
                  <a:pt x="133" y="106"/>
                </a:lnTo>
                <a:lnTo>
                  <a:pt x="133" y="106"/>
                </a:lnTo>
                <a:lnTo>
                  <a:pt x="136" y="98"/>
                </a:lnTo>
                <a:lnTo>
                  <a:pt x="138" y="87"/>
                </a:lnTo>
                <a:lnTo>
                  <a:pt x="138" y="87"/>
                </a:lnTo>
                <a:lnTo>
                  <a:pt x="130" y="91"/>
                </a:lnTo>
                <a:lnTo>
                  <a:pt x="128" y="91"/>
                </a:lnTo>
                <a:lnTo>
                  <a:pt x="128" y="91"/>
                </a:lnTo>
                <a:lnTo>
                  <a:pt x="128" y="91"/>
                </a:lnTo>
                <a:lnTo>
                  <a:pt x="126" y="82"/>
                </a:lnTo>
                <a:lnTo>
                  <a:pt x="125" y="77"/>
                </a:lnTo>
                <a:lnTo>
                  <a:pt x="123" y="72"/>
                </a:lnTo>
                <a:lnTo>
                  <a:pt x="123" y="72"/>
                </a:lnTo>
                <a:lnTo>
                  <a:pt x="121" y="69"/>
                </a:lnTo>
                <a:lnTo>
                  <a:pt x="121" y="64"/>
                </a:lnTo>
                <a:lnTo>
                  <a:pt x="119" y="61"/>
                </a:lnTo>
                <a:lnTo>
                  <a:pt x="118" y="58"/>
                </a:lnTo>
                <a:lnTo>
                  <a:pt x="118" y="58"/>
                </a:lnTo>
                <a:lnTo>
                  <a:pt x="115" y="55"/>
                </a:lnTo>
                <a:lnTo>
                  <a:pt x="112" y="52"/>
                </a:lnTo>
                <a:lnTo>
                  <a:pt x="111" y="48"/>
                </a:lnTo>
                <a:lnTo>
                  <a:pt x="111" y="47"/>
                </a:lnTo>
                <a:lnTo>
                  <a:pt x="112" y="45"/>
                </a:lnTo>
                <a:lnTo>
                  <a:pt x="112" y="45"/>
                </a:lnTo>
                <a:lnTo>
                  <a:pt x="113" y="42"/>
                </a:lnTo>
                <a:lnTo>
                  <a:pt x="113" y="40"/>
                </a:lnTo>
                <a:lnTo>
                  <a:pt x="113" y="35"/>
                </a:lnTo>
                <a:lnTo>
                  <a:pt x="115" y="34"/>
                </a:lnTo>
                <a:lnTo>
                  <a:pt x="115" y="34"/>
                </a:lnTo>
                <a:lnTo>
                  <a:pt x="116" y="31"/>
                </a:lnTo>
                <a:lnTo>
                  <a:pt x="115" y="30"/>
                </a:lnTo>
                <a:lnTo>
                  <a:pt x="112" y="28"/>
                </a:lnTo>
                <a:lnTo>
                  <a:pt x="109" y="24"/>
                </a:lnTo>
                <a:lnTo>
                  <a:pt x="109" y="24"/>
                </a:lnTo>
                <a:lnTo>
                  <a:pt x="108" y="23"/>
                </a:lnTo>
                <a:lnTo>
                  <a:pt x="106" y="20"/>
                </a:lnTo>
                <a:lnTo>
                  <a:pt x="106" y="15"/>
                </a:lnTo>
                <a:lnTo>
                  <a:pt x="106" y="11"/>
                </a:lnTo>
                <a:lnTo>
                  <a:pt x="106" y="8"/>
                </a:lnTo>
                <a:lnTo>
                  <a:pt x="105" y="7"/>
                </a:lnTo>
                <a:lnTo>
                  <a:pt x="105" y="7"/>
                </a:lnTo>
                <a:lnTo>
                  <a:pt x="102" y="4"/>
                </a:lnTo>
                <a:lnTo>
                  <a:pt x="99" y="1"/>
                </a:lnTo>
                <a:lnTo>
                  <a:pt x="98" y="0"/>
                </a:lnTo>
                <a:lnTo>
                  <a:pt x="98" y="0"/>
                </a:lnTo>
                <a:lnTo>
                  <a:pt x="98" y="0"/>
                </a:lnTo>
                <a:lnTo>
                  <a:pt x="95" y="7"/>
                </a:lnTo>
                <a:lnTo>
                  <a:pt x="93" y="10"/>
                </a:lnTo>
                <a:lnTo>
                  <a:pt x="91" y="13"/>
                </a:lnTo>
                <a:lnTo>
                  <a:pt x="91" y="13"/>
                </a:lnTo>
                <a:lnTo>
                  <a:pt x="88" y="15"/>
                </a:lnTo>
                <a:lnTo>
                  <a:pt x="88" y="15"/>
                </a:lnTo>
                <a:lnTo>
                  <a:pt x="86" y="23"/>
                </a:lnTo>
                <a:lnTo>
                  <a:pt x="86" y="27"/>
                </a:lnTo>
                <a:lnTo>
                  <a:pt x="88" y="30"/>
                </a:lnTo>
                <a:lnTo>
                  <a:pt x="88" y="30"/>
                </a:lnTo>
                <a:lnTo>
                  <a:pt x="89" y="37"/>
                </a:lnTo>
                <a:lnTo>
                  <a:pt x="89" y="48"/>
                </a:lnTo>
                <a:lnTo>
                  <a:pt x="89" y="61"/>
                </a:lnTo>
                <a:lnTo>
                  <a:pt x="89" y="71"/>
                </a:lnTo>
                <a:lnTo>
                  <a:pt x="89" y="71"/>
                </a:lnTo>
                <a:lnTo>
                  <a:pt x="82" y="95"/>
                </a:lnTo>
                <a:lnTo>
                  <a:pt x="82" y="95"/>
                </a:lnTo>
                <a:lnTo>
                  <a:pt x="82" y="99"/>
                </a:lnTo>
                <a:lnTo>
                  <a:pt x="84" y="101"/>
                </a:lnTo>
                <a:lnTo>
                  <a:pt x="85" y="102"/>
                </a:lnTo>
                <a:lnTo>
                  <a:pt x="85" y="105"/>
                </a:lnTo>
                <a:lnTo>
                  <a:pt x="85" y="105"/>
                </a:lnTo>
                <a:lnTo>
                  <a:pt x="84" y="108"/>
                </a:lnTo>
                <a:lnTo>
                  <a:pt x="82" y="112"/>
                </a:lnTo>
                <a:lnTo>
                  <a:pt x="82" y="126"/>
                </a:lnTo>
                <a:lnTo>
                  <a:pt x="82" y="126"/>
                </a:lnTo>
                <a:lnTo>
                  <a:pt x="82" y="135"/>
                </a:lnTo>
                <a:lnTo>
                  <a:pt x="79" y="146"/>
                </a:lnTo>
                <a:lnTo>
                  <a:pt x="75" y="162"/>
                </a:lnTo>
                <a:lnTo>
                  <a:pt x="75" y="162"/>
                </a:lnTo>
                <a:lnTo>
                  <a:pt x="75" y="166"/>
                </a:lnTo>
                <a:lnTo>
                  <a:pt x="74" y="170"/>
                </a:lnTo>
                <a:lnTo>
                  <a:pt x="72" y="175"/>
                </a:lnTo>
                <a:lnTo>
                  <a:pt x="71" y="179"/>
                </a:lnTo>
                <a:lnTo>
                  <a:pt x="71" y="179"/>
                </a:lnTo>
                <a:lnTo>
                  <a:pt x="71" y="183"/>
                </a:lnTo>
                <a:lnTo>
                  <a:pt x="69" y="188"/>
                </a:lnTo>
                <a:lnTo>
                  <a:pt x="64" y="193"/>
                </a:lnTo>
                <a:lnTo>
                  <a:pt x="64" y="193"/>
                </a:lnTo>
                <a:lnTo>
                  <a:pt x="64" y="195"/>
                </a:lnTo>
                <a:lnTo>
                  <a:pt x="64" y="196"/>
                </a:lnTo>
                <a:lnTo>
                  <a:pt x="66" y="202"/>
                </a:lnTo>
                <a:lnTo>
                  <a:pt x="69" y="207"/>
                </a:lnTo>
                <a:lnTo>
                  <a:pt x="71" y="212"/>
                </a:lnTo>
                <a:lnTo>
                  <a:pt x="71" y="212"/>
                </a:lnTo>
                <a:lnTo>
                  <a:pt x="69" y="216"/>
                </a:lnTo>
                <a:lnTo>
                  <a:pt x="66" y="220"/>
                </a:lnTo>
                <a:lnTo>
                  <a:pt x="64" y="225"/>
                </a:lnTo>
                <a:lnTo>
                  <a:pt x="64" y="230"/>
                </a:lnTo>
                <a:lnTo>
                  <a:pt x="64" y="230"/>
                </a:lnTo>
                <a:lnTo>
                  <a:pt x="65" y="240"/>
                </a:lnTo>
                <a:lnTo>
                  <a:pt x="65" y="250"/>
                </a:lnTo>
                <a:lnTo>
                  <a:pt x="64" y="264"/>
                </a:lnTo>
                <a:lnTo>
                  <a:pt x="64" y="264"/>
                </a:lnTo>
                <a:lnTo>
                  <a:pt x="64" y="267"/>
                </a:lnTo>
                <a:lnTo>
                  <a:pt x="62" y="269"/>
                </a:lnTo>
                <a:lnTo>
                  <a:pt x="61" y="271"/>
                </a:lnTo>
                <a:lnTo>
                  <a:pt x="61" y="276"/>
                </a:lnTo>
                <a:lnTo>
                  <a:pt x="61" y="276"/>
                </a:lnTo>
                <a:lnTo>
                  <a:pt x="61" y="281"/>
                </a:lnTo>
                <a:lnTo>
                  <a:pt x="58" y="284"/>
                </a:lnTo>
                <a:lnTo>
                  <a:pt x="56" y="290"/>
                </a:lnTo>
                <a:lnTo>
                  <a:pt x="55" y="296"/>
                </a:lnTo>
                <a:lnTo>
                  <a:pt x="55" y="296"/>
                </a:lnTo>
                <a:lnTo>
                  <a:pt x="52" y="304"/>
                </a:lnTo>
                <a:lnTo>
                  <a:pt x="49" y="314"/>
                </a:lnTo>
                <a:lnTo>
                  <a:pt x="42" y="330"/>
                </a:lnTo>
                <a:lnTo>
                  <a:pt x="42" y="330"/>
                </a:lnTo>
                <a:lnTo>
                  <a:pt x="39" y="340"/>
                </a:lnTo>
                <a:lnTo>
                  <a:pt x="38" y="343"/>
                </a:lnTo>
                <a:lnTo>
                  <a:pt x="35" y="343"/>
                </a:lnTo>
                <a:lnTo>
                  <a:pt x="35" y="343"/>
                </a:lnTo>
                <a:lnTo>
                  <a:pt x="32" y="344"/>
                </a:lnTo>
                <a:lnTo>
                  <a:pt x="31" y="345"/>
                </a:lnTo>
                <a:lnTo>
                  <a:pt x="31" y="350"/>
                </a:lnTo>
                <a:lnTo>
                  <a:pt x="32" y="354"/>
                </a:lnTo>
                <a:lnTo>
                  <a:pt x="32" y="354"/>
                </a:lnTo>
                <a:lnTo>
                  <a:pt x="34" y="360"/>
                </a:lnTo>
                <a:lnTo>
                  <a:pt x="34" y="365"/>
                </a:lnTo>
                <a:lnTo>
                  <a:pt x="34" y="370"/>
                </a:lnTo>
                <a:lnTo>
                  <a:pt x="35" y="375"/>
                </a:lnTo>
                <a:lnTo>
                  <a:pt x="35" y="375"/>
                </a:lnTo>
                <a:lnTo>
                  <a:pt x="37" y="380"/>
                </a:lnTo>
                <a:lnTo>
                  <a:pt x="38" y="384"/>
                </a:lnTo>
                <a:lnTo>
                  <a:pt x="35" y="391"/>
                </a:lnTo>
                <a:lnTo>
                  <a:pt x="35" y="391"/>
                </a:lnTo>
                <a:lnTo>
                  <a:pt x="32" y="398"/>
                </a:lnTo>
                <a:lnTo>
                  <a:pt x="31" y="401"/>
                </a:lnTo>
                <a:lnTo>
                  <a:pt x="31" y="405"/>
                </a:lnTo>
                <a:lnTo>
                  <a:pt x="31" y="405"/>
                </a:lnTo>
                <a:lnTo>
                  <a:pt x="29" y="409"/>
                </a:lnTo>
                <a:lnTo>
                  <a:pt x="28" y="414"/>
                </a:lnTo>
                <a:lnTo>
                  <a:pt x="28" y="418"/>
                </a:lnTo>
                <a:lnTo>
                  <a:pt x="28" y="424"/>
                </a:lnTo>
                <a:lnTo>
                  <a:pt x="28" y="424"/>
                </a:lnTo>
                <a:lnTo>
                  <a:pt x="29" y="428"/>
                </a:lnTo>
                <a:lnTo>
                  <a:pt x="31" y="431"/>
                </a:lnTo>
                <a:lnTo>
                  <a:pt x="29" y="432"/>
                </a:lnTo>
                <a:lnTo>
                  <a:pt x="27" y="434"/>
                </a:lnTo>
                <a:lnTo>
                  <a:pt x="27" y="434"/>
                </a:lnTo>
                <a:lnTo>
                  <a:pt x="25" y="434"/>
                </a:lnTo>
                <a:lnTo>
                  <a:pt x="22" y="438"/>
                </a:lnTo>
                <a:lnTo>
                  <a:pt x="21" y="451"/>
                </a:lnTo>
                <a:lnTo>
                  <a:pt x="21" y="451"/>
                </a:lnTo>
                <a:lnTo>
                  <a:pt x="20" y="458"/>
                </a:lnTo>
                <a:lnTo>
                  <a:pt x="21" y="461"/>
                </a:lnTo>
                <a:lnTo>
                  <a:pt x="22" y="462"/>
                </a:lnTo>
                <a:lnTo>
                  <a:pt x="28" y="461"/>
                </a:lnTo>
                <a:lnTo>
                  <a:pt x="28" y="461"/>
                </a:lnTo>
                <a:lnTo>
                  <a:pt x="31" y="459"/>
                </a:lnTo>
                <a:lnTo>
                  <a:pt x="32" y="456"/>
                </a:lnTo>
                <a:lnTo>
                  <a:pt x="32" y="446"/>
                </a:lnTo>
                <a:lnTo>
                  <a:pt x="32" y="436"/>
                </a:lnTo>
                <a:lnTo>
                  <a:pt x="34" y="434"/>
                </a:lnTo>
                <a:lnTo>
                  <a:pt x="35" y="432"/>
                </a:lnTo>
                <a:lnTo>
                  <a:pt x="35" y="432"/>
                </a:lnTo>
                <a:lnTo>
                  <a:pt x="38" y="432"/>
                </a:lnTo>
                <a:lnTo>
                  <a:pt x="38" y="429"/>
                </a:lnTo>
                <a:lnTo>
                  <a:pt x="38" y="428"/>
                </a:lnTo>
                <a:lnTo>
                  <a:pt x="41" y="427"/>
                </a:lnTo>
                <a:lnTo>
                  <a:pt x="41" y="427"/>
                </a:lnTo>
                <a:lnTo>
                  <a:pt x="44" y="427"/>
                </a:lnTo>
                <a:lnTo>
                  <a:pt x="44" y="428"/>
                </a:lnTo>
                <a:lnTo>
                  <a:pt x="44" y="431"/>
                </a:lnTo>
                <a:lnTo>
                  <a:pt x="45" y="432"/>
                </a:lnTo>
                <a:lnTo>
                  <a:pt x="45" y="432"/>
                </a:lnTo>
                <a:lnTo>
                  <a:pt x="48" y="434"/>
                </a:lnTo>
                <a:lnTo>
                  <a:pt x="49" y="435"/>
                </a:lnTo>
                <a:lnTo>
                  <a:pt x="49" y="438"/>
                </a:lnTo>
                <a:lnTo>
                  <a:pt x="47" y="439"/>
                </a:lnTo>
                <a:lnTo>
                  <a:pt x="47" y="439"/>
                </a:lnTo>
                <a:lnTo>
                  <a:pt x="45" y="441"/>
                </a:lnTo>
                <a:lnTo>
                  <a:pt x="44" y="442"/>
                </a:lnTo>
                <a:lnTo>
                  <a:pt x="45" y="446"/>
                </a:lnTo>
                <a:lnTo>
                  <a:pt x="45" y="449"/>
                </a:lnTo>
                <a:lnTo>
                  <a:pt x="45" y="454"/>
                </a:lnTo>
                <a:lnTo>
                  <a:pt x="45" y="454"/>
                </a:lnTo>
                <a:lnTo>
                  <a:pt x="41" y="459"/>
                </a:lnTo>
                <a:lnTo>
                  <a:pt x="41" y="462"/>
                </a:lnTo>
                <a:lnTo>
                  <a:pt x="41" y="466"/>
                </a:lnTo>
                <a:lnTo>
                  <a:pt x="41" y="466"/>
                </a:lnTo>
                <a:lnTo>
                  <a:pt x="41" y="469"/>
                </a:lnTo>
                <a:lnTo>
                  <a:pt x="41" y="471"/>
                </a:lnTo>
                <a:lnTo>
                  <a:pt x="39" y="472"/>
                </a:lnTo>
                <a:lnTo>
                  <a:pt x="38" y="476"/>
                </a:lnTo>
                <a:lnTo>
                  <a:pt x="38" y="476"/>
                </a:lnTo>
                <a:lnTo>
                  <a:pt x="38" y="479"/>
                </a:lnTo>
                <a:lnTo>
                  <a:pt x="39" y="482"/>
                </a:lnTo>
                <a:lnTo>
                  <a:pt x="39" y="483"/>
                </a:lnTo>
                <a:lnTo>
                  <a:pt x="39" y="483"/>
                </a:lnTo>
                <a:lnTo>
                  <a:pt x="39" y="483"/>
                </a:lnTo>
                <a:lnTo>
                  <a:pt x="38" y="486"/>
                </a:lnTo>
                <a:lnTo>
                  <a:pt x="39" y="488"/>
                </a:lnTo>
                <a:lnTo>
                  <a:pt x="39" y="489"/>
                </a:lnTo>
                <a:lnTo>
                  <a:pt x="38" y="491"/>
                </a:lnTo>
                <a:lnTo>
                  <a:pt x="38" y="491"/>
                </a:lnTo>
                <a:lnTo>
                  <a:pt x="37" y="492"/>
                </a:lnTo>
                <a:lnTo>
                  <a:pt x="37" y="495"/>
                </a:lnTo>
                <a:lnTo>
                  <a:pt x="39" y="501"/>
                </a:lnTo>
                <a:lnTo>
                  <a:pt x="39" y="501"/>
                </a:lnTo>
                <a:lnTo>
                  <a:pt x="39" y="502"/>
                </a:lnTo>
                <a:lnTo>
                  <a:pt x="37" y="503"/>
                </a:lnTo>
                <a:lnTo>
                  <a:pt x="34" y="503"/>
                </a:lnTo>
                <a:lnTo>
                  <a:pt x="31" y="505"/>
                </a:lnTo>
                <a:lnTo>
                  <a:pt x="31" y="505"/>
                </a:lnTo>
                <a:lnTo>
                  <a:pt x="29" y="508"/>
                </a:lnTo>
                <a:lnTo>
                  <a:pt x="31" y="510"/>
                </a:lnTo>
                <a:lnTo>
                  <a:pt x="32" y="513"/>
                </a:lnTo>
                <a:lnTo>
                  <a:pt x="32" y="516"/>
                </a:lnTo>
                <a:lnTo>
                  <a:pt x="32" y="516"/>
                </a:lnTo>
                <a:lnTo>
                  <a:pt x="31" y="518"/>
                </a:lnTo>
                <a:lnTo>
                  <a:pt x="28" y="516"/>
                </a:lnTo>
                <a:lnTo>
                  <a:pt x="22" y="512"/>
                </a:lnTo>
                <a:lnTo>
                  <a:pt x="22" y="512"/>
                </a:lnTo>
                <a:lnTo>
                  <a:pt x="22" y="509"/>
                </a:lnTo>
                <a:lnTo>
                  <a:pt x="24" y="506"/>
                </a:lnTo>
                <a:lnTo>
                  <a:pt x="29" y="501"/>
                </a:lnTo>
                <a:lnTo>
                  <a:pt x="29" y="501"/>
                </a:lnTo>
                <a:lnTo>
                  <a:pt x="29" y="499"/>
                </a:lnTo>
                <a:lnTo>
                  <a:pt x="29" y="496"/>
                </a:lnTo>
                <a:lnTo>
                  <a:pt x="28" y="492"/>
                </a:lnTo>
                <a:lnTo>
                  <a:pt x="25" y="489"/>
                </a:lnTo>
                <a:lnTo>
                  <a:pt x="22" y="489"/>
                </a:lnTo>
                <a:lnTo>
                  <a:pt x="21" y="489"/>
                </a:lnTo>
                <a:lnTo>
                  <a:pt x="21" y="489"/>
                </a:lnTo>
                <a:lnTo>
                  <a:pt x="20" y="491"/>
                </a:lnTo>
                <a:lnTo>
                  <a:pt x="20" y="492"/>
                </a:lnTo>
                <a:lnTo>
                  <a:pt x="21" y="495"/>
                </a:lnTo>
                <a:lnTo>
                  <a:pt x="24" y="498"/>
                </a:lnTo>
                <a:lnTo>
                  <a:pt x="27" y="502"/>
                </a:lnTo>
                <a:lnTo>
                  <a:pt x="27" y="502"/>
                </a:lnTo>
                <a:lnTo>
                  <a:pt x="25" y="503"/>
                </a:lnTo>
                <a:lnTo>
                  <a:pt x="25" y="503"/>
                </a:lnTo>
                <a:lnTo>
                  <a:pt x="22" y="503"/>
                </a:lnTo>
                <a:lnTo>
                  <a:pt x="18" y="503"/>
                </a:lnTo>
                <a:lnTo>
                  <a:pt x="18" y="505"/>
                </a:lnTo>
                <a:lnTo>
                  <a:pt x="18" y="506"/>
                </a:lnTo>
                <a:lnTo>
                  <a:pt x="18" y="506"/>
                </a:lnTo>
                <a:lnTo>
                  <a:pt x="17" y="509"/>
                </a:lnTo>
                <a:lnTo>
                  <a:pt x="14" y="509"/>
                </a:lnTo>
                <a:lnTo>
                  <a:pt x="11" y="510"/>
                </a:lnTo>
                <a:lnTo>
                  <a:pt x="8" y="512"/>
                </a:lnTo>
                <a:lnTo>
                  <a:pt x="8" y="512"/>
                </a:lnTo>
                <a:lnTo>
                  <a:pt x="8" y="515"/>
                </a:lnTo>
                <a:lnTo>
                  <a:pt x="8" y="518"/>
                </a:lnTo>
                <a:lnTo>
                  <a:pt x="10" y="519"/>
                </a:lnTo>
                <a:lnTo>
                  <a:pt x="10" y="520"/>
                </a:lnTo>
                <a:lnTo>
                  <a:pt x="10" y="520"/>
                </a:lnTo>
                <a:lnTo>
                  <a:pt x="2" y="525"/>
                </a:lnTo>
                <a:lnTo>
                  <a:pt x="0" y="528"/>
                </a:lnTo>
                <a:lnTo>
                  <a:pt x="0" y="530"/>
                </a:lnTo>
                <a:lnTo>
                  <a:pt x="0" y="530"/>
                </a:lnTo>
                <a:lnTo>
                  <a:pt x="0" y="532"/>
                </a:lnTo>
                <a:lnTo>
                  <a:pt x="1" y="533"/>
                </a:lnTo>
                <a:lnTo>
                  <a:pt x="2" y="532"/>
                </a:lnTo>
                <a:lnTo>
                  <a:pt x="2" y="530"/>
                </a:lnTo>
                <a:lnTo>
                  <a:pt x="2" y="530"/>
                </a:lnTo>
                <a:lnTo>
                  <a:pt x="4" y="529"/>
                </a:lnTo>
                <a:lnTo>
                  <a:pt x="7" y="528"/>
                </a:lnTo>
                <a:lnTo>
                  <a:pt x="8" y="528"/>
                </a:lnTo>
                <a:lnTo>
                  <a:pt x="11" y="530"/>
                </a:lnTo>
                <a:lnTo>
                  <a:pt x="11" y="530"/>
                </a:lnTo>
                <a:lnTo>
                  <a:pt x="12" y="533"/>
                </a:lnTo>
                <a:lnTo>
                  <a:pt x="14" y="532"/>
                </a:lnTo>
                <a:lnTo>
                  <a:pt x="17" y="532"/>
                </a:lnTo>
                <a:lnTo>
                  <a:pt x="20" y="532"/>
                </a:lnTo>
                <a:lnTo>
                  <a:pt x="20" y="532"/>
                </a:lnTo>
                <a:lnTo>
                  <a:pt x="22" y="533"/>
                </a:lnTo>
                <a:lnTo>
                  <a:pt x="24" y="536"/>
                </a:lnTo>
                <a:lnTo>
                  <a:pt x="22" y="539"/>
                </a:lnTo>
                <a:lnTo>
                  <a:pt x="21" y="540"/>
                </a:lnTo>
                <a:lnTo>
                  <a:pt x="21" y="540"/>
                </a:lnTo>
                <a:lnTo>
                  <a:pt x="20" y="540"/>
                </a:lnTo>
                <a:lnTo>
                  <a:pt x="17" y="543"/>
                </a:lnTo>
                <a:lnTo>
                  <a:pt x="17" y="546"/>
                </a:lnTo>
                <a:lnTo>
                  <a:pt x="17" y="550"/>
                </a:lnTo>
                <a:lnTo>
                  <a:pt x="17" y="550"/>
                </a:lnTo>
                <a:lnTo>
                  <a:pt x="17" y="552"/>
                </a:lnTo>
                <a:lnTo>
                  <a:pt x="18" y="552"/>
                </a:lnTo>
                <a:lnTo>
                  <a:pt x="22" y="552"/>
                </a:lnTo>
                <a:lnTo>
                  <a:pt x="27" y="552"/>
                </a:lnTo>
                <a:lnTo>
                  <a:pt x="31" y="552"/>
                </a:lnTo>
                <a:lnTo>
                  <a:pt x="31" y="552"/>
                </a:lnTo>
                <a:lnTo>
                  <a:pt x="34" y="553"/>
                </a:lnTo>
                <a:lnTo>
                  <a:pt x="34" y="556"/>
                </a:lnTo>
                <a:lnTo>
                  <a:pt x="32" y="557"/>
                </a:lnTo>
                <a:lnTo>
                  <a:pt x="31" y="557"/>
                </a:lnTo>
                <a:lnTo>
                  <a:pt x="31" y="557"/>
                </a:lnTo>
                <a:lnTo>
                  <a:pt x="27" y="555"/>
                </a:lnTo>
                <a:lnTo>
                  <a:pt x="24" y="553"/>
                </a:lnTo>
                <a:lnTo>
                  <a:pt x="21" y="555"/>
                </a:lnTo>
                <a:lnTo>
                  <a:pt x="21" y="555"/>
                </a:lnTo>
                <a:lnTo>
                  <a:pt x="18" y="557"/>
                </a:lnTo>
                <a:lnTo>
                  <a:pt x="17" y="557"/>
                </a:lnTo>
                <a:lnTo>
                  <a:pt x="11" y="556"/>
                </a:lnTo>
                <a:lnTo>
                  <a:pt x="11" y="556"/>
                </a:lnTo>
                <a:lnTo>
                  <a:pt x="8" y="556"/>
                </a:lnTo>
                <a:lnTo>
                  <a:pt x="2" y="559"/>
                </a:lnTo>
                <a:lnTo>
                  <a:pt x="0" y="562"/>
                </a:lnTo>
                <a:lnTo>
                  <a:pt x="0" y="563"/>
                </a:lnTo>
                <a:lnTo>
                  <a:pt x="1" y="565"/>
                </a:lnTo>
                <a:lnTo>
                  <a:pt x="1" y="565"/>
                </a:lnTo>
                <a:lnTo>
                  <a:pt x="2" y="567"/>
                </a:lnTo>
                <a:lnTo>
                  <a:pt x="4" y="570"/>
                </a:lnTo>
                <a:lnTo>
                  <a:pt x="5" y="572"/>
                </a:lnTo>
                <a:lnTo>
                  <a:pt x="7" y="572"/>
                </a:lnTo>
                <a:lnTo>
                  <a:pt x="7" y="572"/>
                </a:lnTo>
                <a:lnTo>
                  <a:pt x="11" y="570"/>
                </a:lnTo>
                <a:lnTo>
                  <a:pt x="14" y="567"/>
                </a:lnTo>
                <a:lnTo>
                  <a:pt x="14" y="567"/>
                </a:lnTo>
                <a:lnTo>
                  <a:pt x="15" y="565"/>
                </a:lnTo>
                <a:lnTo>
                  <a:pt x="18" y="563"/>
                </a:lnTo>
                <a:lnTo>
                  <a:pt x="20" y="565"/>
                </a:lnTo>
                <a:lnTo>
                  <a:pt x="21" y="567"/>
                </a:lnTo>
                <a:lnTo>
                  <a:pt x="21" y="567"/>
                </a:lnTo>
                <a:lnTo>
                  <a:pt x="20" y="570"/>
                </a:lnTo>
                <a:lnTo>
                  <a:pt x="18" y="572"/>
                </a:lnTo>
                <a:lnTo>
                  <a:pt x="15" y="573"/>
                </a:lnTo>
                <a:lnTo>
                  <a:pt x="12" y="574"/>
                </a:lnTo>
                <a:lnTo>
                  <a:pt x="12" y="574"/>
                </a:lnTo>
                <a:lnTo>
                  <a:pt x="10" y="579"/>
                </a:lnTo>
                <a:lnTo>
                  <a:pt x="4" y="584"/>
                </a:lnTo>
                <a:lnTo>
                  <a:pt x="4" y="584"/>
                </a:lnTo>
                <a:lnTo>
                  <a:pt x="2" y="587"/>
                </a:lnTo>
                <a:lnTo>
                  <a:pt x="4" y="589"/>
                </a:lnTo>
                <a:lnTo>
                  <a:pt x="5" y="592"/>
                </a:lnTo>
                <a:lnTo>
                  <a:pt x="8" y="590"/>
                </a:lnTo>
                <a:lnTo>
                  <a:pt x="8" y="590"/>
                </a:lnTo>
                <a:lnTo>
                  <a:pt x="10" y="590"/>
                </a:lnTo>
                <a:lnTo>
                  <a:pt x="10" y="593"/>
                </a:lnTo>
                <a:lnTo>
                  <a:pt x="10" y="594"/>
                </a:lnTo>
                <a:lnTo>
                  <a:pt x="12" y="596"/>
                </a:lnTo>
                <a:lnTo>
                  <a:pt x="12" y="596"/>
                </a:lnTo>
                <a:lnTo>
                  <a:pt x="15" y="596"/>
                </a:lnTo>
                <a:lnTo>
                  <a:pt x="17" y="594"/>
                </a:lnTo>
                <a:lnTo>
                  <a:pt x="17" y="592"/>
                </a:lnTo>
                <a:lnTo>
                  <a:pt x="17" y="589"/>
                </a:lnTo>
                <a:lnTo>
                  <a:pt x="17" y="589"/>
                </a:lnTo>
                <a:lnTo>
                  <a:pt x="17" y="586"/>
                </a:lnTo>
                <a:lnTo>
                  <a:pt x="18" y="583"/>
                </a:lnTo>
                <a:lnTo>
                  <a:pt x="21" y="580"/>
                </a:lnTo>
                <a:lnTo>
                  <a:pt x="22" y="582"/>
                </a:lnTo>
                <a:lnTo>
                  <a:pt x="24" y="582"/>
                </a:lnTo>
                <a:lnTo>
                  <a:pt x="24" y="582"/>
                </a:lnTo>
                <a:lnTo>
                  <a:pt x="25" y="584"/>
                </a:lnTo>
                <a:lnTo>
                  <a:pt x="24" y="587"/>
                </a:lnTo>
                <a:lnTo>
                  <a:pt x="22" y="590"/>
                </a:lnTo>
                <a:lnTo>
                  <a:pt x="21" y="593"/>
                </a:lnTo>
                <a:lnTo>
                  <a:pt x="21" y="593"/>
                </a:lnTo>
                <a:lnTo>
                  <a:pt x="20" y="599"/>
                </a:lnTo>
                <a:lnTo>
                  <a:pt x="20" y="606"/>
                </a:lnTo>
                <a:lnTo>
                  <a:pt x="20" y="606"/>
                </a:lnTo>
                <a:lnTo>
                  <a:pt x="18" y="607"/>
                </a:lnTo>
                <a:lnTo>
                  <a:pt x="17" y="609"/>
                </a:lnTo>
                <a:lnTo>
                  <a:pt x="15" y="609"/>
                </a:lnTo>
                <a:lnTo>
                  <a:pt x="15" y="611"/>
                </a:lnTo>
                <a:lnTo>
                  <a:pt x="15" y="611"/>
                </a:lnTo>
                <a:lnTo>
                  <a:pt x="14" y="613"/>
                </a:lnTo>
                <a:lnTo>
                  <a:pt x="14" y="613"/>
                </a:lnTo>
                <a:lnTo>
                  <a:pt x="11" y="614"/>
                </a:lnTo>
                <a:lnTo>
                  <a:pt x="8" y="614"/>
                </a:lnTo>
                <a:lnTo>
                  <a:pt x="10" y="616"/>
                </a:lnTo>
                <a:lnTo>
                  <a:pt x="10" y="616"/>
                </a:lnTo>
                <a:lnTo>
                  <a:pt x="11" y="619"/>
                </a:lnTo>
                <a:lnTo>
                  <a:pt x="10" y="620"/>
                </a:lnTo>
                <a:lnTo>
                  <a:pt x="8" y="623"/>
                </a:lnTo>
                <a:lnTo>
                  <a:pt x="10" y="626"/>
                </a:lnTo>
                <a:lnTo>
                  <a:pt x="10" y="626"/>
                </a:lnTo>
                <a:lnTo>
                  <a:pt x="11" y="626"/>
                </a:lnTo>
                <a:lnTo>
                  <a:pt x="12" y="624"/>
                </a:lnTo>
                <a:lnTo>
                  <a:pt x="15" y="623"/>
                </a:lnTo>
                <a:lnTo>
                  <a:pt x="18" y="623"/>
                </a:lnTo>
                <a:lnTo>
                  <a:pt x="18" y="623"/>
                </a:lnTo>
                <a:lnTo>
                  <a:pt x="21" y="624"/>
                </a:lnTo>
                <a:lnTo>
                  <a:pt x="25" y="623"/>
                </a:lnTo>
                <a:lnTo>
                  <a:pt x="25" y="623"/>
                </a:lnTo>
                <a:lnTo>
                  <a:pt x="29" y="623"/>
                </a:lnTo>
                <a:lnTo>
                  <a:pt x="31" y="624"/>
                </a:lnTo>
                <a:lnTo>
                  <a:pt x="31" y="627"/>
                </a:lnTo>
                <a:lnTo>
                  <a:pt x="29" y="629"/>
                </a:lnTo>
                <a:lnTo>
                  <a:pt x="29" y="629"/>
                </a:lnTo>
                <a:lnTo>
                  <a:pt x="25" y="630"/>
                </a:lnTo>
                <a:lnTo>
                  <a:pt x="22" y="633"/>
                </a:lnTo>
                <a:lnTo>
                  <a:pt x="21" y="634"/>
                </a:lnTo>
                <a:lnTo>
                  <a:pt x="21" y="636"/>
                </a:lnTo>
                <a:lnTo>
                  <a:pt x="21" y="636"/>
                </a:lnTo>
                <a:lnTo>
                  <a:pt x="27" y="636"/>
                </a:lnTo>
                <a:lnTo>
                  <a:pt x="29" y="636"/>
                </a:lnTo>
                <a:lnTo>
                  <a:pt x="31" y="637"/>
                </a:lnTo>
                <a:lnTo>
                  <a:pt x="31" y="637"/>
                </a:lnTo>
                <a:lnTo>
                  <a:pt x="32" y="640"/>
                </a:lnTo>
                <a:lnTo>
                  <a:pt x="34" y="640"/>
                </a:lnTo>
                <a:lnTo>
                  <a:pt x="35" y="638"/>
                </a:lnTo>
                <a:lnTo>
                  <a:pt x="37" y="636"/>
                </a:lnTo>
                <a:lnTo>
                  <a:pt x="37" y="636"/>
                </a:lnTo>
                <a:lnTo>
                  <a:pt x="37" y="634"/>
                </a:lnTo>
                <a:lnTo>
                  <a:pt x="38" y="633"/>
                </a:lnTo>
                <a:lnTo>
                  <a:pt x="41" y="633"/>
                </a:lnTo>
                <a:lnTo>
                  <a:pt x="45" y="636"/>
                </a:lnTo>
                <a:lnTo>
                  <a:pt x="47" y="638"/>
                </a:lnTo>
                <a:lnTo>
                  <a:pt x="47" y="638"/>
                </a:lnTo>
                <a:lnTo>
                  <a:pt x="47" y="640"/>
                </a:lnTo>
                <a:lnTo>
                  <a:pt x="45" y="641"/>
                </a:lnTo>
                <a:lnTo>
                  <a:pt x="42" y="644"/>
                </a:lnTo>
                <a:lnTo>
                  <a:pt x="37" y="644"/>
                </a:lnTo>
                <a:lnTo>
                  <a:pt x="32" y="644"/>
                </a:lnTo>
                <a:lnTo>
                  <a:pt x="32" y="644"/>
                </a:lnTo>
                <a:lnTo>
                  <a:pt x="29" y="644"/>
                </a:lnTo>
                <a:lnTo>
                  <a:pt x="27" y="647"/>
                </a:lnTo>
                <a:lnTo>
                  <a:pt x="27" y="650"/>
                </a:lnTo>
                <a:lnTo>
                  <a:pt x="28" y="654"/>
                </a:lnTo>
                <a:lnTo>
                  <a:pt x="28" y="654"/>
                </a:lnTo>
                <a:lnTo>
                  <a:pt x="31" y="656"/>
                </a:lnTo>
                <a:lnTo>
                  <a:pt x="34" y="656"/>
                </a:lnTo>
                <a:lnTo>
                  <a:pt x="39" y="650"/>
                </a:lnTo>
                <a:lnTo>
                  <a:pt x="39" y="650"/>
                </a:lnTo>
                <a:lnTo>
                  <a:pt x="45" y="648"/>
                </a:lnTo>
                <a:lnTo>
                  <a:pt x="52" y="648"/>
                </a:lnTo>
                <a:lnTo>
                  <a:pt x="61" y="648"/>
                </a:lnTo>
                <a:lnTo>
                  <a:pt x="62" y="650"/>
                </a:lnTo>
                <a:lnTo>
                  <a:pt x="64" y="651"/>
                </a:lnTo>
                <a:lnTo>
                  <a:pt x="64" y="651"/>
                </a:lnTo>
                <a:lnTo>
                  <a:pt x="64" y="653"/>
                </a:lnTo>
                <a:lnTo>
                  <a:pt x="64" y="654"/>
                </a:lnTo>
                <a:lnTo>
                  <a:pt x="61" y="654"/>
                </a:lnTo>
                <a:lnTo>
                  <a:pt x="56" y="654"/>
                </a:lnTo>
                <a:lnTo>
                  <a:pt x="54" y="654"/>
                </a:lnTo>
                <a:lnTo>
                  <a:pt x="54" y="654"/>
                </a:lnTo>
                <a:lnTo>
                  <a:pt x="52" y="657"/>
                </a:lnTo>
                <a:lnTo>
                  <a:pt x="49" y="657"/>
                </a:lnTo>
                <a:lnTo>
                  <a:pt x="47" y="658"/>
                </a:lnTo>
                <a:lnTo>
                  <a:pt x="44" y="657"/>
                </a:lnTo>
                <a:lnTo>
                  <a:pt x="44" y="657"/>
                </a:lnTo>
                <a:lnTo>
                  <a:pt x="42" y="656"/>
                </a:lnTo>
                <a:lnTo>
                  <a:pt x="39" y="657"/>
                </a:lnTo>
                <a:lnTo>
                  <a:pt x="37" y="658"/>
                </a:lnTo>
                <a:lnTo>
                  <a:pt x="35" y="663"/>
                </a:lnTo>
                <a:lnTo>
                  <a:pt x="35" y="663"/>
                </a:lnTo>
                <a:lnTo>
                  <a:pt x="34" y="666"/>
                </a:lnTo>
                <a:lnTo>
                  <a:pt x="32" y="667"/>
                </a:lnTo>
                <a:lnTo>
                  <a:pt x="32" y="667"/>
                </a:lnTo>
                <a:lnTo>
                  <a:pt x="35" y="668"/>
                </a:lnTo>
                <a:lnTo>
                  <a:pt x="35" y="668"/>
                </a:lnTo>
                <a:lnTo>
                  <a:pt x="38" y="668"/>
                </a:lnTo>
                <a:lnTo>
                  <a:pt x="39" y="668"/>
                </a:lnTo>
                <a:lnTo>
                  <a:pt x="42" y="666"/>
                </a:lnTo>
                <a:lnTo>
                  <a:pt x="45" y="664"/>
                </a:lnTo>
                <a:lnTo>
                  <a:pt x="47" y="663"/>
                </a:lnTo>
                <a:lnTo>
                  <a:pt x="51" y="663"/>
                </a:lnTo>
                <a:lnTo>
                  <a:pt x="51" y="663"/>
                </a:lnTo>
                <a:lnTo>
                  <a:pt x="56" y="661"/>
                </a:lnTo>
                <a:lnTo>
                  <a:pt x="62" y="658"/>
                </a:lnTo>
                <a:lnTo>
                  <a:pt x="65" y="657"/>
                </a:lnTo>
                <a:lnTo>
                  <a:pt x="68" y="657"/>
                </a:lnTo>
                <a:lnTo>
                  <a:pt x="68" y="658"/>
                </a:lnTo>
                <a:lnTo>
                  <a:pt x="68" y="658"/>
                </a:lnTo>
                <a:lnTo>
                  <a:pt x="69" y="661"/>
                </a:lnTo>
                <a:lnTo>
                  <a:pt x="68" y="663"/>
                </a:lnTo>
                <a:lnTo>
                  <a:pt x="65" y="666"/>
                </a:lnTo>
                <a:lnTo>
                  <a:pt x="61" y="667"/>
                </a:lnTo>
                <a:lnTo>
                  <a:pt x="56" y="666"/>
                </a:lnTo>
                <a:lnTo>
                  <a:pt x="56" y="666"/>
                </a:lnTo>
                <a:lnTo>
                  <a:pt x="54" y="664"/>
                </a:lnTo>
                <a:lnTo>
                  <a:pt x="51" y="667"/>
                </a:lnTo>
                <a:lnTo>
                  <a:pt x="49" y="670"/>
                </a:lnTo>
                <a:lnTo>
                  <a:pt x="48" y="674"/>
                </a:lnTo>
                <a:lnTo>
                  <a:pt x="48" y="674"/>
                </a:lnTo>
                <a:lnTo>
                  <a:pt x="48" y="675"/>
                </a:lnTo>
                <a:lnTo>
                  <a:pt x="47" y="675"/>
                </a:lnTo>
                <a:lnTo>
                  <a:pt x="42" y="675"/>
                </a:lnTo>
                <a:lnTo>
                  <a:pt x="31" y="671"/>
                </a:lnTo>
                <a:lnTo>
                  <a:pt x="31" y="671"/>
                </a:lnTo>
                <a:lnTo>
                  <a:pt x="28" y="673"/>
                </a:lnTo>
                <a:lnTo>
                  <a:pt x="28" y="674"/>
                </a:lnTo>
                <a:lnTo>
                  <a:pt x="29" y="678"/>
                </a:lnTo>
                <a:lnTo>
                  <a:pt x="32" y="683"/>
                </a:lnTo>
                <a:lnTo>
                  <a:pt x="32" y="683"/>
                </a:lnTo>
                <a:lnTo>
                  <a:pt x="37" y="684"/>
                </a:lnTo>
                <a:lnTo>
                  <a:pt x="39" y="684"/>
                </a:lnTo>
                <a:lnTo>
                  <a:pt x="42" y="684"/>
                </a:lnTo>
                <a:lnTo>
                  <a:pt x="47" y="685"/>
                </a:lnTo>
                <a:lnTo>
                  <a:pt x="47" y="685"/>
                </a:lnTo>
                <a:lnTo>
                  <a:pt x="52" y="690"/>
                </a:lnTo>
                <a:lnTo>
                  <a:pt x="55" y="691"/>
                </a:lnTo>
                <a:lnTo>
                  <a:pt x="56" y="690"/>
                </a:lnTo>
                <a:lnTo>
                  <a:pt x="56" y="690"/>
                </a:lnTo>
                <a:lnTo>
                  <a:pt x="59" y="687"/>
                </a:lnTo>
                <a:lnTo>
                  <a:pt x="58" y="685"/>
                </a:lnTo>
                <a:lnTo>
                  <a:pt x="54" y="684"/>
                </a:lnTo>
                <a:lnTo>
                  <a:pt x="54" y="684"/>
                </a:lnTo>
                <a:lnTo>
                  <a:pt x="54" y="683"/>
                </a:lnTo>
                <a:lnTo>
                  <a:pt x="54" y="680"/>
                </a:lnTo>
                <a:lnTo>
                  <a:pt x="56" y="678"/>
                </a:lnTo>
                <a:lnTo>
                  <a:pt x="61" y="680"/>
                </a:lnTo>
                <a:lnTo>
                  <a:pt x="61" y="680"/>
                </a:lnTo>
                <a:lnTo>
                  <a:pt x="65" y="680"/>
                </a:lnTo>
                <a:lnTo>
                  <a:pt x="71" y="678"/>
                </a:lnTo>
                <a:lnTo>
                  <a:pt x="74" y="674"/>
                </a:lnTo>
                <a:lnTo>
                  <a:pt x="74" y="668"/>
                </a:lnTo>
                <a:lnTo>
                  <a:pt x="74" y="668"/>
                </a:lnTo>
                <a:lnTo>
                  <a:pt x="72" y="666"/>
                </a:lnTo>
                <a:lnTo>
                  <a:pt x="74" y="663"/>
                </a:lnTo>
                <a:lnTo>
                  <a:pt x="76" y="658"/>
                </a:lnTo>
                <a:lnTo>
                  <a:pt x="81" y="656"/>
                </a:lnTo>
                <a:lnTo>
                  <a:pt x="88" y="653"/>
                </a:lnTo>
                <a:lnTo>
                  <a:pt x="88" y="653"/>
                </a:lnTo>
                <a:lnTo>
                  <a:pt x="91" y="653"/>
                </a:lnTo>
                <a:lnTo>
                  <a:pt x="92" y="654"/>
                </a:lnTo>
                <a:lnTo>
                  <a:pt x="92" y="656"/>
                </a:lnTo>
                <a:lnTo>
                  <a:pt x="89" y="658"/>
                </a:lnTo>
                <a:lnTo>
                  <a:pt x="85" y="661"/>
                </a:lnTo>
                <a:lnTo>
                  <a:pt x="85" y="661"/>
                </a:lnTo>
                <a:lnTo>
                  <a:pt x="82" y="663"/>
                </a:lnTo>
                <a:lnTo>
                  <a:pt x="79" y="664"/>
                </a:lnTo>
                <a:lnTo>
                  <a:pt x="81" y="667"/>
                </a:lnTo>
                <a:lnTo>
                  <a:pt x="82" y="670"/>
                </a:lnTo>
                <a:lnTo>
                  <a:pt x="82" y="670"/>
                </a:lnTo>
                <a:lnTo>
                  <a:pt x="85" y="671"/>
                </a:lnTo>
                <a:lnTo>
                  <a:pt x="86" y="671"/>
                </a:lnTo>
                <a:lnTo>
                  <a:pt x="91" y="671"/>
                </a:lnTo>
                <a:lnTo>
                  <a:pt x="93" y="670"/>
                </a:lnTo>
                <a:lnTo>
                  <a:pt x="96" y="670"/>
                </a:lnTo>
                <a:lnTo>
                  <a:pt x="98" y="671"/>
                </a:lnTo>
                <a:lnTo>
                  <a:pt x="98" y="671"/>
                </a:lnTo>
                <a:lnTo>
                  <a:pt x="98" y="673"/>
                </a:lnTo>
                <a:lnTo>
                  <a:pt x="98" y="673"/>
                </a:lnTo>
                <a:lnTo>
                  <a:pt x="95" y="674"/>
                </a:lnTo>
                <a:lnTo>
                  <a:pt x="91" y="675"/>
                </a:lnTo>
                <a:lnTo>
                  <a:pt x="88" y="678"/>
                </a:lnTo>
                <a:lnTo>
                  <a:pt x="88" y="678"/>
                </a:lnTo>
                <a:lnTo>
                  <a:pt x="88" y="681"/>
                </a:lnTo>
                <a:lnTo>
                  <a:pt x="91" y="684"/>
                </a:lnTo>
                <a:lnTo>
                  <a:pt x="91" y="687"/>
                </a:lnTo>
                <a:lnTo>
                  <a:pt x="91" y="688"/>
                </a:lnTo>
                <a:lnTo>
                  <a:pt x="89" y="690"/>
                </a:lnTo>
                <a:lnTo>
                  <a:pt x="89" y="690"/>
                </a:lnTo>
                <a:lnTo>
                  <a:pt x="88" y="690"/>
                </a:lnTo>
                <a:lnTo>
                  <a:pt x="86" y="688"/>
                </a:lnTo>
                <a:lnTo>
                  <a:pt x="85" y="684"/>
                </a:lnTo>
                <a:lnTo>
                  <a:pt x="84" y="680"/>
                </a:lnTo>
                <a:lnTo>
                  <a:pt x="84" y="677"/>
                </a:lnTo>
                <a:lnTo>
                  <a:pt x="82" y="675"/>
                </a:lnTo>
                <a:lnTo>
                  <a:pt x="82" y="675"/>
                </a:lnTo>
                <a:lnTo>
                  <a:pt x="79" y="675"/>
                </a:lnTo>
                <a:lnTo>
                  <a:pt x="78" y="677"/>
                </a:lnTo>
                <a:lnTo>
                  <a:pt x="78" y="681"/>
                </a:lnTo>
                <a:lnTo>
                  <a:pt x="79" y="685"/>
                </a:lnTo>
                <a:lnTo>
                  <a:pt x="79" y="685"/>
                </a:lnTo>
                <a:lnTo>
                  <a:pt x="79" y="690"/>
                </a:lnTo>
                <a:lnTo>
                  <a:pt x="78" y="690"/>
                </a:lnTo>
                <a:lnTo>
                  <a:pt x="71" y="683"/>
                </a:lnTo>
                <a:lnTo>
                  <a:pt x="71" y="683"/>
                </a:lnTo>
                <a:lnTo>
                  <a:pt x="68" y="683"/>
                </a:lnTo>
                <a:lnTo>
                  <a:pt x="66" y="683"/>
                </a:lnTo>
                <a:lnTo>
                  <a:pt x="65" y="685"/>
                </a:lnTo>
                <a:lnTo>
                  <a:pt x="66" y="690"/>
                </a:lnTo>
                <a:lnTo>
                  <a:pt x="66" y="690"/>
                </a:lnTo>
                <a:lnTo>
                  <a:pt x="68" y="691"/>
                </a:lnTo>
                <a:lnTo>
                  <a:pt x="68" y="691"/>
                </a:lnTo>
                <a:lnTo>
                  <a:pt x="65" y="691"/>
                </a:lnTo>
                <a:lnTo>
                  <a:pt x="61" y="693"/>
                </a:lnTo>
                <a:lnTo>
                  <a:pt x="59" y="694"/>
                </a:lnTo>
                <a:lnTo>
                  <a:pt x="59" y="695"/>
                </a:lnTo>
                <a:lnTo>
                  <a:pt x="59" y="695"/>
                </a:lnTo>
                <a:lnTo>
                  <a:pt x="59" y="698"/>
                </a:lnTo>
                <a:lnTo>
                  <a:pt x="62" y="698"/>
                </a:lnTo>
                <a:lnTo>
                  <a:pt x="66" y="698"/>
                </a:lnTo>
                <a:lnTo>
                  <a:pt x="71" y="698"/>
                </a:lnTo>
                <a:lnTo>
                  <a:pt x="71" y="698"/>
                </a:lnTo>
                <a:lnTo>
                  <a:pt x="72" y="700"/>
                </a:lnTo>
                <a:lnTo>
                  <a:pt x="74" y="701"/>
                </a:lnTo>
                <a:lnTo>
                  <a:pt x="75" y="704"/>
                </a:lnTo>
                <a:lnTo>
                  <a:pt x="76" y="708"/>
                </a:lnTo>
                <a:lnTo>
                  <a:pt x="79" y="712"/>
                </a:lnTo>
                <a:lnTo>
                  <a:pt x="79" y="712"/>
                </a:lnTo>
                <a:lnTo>
                  <a:pt x="81" y="712"/>
                </a:lnTo>
                <a:lnTo>
                  <a:pt x="81" y="712"/>
                </a:lnTo>
                <a:lnTo>
                  <a:pt x="82" y="708"/>
                </a:lnTo>
                <a:lnTo>
                  <a:pt x="82" y="703"/>
                </a:lnTo>
                <a:lnTo>
                  <a:pt x="84" y="701"/>
                </a:lnTo>
                <a:lnTo>
                  <a:pt x="85" y="700"/>
                </a:lnTo>
                <a:lnTo>
                  <a:pt x="85" y="700"/>
                </a:lnTo>
                <a:lnTo>
                  <a:pt x="86" y="700"/>
                </a:lnTo>
                <a:lnTo>
                  <a:pt x="86" y="701"/>
                </a:lnTo>
                <a:lnTo>
                  <a:pt x="88" y="705"/>
                </a:lnTo>
                <a:lnTo>
                  <a:pt x="91" y="711"/>
                </a:lnTo>
                <a:lnTo>
                  <a:pt x="92" y="712"/>
                </a:lnTo>
                <a:lnTo>
                  <a:pt x="96" y="715"/>
                </a:lnTo>
                <a:lnTo>
                  <a:pt x="96" y="715"/>
                </a:lnTo>
                <a:lnTo>
                  <a:pt x="101" y="715"/>
                </a:lnTo>
                <a:lnTo>
                  <a:pt x="101" y="715"/>
                </a:lnTo>
                <a:lnTo>
                  <a:pt x="101" y="715"/>
                </a:lnTo>
                <a:lnTo>
                  <a:pt x="101" y="712"/>
                </a:lnTo>
                <a:lnTo>
                  <a:pt x="101" y="711"/>
                </a:lnTo>
                <a:lnTo>
                  <a:pt x="102" y="710"/>
                </a:lnTo>
                <a:lnTo>
                  <a:pt x="102" y="710"/>
                </a:lnTo>
                <a:lnTo>
                  <a:pt x="103" y="708"/>
                </a:lnTo>
                <a:lnTo>
                  <a:pt x="105" y="710"/>
                </a:lnTo>
                <a:lnTo>
                  <a:pt x="109" y="714"/>
                </a:lnTo>
                <a:lnTo>
                  <a:pt x="113" y="718"/>
                </a:lnTo>
                <a:lnTo>
                  <a:pt x="118" y="721"/>
                </a:lnTo>
                <a:lnTo>
                  <a:pt x="118" y="721"/>
                </a:lnTo>
                <a:lnTo>
                  <a:pt x="119" y="721"/>
                </a:lnTo>
                <a:lnTo>
                  <a:pt x="121" y="721"/>
                </a:lnTo>
                <a:lnTo>
                  <a:pt x="121" y="718"/>
                </a:lnTo>
                <a:lnTo>
                  <a:pt x="119" y="714"/>
                </a:lnTo>
                <a:lnTo>
                  <a:pt x="116" y="711"/>
                </a:lnTo>
                <a:lnTo>
                  <a:pt x="116" y="711"/>
                </a:lnTo>
                <a:lnTo>
                  <a:pt x="115" y="708"/>
                </a:lnTo>
                <a:lnTo>
                  <a:pt x="118" y="708"/>
                </a:lnTo>
                <a:lnTo>
                  <a:pt x="125" y="711"/>
                </a:lnTo>
                <a:lnTo>
                  <a:pt x="125" y="711"/>
                </a:lnTo>
                <a:lnTo>
                  <a:pt x="132" y="712"/>
                </a:lnTo>
                <a:lnTo>
                  <a:pt x="135" y="711"/>
                </a:lnTo>
                <a:lnTo>
                  <a:pt x="136" y="710"/>
                </a:lnTo>
                <a:lnTo>
                  <a:pt x="136" y="710"/>
                </a:lnTo>
                <a:lnTo>
                  <a:pt x="138" y="708"/>
                </a:lnTo>
                <a:lnTo>
                  <a:pt x="139" y="708"/>
                </a:lnTo>
                <a:lnTo>
                  <a:pt x="139" y="708"/>
                </a:lnTo>
                <a:lnTo>
                  <a:pt x="132" y="707"/>
                </a:lnTo>
                <a:lnTo>
                  <a:pt x="123" y="707"/>
                </a:lnTo>
                <a:lnTo>
                  <a:pt x="112" y="707"/>
                </a:lnTo>
                <a:lnTo>
                  <a:pt x="112" y="707"/>
                </a:lnTo>
                <a:lnTo>
                  <a:pt x="111" y="705"/>
                </a:lnTo>
                <a:lnTo>
                  <a:pt x="111" y="700"/>
                </a:lnTo>
                <a:lnTo>
                  <a:pt x="111" y="684"/>
                </a:lnTo>
                <a:lnTo>
                  <a:pt x="112" y="654"/>
                </a:lnTo>
                <a:lnTo>
                  <a:pt x="112" y="654"/>
                </a:lnTo>
                <a:lnTo>
                  <a:pt x="111" y="654"/>
                </a:lnTo>
                <a:lnTo>
                  <a:pt x="111" y="654"/>
                </a:lnTo>
                <a:lnTo>
                  <a:pt x="102" y="653"/>
                </a:lnTo>
                <a:lnTo>
                  <a:pt x="98" y="651"/>
                </a:lnTo>
                <a:lnTo>
                  <a:pt x="98" y="650"/>
                </a:lnTo>
                <a:lnTo>
                  <a:pt x="98" y="647"/>
                </a:lnTo>
                <a:lnTo>
                  <a:pt x="98" y="647"/>
                </a:lnTo>
                <a:lnTo>
                  <a:pt x="99" y="646"/>
                </a:lnTo>
                <a:lnTo>
                  <a:pt x="99" y="646"/>
                </a:lnTo>
                <a:lnTo>
                  <a:pt x="95" y="643"/>
                </a:lnTo>
                <a:lnTo>
                  <a:pt x="91" y="640"/>
                </a:lnTo>
                <a:lnTo>
                  <a:pt x="91" y="640"/>
                </a:lnTo>
                <a:lnTo>
                  <a:pt x="84" y="640"/>
                </a:lnTo>
                <a:lnTo>
                  <a:pt x="75" y="640"/>
                </a:lnTo>
                <a:lnTo>
                  <a:pt x="62" y="641"/>
                </a:lnTo>
                <a:lnTo>
                  <a:pt x="62" y="64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09" name="Freeform 296">
            <a:extLst>
              <a:ext uri="{FF2B5EF4-FFF2-40B4-BE49-F238E27FC236}">
                <a16:creationId xmlns:a16="http://schemas.microsoft.com/office/drawing/2014/main" id="{F33CEFF1-3782-3E60-D0DE-D937233DB2B8}"/>
              </a:ext>
            </a:extLst>
          </p:cNvPr>
          <p:cNvSpPr>
            <a:spLocks/>
          </p:cNvSpPr>
          <p:nvPr/>
        </p:nvSpPr>
        <p:spPr bwMode="gray">
          <a:xfrm>
            <a:off x="2272198" y="8914520"/>
            <a:ext cx="134602" cy="431575"/>
          </a:xfrm>
          <a:custGeom>
            <a:avLst/>
            <a:gdLst/>
            <a:ahLst/>
            <a:cxnLst>
              <a:cxn ang="0">
                <a:pos x="137" y="76"/>
              </a:cxn>
              <a:cxn ang="0">
                <a:pos x="128" y="78"/>
              </a:cxn>
              <a:cxn ang="0">
                <a:pos x="123" y="79"/>
              </a:cxn>
              <a:cxn ang="0">
                <a:pos x="118" y="72"/>
              </a:cxn>
              <a:cxn ang="0">
                <a:pos x="116" y="62"/>
              </a:cxn>
              <a:cxn ang="0">
                <a:pos x="110" y="52"/>
              </a:cxn>
              <a:cxn ang="0">
                <a:pos x="106" y="48"/>
              </a:cxn>
              <a:cxn ang="0">
                <a:pos x="104" y="48"/>
              </a:cxn>
              <a:cxn ang="0">
                <a:pos x="100" y="49"/>
              </a:cxn>
              <a:cxn ang="0">
                <a:pos x="90" y="47"/>
              </a:cxn>
              <a:cxn ang="0">
                <a:pos x="84" y="47"/>
              </a:cxn>
              <a:cxn ang="0">
                <a:pos x="80" y="41"/>
              </a:cxn>
              <a:cxn ang="0">
                <a:pos x="81" y="34"/>
              </a:cxn>
              <a:cxn ang="0">
                <a:pos x="81" y="27"/>
              </a:cxn>
              <a:cxn ang="0">
                <a:pos x="79" y="17"/>
              </a:cxn>
              <a:cxn ang="0">
                <a:pos x="79" y="14"/>
              </a:cxn>
              <a:cxn ang="0">
                <a:pos x="80" y="12"/>
              </a:cxn>
              <a:cxn ang="0">
                <a:pos x="79" y="5"/>
              </a:cxn>
              <a:cxn ang="0">
                <a:pos x="76" y="7"/>
              </a:cxn>
              <a:cxn ang="0">
                <a:pos x="73" y="5"/>
              </a:cxn>
              <a:cxn ang="0">
                <a:pos x="64" y="1"/>
              </a:cxn>
              <a:cxn ang="0">
                <a:pos x="60" y="0"/>
              </a:cxn>
              <a:cxn ang="0">
                <a:pos x="46" y="1"/>
              </a:cxn>
              <a:cxn ang="0">
                <a:pos x="42" y="2"/>
              </a:cxn>
              <a:cxn ang="0">
                <a:pos x="33" y="2"/>
              </a:cxn>
              <a:cxn ang="0">
                <a:pos x="23" y="5"/>
              </a:cxn>
              <a:cxn ang="0">
                <a:pos x="15" y="12"/>
              </a:cxn>
              <a:cxn ang="0">
                <a:pos x="10" y="21"/>
              </a:cxn>
              <a:cxn ang="0">
                <a:pos x="9" y="34"/>
              </a:cxn>
              <a:cxn ang="0">
                <a:pos x="6" y="45"/>
              </a:cxn>
              <a:cxn ang="0">
                <a:pos x="0" y="45"/>
              </a:cxn>
              <a:cxn ang="0">
                <a:pos x="5" y="51"/>
              </a:cxn>
              <a:cxn ang="0">
                <a:pos x="16" y="64"/>
              </a:cxn>
              <a:cxn ang="0">
                <a:pos x="22" y="68"/>
              </a:cxn>
              <a:cxn ang="0">
                <a:pos x="30" y="75"/>
              </a:cxn>
              <a:cxn ang="0">
                <a:pos x="40" y="79"/>
              </a:cxn>
              <a:cxn ang="0">
                <a:pos x="46" y="79"/>
              </a:cxn>
              <a:cxn ang="0">
                <a:pos x="54" y="85"/>
              </a:cxn>
              <a:cxn ang="0">
                <a:pos x="57" y="88"/>
              </a:cxn>
              <a:cxn ang="0">
                <a:pos x="73" y="96"/>
              </a:cxn>
              <a:cxn ang="0">
                <a:pos x="87" y="103"/>
              </a:cxn>
              <a:cxn ang="0">
                <a:pos x="87" y="105"/>
              </a:cxn>
              <a:cxn ang="0">
                <a:pos x="81" y="112"/>
              </a:cxn>
              <a:cxn ang="0">
                <a:pos x="76" y="121"/>
              </a:cxn>
              <a:cxn ang="0">
                <a:pos x="76" y="125"/>
              </a:cxn>
              <a:cxn ang="0">
                <a:pos x="73" y="132"/>
              </a:cxn>
              <a:cxn ang="0">
                <a:pos x="70" y="135"/>
              </a:cxn>
              <a:cxn ang="0">
                <a:pos x="71" y="136"/>
              </a:cxn>
              <a:cxn ang="0">
                <a:pos x="81" y="138"/>
              </a:cxn>
              <a:cxn ang="0">
                <a:pos x="84" y="139"/>
              </a:cxn>
              <a:cxn ang="0">
                <a:pos x="91" y="139"/>
              </a:cxn>
              <a:cxn ang="0">
                <a:pos x="100" y="140"/>
              </a:cxn>
              <a:cxn ang="0">
                <a:pos x="104" y="140"/>
              </a:cxn>
              <a:cxn ang="0">
                <a:pos x="111" y="138"/>
              </a:cxn>
              <a:cxn ang="0">
                <a:pos x="114" y="138"/>
              </a:cxn>
              <a:cxn ang="0">
                <a:pos x="120" y="133"/>
              </a:cxn>
              <a:cxn ang="0">
                <a:pos x="127" y="131"/>
              </a:cxn>
              <a:cxn ang="0">
                <a:pos x="128" y="131"/>
              </a:cxn>
              <a:cxn ang="0">
                <a:pos x="133" y="122"/>
              </a:cxn>
              <a:cxn ang="0">
                <a:pos x="134" y="108"/>
              </a:cxn>
              <a:cxn ang="0">
                <a:pos x="135" y="101"/>
              </a:cxn>
              <a:cxn ang="0">
                <a:pos x="138" y="82"/>
              </a:cxn>
              <a:cxn ang="0">
                <a:pos x="137" y="76"/>
              </a:cxn>
            </a:cxnLst>
            <a:rect l="0" t="0" r="r" b="b"/>
            <a:pathLst>
              <a:path w="138" h="140">
                <a:moveTo>
                  <a:pt x="137" y="76"/>
                </a:moveTo>
                <a:lnTo>
                  <a:pt x="137" y="76"/>
                </a:lnTo>
                <a:lnTo>
                  <a:pt x="133" y="76"/>
                </a:lnTo>
                <a:lnTo>
                  <a:pt x="128" y="78"/>
                </a:lnTo>
                <a:lnTo>
                  <a:pt x="123" y="79"/>
                </a:lnTo>
                <a:lnTo>
                  <a:pt x="123" y="79"/>
                </a:lnTo>
                <a:lnTo>
                  <a:pt x="121" y="78"/>
                </a:lnTo>
                <a:lnTo>
                  <a:pt x="118" y="72"/>
                </a:lnTo>
                <a:lnTo>
                  <a:pt x="116" y="62"/>
                </a:lnTo>
                <a:lnTo>
                  <a:pt x="116" y="62"/>
                </a:lnTo>
                <a:lnTo>
                  <a:pt x="113" y="57"/>
                </a:lnTo>
                <a:lnTo>
                  <a:pt x="110" y="52"/>
                </a:lnTo>
                <a:lnTo>
                  <a:pt x="107" y="49"/>
                </a:lnTo>
                <a:lnTo>
                  <a:pt x="106" y="48"/>
                </a:lnTo>
                <a:lnTo>
                  <a:pt x="104" y="48"/>
                </a:lnTo>
                <a:lnTo>
                  <a:pt x="104" y="48"/>
                </a:lnTo>
                <a:lnTo>
                  <a:pt x="101" y="49"/>
                </a:lnTo>
                <a:lnTo>
                  <a:pt x="100" y="49"/>
                </a:lnTo>
                <a:lnTo>
                  <a:pt x="96" y="48"/>
                </a:lnTo>
                <a:lnTo>
                  <a:pt x="90" y="47"/>
                </a:lnTo>
                <a:lnTo>
                  <a:pt x="90" y="47"/>
                </a:lnTo>
                <a:lnTo>
                  <a:pt x="84" y="47"/>
                </a:lnTo>
                <a:lnTo>
                  <a:pt x="81" y="44"/>
                </a:lnTo>
                <a:lnTo>
                  <a:pt x="80" y="41"/>
                </a:lnTo>
                <a:lnTo>
                  <a:pt x="81" y="34"/>
                </a:lnTo>
                <a:lnTo>
                  <a:pt x="81" y="34"/>
                </a:lnTo>
                <a:lnTo>
                  <a:pt x="83" y="30"/>
                </a:lnTo>
                <a:lnTo>
                  <a:pt x="81" y="27"/>
                </a:lnTo>
                <a:lnTo>
                  <a:pt x="80" y="21"/>
                </a:lnTo>
                <a:lnTo>
                  <a:pt x="79" y="17"/>
                </a:lnTo>
                <a:lnTo>
                  <a:pt x="79" y="15"/>
                </a:lnTo>
                <a:lnTo>
                  <a:pt x="79" y="14"/>
                </a:lnTo>
                <a:lnTo>
                  <a:pt x="79" y="14"/>
                </a:lnTo>
                <a:lnTo>
                  <a:pt x="80" y="12"/>
                </a:lnTo>
                <a:lnTo>
                  <a:pt x="81" y="11"/>
                </a:lnTo>
                <a:lnTo>
                  <a:pt x="79" y="5"/>
                </a:lnTo>
                <a:lnTo>
                  <a:pt x="79" y="5"/>
                </a:lnTo>
                <a:lnTo>
                  <a:pt x="76" y="7"/>
                </a:lnTo>
                <a:lnTo>
                  <a:pt x="76" y="7"/>
                </a:lnTo>
                <a:lnTo>
                  <a:pt x="73" y="5"/>
                </a:lnTo>
                <a:lnTo>
                  <a:pt x="69" y="4"/>
                </a:lnTo>
                <a:lnTo>
                  <a:pt x="64" y="1"/>
                </a:lnTo>
                <a:lnTo>
                  <a:pt x="60" y="0"/>
                </a:lnTo>
                <a:lnTo>
                  <a:pt x="60" y="0"/>
                </a:lnTo>
                <a:lnTo>
                  <a:pt x="50" y="0"/>
                </a:lnTo>
                <a:lnTo>
                  <a:pt x="46" y="1"/>
                </a:lnTo>
                <a:lnTo>
                  <a:pt x="42" y="2"/>
                </a:lnTo>
                <a:lnTo>
                  <a:pt x="42" y="2"/>
                </a:lnTo>
                <a:lnTo>
                  <a:pt x="37" y="2"/>
                </a:lnTo>
                <a:lnTo>
                  <a:pt x="33" y="2"/>
                </a:lnTo>
                <a:lnTo>
                  <a:pt x="27" y="4"/>
                </a:lnTo>
                <a:lnTo>
                  <a:pt x="23" y="5"/>
                </a:lnTo>
                <a:lnTo>
                  <a:pt x="23" y="5"/>
                </a:lnTo>
                <a:lnTo>
                  <a:pt x="15" y="12"/>
                </a:lnTo>
                <a:lnTo>
                  <a:pt x="10" y="17"/>
                </a:lnTo>
                <a:lnTo>
                  <a:pt x="10" y="21"/>
                </a:lnTo>
                <a:lnTo>
                  <a:pt x="10" y="21"/>
                </a:lnTo>
                <a:lnTo>
                  <a:pt x="9" y="34"/>
                </a:lnTo>
                <a:lnTo>
                  <a:pt x="7" y="41"/>
                </a:lnTo>
                <a:lnTo>
                  <a:pt x="6" y="45"/>
                </a:lnTo>
                <a:lnTo>
                  <a:pt x="6" y="45"/>
                </a:lnTo>
                <a:lnTo>
                  <a:pt x="0" y="45"/>
                </a:lnTo>
                <a:lnTo>
                  <a:pt x="0" y="45"/>
                </a:lnTo>
                <a:lnTo>
                  <a:pt x="5" y="51"/>
                </a:lnTo>
                <a:lnTo>
                  <a:pt x="10" y="57"/>
                </a:lnTo>
                <a:lnTo>
                  <a:pt x="16" y="64"/>
                </a:lnTo>
                <a:lnTo>
                  <a:pt x="22" y="68"/>
                </a:lnTo>
                <a:lnTo>
                  <a:pt x="22" y="68"/>
                </a:lnTo>
                <a:lnTo>
                  <a:pt x="27" y="72"/>
                </a:lnTo>
                <a:lnTo>
                  <a:pt x="30" y="75"/>
                </a:lnTo>
                <a:lnTo>
                  <a:pt x="34" y="78"/>
                </a:lnTo>
                <a:lnTo>
                  <a:pt x="40" y="79"/>
                </a:lnTo>
                <a:lnTo>
                  <a:pt x="40" y="79"/>
                </a:lnTo>
                <a:lnTo>
                  <a:pt x="46" y="79"/>
                </a:lnTo>
                <a:lnTo>
                  <a:pt x="51" y="82"/>
                </a:lnTo>
                <a:lnTo>
                  <a:pt x="54" y="85"/>
                </a:lnTo>
                <a:lnTo>
                  <a:pt x="57" y="88"/>
                </a:lnTo>
                <a:lnTo>
                  <a:pt x="57" y="88"/>
                </a:lnTo>
                <a:lnTo>
                  <a:pt x="63" y="92"/>
                </a:lnTo>
                <a:lnTo>
                  <a:pt x="73" y="96"/>
                </a:lnTo>
                <a:lnTo>
                  <a:pt x="83" y="99"/>
                </a:lnTo>
                <a:lnTo>
                  <a:pt x="87" y="103"/>
                </a:lnTo>
                <a:lnTo>
                  <a:pt x="87" y="103"/>
                </a:lnTo>
                <a:lnTo>
                  <a:pt x="87" y="105"/>
                </a:lnTo>
                <a:lnTo>
                  <a:pt x="87" y="106"/>
                </a:lnTo>
                <a:lnTo>
                  <a:pt x="81" y="112"/>
                </a:lnTo>
                <a:lnTo>
                  <a:pt x="77" y="118"/>
                </a:lnTo>
                <a:lnTo>
                  <a:pt x="76" y="121"/>
                </a:lnTo>
                <a:lnTo>
                  <a:pt x="76" y="125"/>
                </a:lnTo>
                <a:lnTo>
                  <a:pt x="76" y="125"/>
                </a:lnTo>
                <a:lnTo>
                  <a:pt x="74" y="129"/>
                </a:lnTo>
                <a:lnTo>
                  <a:pt x="73" y="132"/>
                </a:lnTo>
                <a:lnTo>
                  <a:pt x="70" y="133"/>
                </a:lnTo>
                <a:lnTo>
                  <a:pt x="70" y="135"/>
                </a:lnTo>
                <a:lnTo>
                  <a:pt x="70" y="135"/>
                </a:lnTo>
                <a:lnTo>
                  <a:pt x="71" y="136"/>
                </a:lnTo>
                <a:lnTo>
                  <a:pt x="76" y="138"/>
                </a:lnTo>
                <a:lnTo>
                  <a:pt x="81" y="138"/>
                </a:lnTo>
                <a:lnTo>
                  <a:pt x="84" y="139"/>
                </a:lnTo>
                <a:lnTo>
                  <a:pt x="84" y="139"/>
                </a:lnTo>
                <a:lnTo>
                  <a:pt x="88" y="139"/>
                </a:lnTo>
                <a:lnTo>
                  <a:pt x="91" y="139"/>
                </a:lnTo>
                <a:lnTo>
                  <a:pt x="96" y="139"/>
                </a:lnTo>
                <a:lnTo>
                  <a:pt x="100" y="140"/>
                </a:lnTo>
                <a:lnTo>
                  <a:pt x="100" y="140"/>
                </a:lnTo>
                <a:lnTo>
                  <a:pt x="104" y="140"/>
                </a:lnTo>
                <a:lnTo>
                  <a:pt x="107" y="139"/>
                </a:lnTo>
                <a:lnTo>
                  <a:pt x="111" y="138"/>
                </a:lnTo>
                <a:lnTo>
                  <a:pt x="114" y="138"/>
                </a:lnTo>
                <a:lnTo>
                  <a:pt x="114" y="138"/>
                </a:lnTo>
                <a:lnTo>
                  <a:pt x="117" y="136"/>
                </a:lnTo>
                <a:lnTo>
                  <a:pt x="120" y="133"/>
                </a:lnTo>
                <a:lnTo>
                  <a:pt x="123" y="132"/>
                </a:lnTo>
                <a:lnTo>
                  <a:pt x="127" y="131"/>
                </a:lnTo>
                <a:lnTo>
                  <a:pt x="127" y="131"/>
                </a:lnTo>
                <a:lnTo>
                  <a:pt x="128" y="131"/>
                </a:lnTo>
                <a:lnTo>
                  <a:pt x="130" y="128"/>
                </a:lnTo>
                <a:lnTo>
                  <a:pt x="133" y="122"/>
                </a:lnTo>
                <a:lnTo>
                  <a:pt x="134" y="113"/>
                </a:lnTo>
                <a:lnTo>
                  <a:pt x="134" y="108"/>
                </a:lnTo>
                <a:lnTo>
                  <a:pt x="134" y="108"/>
                </a:lnTo>
                <a:lnTo>
                  <a:pt x="135" y="101"/>
                </a:lnTo>
                <a:lnTo>
                  <a:pt x="137" y="91"/>
                </a:lnTo>
                <a:lnTo>
                  <a:pt x="138" y="82"/>
                </a:lnTo>
                <a:lnTo>
                  <a:pt x="138" y="79"/>
                </a:lnTo>
                <a:lnTo>
                  <a:pt x="137" y="76"/>
                </a:lnTo>
                <a:lnTo>
                  <a:pt x="137" y="7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0" name="Freeform 297">
            <a:extLst>
              <a:ext uri="{FF2B5EF4-FFF2-40B4-BE49-F238E27FC236}">
                <a16:creationId xmlns:a16="http://schemas.microsoft.com/office/drawing/2014/main" id="{88E52DE0-EC99-8215-A891-C49F2AE8C852}"/>
              </a:ext>
            </a:extLst>
          </p:cNvPr>
          <p:cNvSpPr>
            <a:spLocks/>
          </p:cNvSpPr>
          <p:nvPr/>
        </p:nvSpPr>
        <p:spPr bwMode="gray">
          <a:xfrm>
            <a:off x="1910331" y="7382424"/>
            <a:ext cx="49745" cy="135639"/>
          </a:xfrm>
          <a:custGeom>
            <a:avLst/>
            <a:gdLst/>
            <a:ahLst/>
            <a:cxnLst>
              <a:cxn ang="0">
                <a:pos x="48" y="34"/>
              </a:cxn>
              <a:cxn ang="0">
                <a:pos x="48" y="34"/>
              </a:cxn>
              <a:cxn ang="0">
                <a:pos x="48" y="30"/>
              </a:cxn>
              <a:cxn ang="0">
                <a:pos x="51" y="24"/>
              </a:cxn>
              <a:cxn ang="0">
                <a:pos x="51" y="24"/>
              </a:cxn>
              <a:cxn ang="0">
                <a:pos x="43" y="14"/>
              </a:cxn>
              <a:cxn ang="0">
                <a:pos x="36" y="4"/>
              </a:cxn>
              <a:cxn ang="0">
                <a:pos x="36" y="4"/>
              </a:cxn>
              <a:cxn ang="0">
                <a:pos x="31" y="4"/>
              </a:cxn>
              <a:cxn ang="0">
                <a:pos x="27" y="4"/>
              </a:cxn>
              <a:cxn ang="0">
                <a:pos x="27" y="4"/>
              </a:cxn>
              <a:cxn ang="0">
                <a:pos x="24" y="3"/>
              </a:cxn>
              <a:cxn ang="0">
                <a:pos x="20" y="3"/>
              </a:cxn>
              <a:cxn ang="0">
                <a:pos x="16" y="2"/>
              </a:cxn>
              <a:cxn ang="0">
                <a:pos x="11" y="2"/>
              </a:cxn>
              <a:cxn ang="0">
                <a:pos x="11" y="2"/>
              </a:cxn>
              <a:cxn ang="0">
                <a:pos x="7" y="0"/>
              </a:cxn>
              <a:cxn ang="0">
                <a:pos x="3" y="0"/>
              </a:cxn>
              <a:cxn ang="0">
                <a:pos x="3" y="0"/>
              </a:cxn>
              <a:cxn ang="0">
                <a:pos x="3" y="4"/>
              </a:cxn>
              <a:cxn ang="0">
                <a:pos x="1" y="7"/>
              </a:cxn>
              <a:cxn ang="0">
                <a:pos x="1" y="7"/>
              </a:cxn>
              <a:cxn ang="0">
                <a:pos x="0" y="10"/>
              </a:cxn>
              <a:cxn ang="0">
                <a:pos x="0" y="14"/>
              </a:cxn>
              <a:cxn ang="0">
                <a:pos x="1" y="17"/>
              </a:cxn>
              <a:cxn ang="0">
                <a:pos x="6" y="21"/>
              </a:cxn>
              <a:cxn ang="0">
                <a:pos x="6" y="21"/>
              </a:cxn>
              <a:cxn ang="0">
                <a:pos x="10" y="21"/>
              </a:cxn>
              <a:cxn ang="0">
                <a:pos x="11" y="21"/>
              </a:cxn>
              <a:cxn ang="0">
                <a:pos x="13" y="20"/>
              </a:cxn>
              <a:cxn ang="0">
                <a:pos x="16" y="19"/>
              </a:cxn>
              <a:cxn ang="0">
                <a:pos x="16" y="19"/>
              </a:cxn>
              <a:cxn ang="0">
                <a:pos x="17" y="20"/>
              </a:cxn>
              <a:cxn ang="0">
                <a:pos x="18" y="23"/>
              </a:cxn>
              <a:cxn ang="0">
                <a:pos x="20" y="24"/>
              </a:cxn>
              <a:cxn ang="0">
                <a:pos x="23" y="26"/>
              </a:cxn>
              <a:cxn ang="0">
                <a:pos x="23" y="26"/>
              </a:cxn>
              <a:cxn ang="0">
                <a:pos x="26" y="26"/>
              </a:cxn>
              <a:cxn ang="0">
                <a:pos x="30" y="29"/>
              </a:cxn>
              <a:cxn ang="0">
                <a:pos x="33" y="31"/>
              </a:cxn>
              <a:cxn ang="0">
                <a:pos x="34" y="36"/>
              </a:cxn>
              <a:cxn ang="0">
                <a:pos x="34" y="36"/>
              </a:cxn>
              <a:cxn ang="0">
                <a:pos x="34" y="39"/>
              </a:cxn>
              <a:cxn ang="0">
                <a:pos x="36" y="41"/>
              </a:cxn>
              <a:cxn ang="0">
                <a:pos x="38" y="43"/>
              </a:cxn>
              <a:cxn ang="0">
                <a:pos x="43" y="43"/>
              </a:cxn>
              <a:cxn ang="0">
                <a:pos x="43" y="43"/>
              </a:cxn>
              <a:cxn ang="0">
                <a:pos x="47" y="44"/>
              </a:cxn>
              <a:cxn ang="0">
                <a:pos x="47" y="44"/>
              </a:cxn>
              <a:cxn ang="0">
                <a:pos x="48" y="39"/>
              </a:cxn>
              <a:cxn ang="0">
                <a:pos x="48" y="34"/>
              </a:cxn>
              <a:cxn ang="0">
                <a:pos x="48" y="34"/>
              </a:cxn>
            </a:cxnLst>
            <a:rect l="0" t="0" r="r" b="b"/>
            <a:pathLst>
              <a:path w="51" h="44">
                <a:moveTo>
                  <a:pt x="48" y="34"/>
                </a:moveTo>
                <a:lnTo>
                  <a:pt x="48" y="34"/>
                </a:lnTo>
                <a:lnTo>
                  <a:pt x="48" y="30"/>
                </a:lnTo>
                <a:lnTo>
                  <a:pt x="51" y="24"/>
                </a:lnTo>
                <a:lnTo>
                  <a:pt x="51" y="24"/>
                </a:lnTo>
                <a:lnTo>
                  <a:pt x="43" y="14"/>
                </a:lnTo>
                <a:lnTo>
                  <a:pt x="36" y="4"/>
                </a:lnTo>
                <a:lnTo>
                  <a:pt x="36" y="4"/>
                </a:lnTo>
                <a:lnTo>
                  <a:pt x="31" y="4"/>
                </a:lnTo>
                <a:lnTo>
                  <a:pt x="27" y="4"/>
                </a:lnTo>
                <a:lnTo>
                  <a:pt x="27" y="4"/>
                </a:lnTo>
                <a:lnTo>
                  <a:pt x="24" y="3"/>
                </a:lnTo>
                <a:lnTo>
                  <a:pt x="20" y="3"/>
                </a:lnTo>
                <a:lnTo>
                  <a:pt x="16" y="2"/>
                </a:lnTo>
                <a:lnTo>
                  <a:pt x="11" y="2"/>
                </a:lnTo>
                <a:lnTo>
                  <a:pt x="11" y="2"/>
                </a:lnTo>
                <a:lnTo>
                  <a:pt x="7" y="0"/>
                </a:lnTo>
                <a:lnTo>
                  <a:pt x="3" y="0"/>
                </a:lnTo>
                <a:lnTo>
                  <a:pt x="3" y="0"/>
                </a:lnTo>
                <a:lnTo>
                  <a:pt x="3" y="4"/>
                </a:lnTo>
                <a:lnTo>
                  <a:pt x="1" y="7"/>
                </a:lnTo>
                <a:lnTo>
                  <a:pt x="1" y="7"/>
                </a:lnTo>
                <a:lnTo>
                  <a:pt x="0" y="10"/>
                </a:lnTo>
                <a:lnTo>
                  <a:pt x="0" y="14"/>
                </a:lnTo>
                <a:lnTo>
                  <a:pt x="1" y="17"/>
                </a:lnTo>
                <a:lnTo>
                  <a:pt x="6" y="21"/>
                </a:lnTo>
                <a:lnTo>
                  <a:pt x="6" y="21"/>
                </a:lnTo>
                <a:lnTo>
                  <a:pt x="10" y="21"/>
                </a:lnTo>
                <a:lnTo>
                  <a:pt x="11" y="21"/>
                </a:lnTo>
                <a:lnTo>
                  <a:pt x="13" y="20"/>
                </a:lnTo>
                <a:lnTo>
                  <a:pt x="16" y="19"/>
                </a:lnTo>
                <a:lnTo>
                  <a:pt x="16" y="19"/>
                </a:lnTo>
                <a:lnTo>
                  <a:pt x="17" y="20"/>
                </a:lnTo>
                <a:lnTo>
                  <a:pt x="18" y="23"/>
                </a:lnTo>
                <a:lnTo>
                  <a:pt x="20" y="24"/>
                </a:lnTo>
                <a:lnTo>
                  <a:pt x="23" y="26"/>
                </a:lnTo>
                <a:lnTo>
                  <a:pt x="23" y="26"/>
                </a:lnTo>
                <a:lnTo>
                  <a:pt x="26" y="26"/>
                </a:lnTo>
                <a:lnTo>
                  <a:pt x="30" y="29"/>
                </a:lnTo>
                <a:lnTo>
                  <a:pt x="33" y="31"/>
                </a:lnTo>
                <a:lnTo>
                  <a:pt x="34" y="36"/>
                </a:lnTo>
                <a:lnTo>
                  <a:pt x="34" y="36"/>
                </a:lnTo>
                <a:lnTo>
                  <a:pt x="34" y="39"/>
                </a:lnTo>
                <a:lnTo>
                  <a:pt x="36" y="41"/>
                </a:lnTo>
                <a:lnTo>
                  <a:pt x="38" y="43"/>
                </a:lnTo>
                <a:lnTo>
                  <a:pt x="43" y="43"/>
                </a:lnTo>
                <a:lnTo>
                  <a:pt x="43" y="43"/>
                </a:lnTo>
                <a:lnTo>
                  <a:pt x="47" y="44"/>
                </a:lnTo>
                <a:lnTo>
                  <a:pt x="47" y="44"/>
                </a:lnTo>
                <a:lnTo>
                  <a:pt x="48" y="39"/>
                </a:lnTo>
                <a:lnTo>
                  <a:pt x="48" y="34"/>
                </a:lnTo>
                <a:lnTo>
                  <a:pt x="48" y="3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1" name="Freeform 298">
            <a:extLst>
              <a:ext uri="{FF2B5EF4-FFF2-40B4-BE49-F238E27FC236}">
                <a16:creationId xmlns:a16="http://schemas.microsoft.com/office/drawing/2014/main" id="{6FBD6668-C4C8-EE78-BA34-99950D5E42EC}"/>
              </a:ext>
            </a:extLst>
          </p:cNvPr>
          <p:cNvSpPr>
            <a:spLocks/>
          </p:cNvSpPr>
          <p:nvPr/>
        </p:nvSpPr>
        <p:spPr bwMode="gray">
          <a:xfrm>
            <a:off x="1956174" y="7453324"/>
            <a:ext cx="91686" cy="123307"/>
          </a:xfrm>
          <a:custGeom>
            <a:avLst/>
            <a:gdLst/>
            <a:ahLst/>
            <a:cxnLst>
              <a:cxn ang="0">
                <a:pos x="84" y="11"/>
              </a:cxn>
              <a:cxn ang="0">
                <a:pos x="72" y="4"/>
              </a:cxn>
              <a:cxn ang="0">
                <a:pos x="61" y="1"/>
              </a:cxn>
              <a:cxn ang="0">
                <a:pos x="50" y="1"/>
              </a:cxn>
              <a:cxn ang="0">
                <a:pos x="38" y="10"/>
              </a:cxn>
              <a:cxn ang="0">
                <a:pos x="36" y="13"/>
              </a:cxn>
              <a:cxn ang="0">
                <a:pos x="26" y="14"/>
              </a:cxn>
              <a:cxn ang="0">
                <a:pos x="13" y="8"/>
              </a:cxn>
              <a:cxn ang="0">
                <a:pos x="4" y="1"/>
              </a:cxn>
              <a:cxn ang="0">
                <a:pos x="1" y="7"/>
              </a:cxn>
              <a:cxn ang="0">
                <a:pos x="1" y="11"/>
              </a:cxn>
              <a:cxn ang="0">
                <a:pos x="0" y="21"/>
              </a:cxn>
              <a:cxn ang="0">
                <a:pos x="11" y="24"/>
              </a:cxn>
              <a:cxn ang="0">
                <a:pos x="20" y="30"/>
              </a:cxn>
              <a:cxn ang="0">
                <a:pos x="24" y="33"/>
              </a:cxn>
              <a:cxn ang="0">
                <a:pos x="30" y="35"/>
              </a:cxn>
              <a:cxn ang="0">
                <a:pos x="33" y="38"/>
              </a:cxn>
              <a:cxn ang="0">
                <a:pos x="36" y="40"/>
              </a:cxn>
              <a:cxn ang="0">
                <a:pos x="43" y="37"/>
              </a:cxn>
              <a:cxn ang="0">
                <a:pos x="44" y="34"/>
              </a:cxn>
              <a:cxn ang="0">
                <a:pos x="43" y="30"/>
              </a:cxn>
              <a:cxn ang="0">
                <a:pos x="40" y="26"/>
              </a:cxn>
              <a:cxn ang="0">
                <a:pos x="41" y="24"/>
              </a:cxn>
              <a:cxn ang="0">
                <a:pos x="47" y="21"/>
              </a:cxn>
              <a:cxn ang="0">
                <a:pos x="48" y="18"/>
              </a:cxn>
              <a:cxn ang="0">
                <a:pos x="55" y="13"/>
              </a:cxn>
              <a:cxn ang="0">
                <a:pos x="67" y="13"/>
              </a:cxn>
              <a:cxn ang="0">
                <a:pos x="70" y="14"/>
              </a:cxn>
              <a:cxn ang="0">
                <a:pos x="72" y="20"/>
              </a:cxn>
              <a:cxn ang="0">
                <a:pos x="71" y="23"/>
              </a:cxn>
              <a:cxn ang="0">
                <a:pos x="70" y="27"/>
              </a:cxn>
              <a:cxn ang="0">
                <a:pos x="80" y="40"/>
              </a:cxn>
              <a:cxn ang="0">
                <a:pos x="91" y="30"/>
              </a:cxn>
              <a:cxn ang="0">
                <a:pos x="92" y="27"/>
              </a:cxn>
              <a:cxn ang="0">
                <a:pos x="94" y="24"/>
              </a:cxn>
              <a:cxn ang="0">
                <a:pos x="84" y="11"/>
              </a:cxn>
            </a:cxnLst>
            <a:rect l="0" t="0" r="r" b="b"/>
            <a:pathLst>
              <a:path w="94" h="40">
                <a:moveTo>
                  <a:pt x="84" y="11"/>
                </a:moveTo>
                <a:lnTo>
                  <a:pt x="84" y="11"/>
                </a:lnTo>
                <a:lnTo>
                  <a:pt x="78" y="7"/>
                </a:lnTo>
                <a:lnTo>
                  <a:pt x="72" y="4"/>
                </a:lnTo>
                <a:lnTo>
                  <a:pt x="61" y="1"/>
                </a:lnTo>
                <a:lnTo>
                  <a:pt x="61" y="1"/>
                </a:lnTo>
                <a:lnTo>
                  <a:pt x="55" y="0"/>
                </a:lnTo>
                <a:lnTo>
                  <a:pt x="50" y="1"/>
                </a:lnTo>
                <a:lnTo>
                  <a:pt x="44" y="4"/>
                </a:lnTo>
                <a:lnTo>
                  <a:pt x="38" y="10"/>
                </a:lnTo>
                <a:lnTo>
                  <a:pt x="38" y="10"/>
                </a:lnTo>
                <a:lnTo>
                  <a:pt x="36" y="13"/>
                </a:lnTo>
                <a:lnTo>
                  <a:pt x="31" y="13"/>
                </a:lnTo>
                <a:lnTo>
                  <a:pt x="26" y="14"/>
                </a:lnTo>
                <a:lnTo>
                  <a:pt x="18" y="11"/>
                </a:lnTo>
                <a:lnTo>
                  <a:pt x="13" y="8"/>
                </a:lnTo>
                <a:lnTo>
                  <a:pt x="13" y="8"/>
                </a:lnTo>
                <a:lnTo>
                  <a:pt x="4" y="1"/>
                </a:lnTo>
                <a:lnTo>
                  <a:pt x="4" y="1"/>
                </a:lnTo>
                <a:lnTo>
                  <a:pt x="1" y="7"/>
                </a:lnTo>
                <a:lnTo>
                  <a:pt x="1" y="11"/>
                </a:lnTo>
                <a:lnTo>
                  <a:pt x="1" y="11"/>
                </a:lnTo>
                <a:lnTo>
                  <a:pt x="1" y="16"/>
                </a:lnTo>
                <a:lnTo>
                  <a:pt x="0" y="21"/>
                </a:lnTo>
                <a:lnTo>
                  <a:pt x="0" y="21"/>
                </a:lnTo>
                <a:lnTo>
                  <a:pt x="11" y="24"/>
                </a:lnTo>
                <a:lnTo>
                  <a:pt x="16" y="27"/>
                </a:lnTo>
                <a:lnTo>
                  <a:pt x="20" y="30"/>
                </a:lnTo>
                <a:lnTo>
                  <a:pt x="20" y="30"/>
                </a:lnTo>
                <a:lnTo>
                  <a:pt x="24" y="33"/>
                </a:lnTo>
                <a:lnTo>
                  <a:pt x="27" y="34"/>
                </a:lnTo>
                <a:lnTo>
                  <a:pt x="30" y="35"/>
                </a:lnTo>
                <a:lnTo>
                  <a:pt x="33" y="38"/>
                </a:lnTo>
                <a:lnTo>
                  <a:pt x="33" y="38"/>
                </a:lnTo>
                <a:lnTo>
                  <a:pt x="34" y="40"/>
                </a:lnTo>
                <a:lnTo>
                  <a:pt x="36" y="40"/>
                </a:lnTo>
                <a:lnTo>
                  <a:pt x="38" y="40"/>
                </a:lnTo>
                <a:lnTo>
                  <a:pt x="43" y="37"/>
                </a:lnTo>
                <a:lnTo>
                  <a:pt x="44" y="34"/>
                </a:lnTo>
                <a:lnTo>
                  <a:pt x="44" y="34"/>
                </a:lnTo>
                <a:lnTo>
                  <a:pt x="44" y="33"/>
                </a:lnTo>
                <a:lnTo>
                  <a:pt x="43" y="30"/>
                </a:lnTo>
                <a:lnTo>
                  <a:pt x="41" y="28"/>
                </a:lnTo>
                <a:lnTo>
                  <a:pt x="40" y="26"/>
                </a:lnTo>
                <a:lnTo>
                  <a:pt x="40" y="26"/>
                </a:lnTo>
                <a:lnTo>
                  <a:pt x="41" y="24"/>
                </a:lnTo>
                <a:lnTo>
                  <a:pt x="44" y="23"/>
                </a:lnTo>
                <a:lnTo>
                  <a:pt x="47" y="21"/>
                </a:lnTo>
                <a:lnTo>
                  <a:pt x="48" y="18"/>
                </a:lnTo>
                <a:lnTo>
                  <a:pt x="48" y="18"/>
                </a:lnTo>
                <a:lnTo>
                  <a:pt x="51" y="14"/>
                </a:lnTo>
                <a:lnTo>
                  <a:pt x="55" y="13"/>
                </a:lnTo>
                <a:lnTo>
                  <a:pt x="61" y="11"/>
                </a:lnTo>
                <a:lnTo>
                  <a:pt x="67" y="13"/>
                </a:lnTo>
                <a:lnTo>
                  <a:pt x="67" y="13"/>
                </a:lnTo>
                <a:lnTo>
                  <a:pt x="70" y="14"/>
                </a:lnTo>
                <a:lnTo>
                  <a:pt x="72" y="17"/>
                </a:lnTo>
                <a:lnTo>
                  <a:pt x="72" y="20"/>
                </a:lnTo>
                <a:lnTo>
                  <a:pt x="71" y="23"/>
                </a:lnTo>
                <a:lnTo>
                  <a:pt x="71" y="23"/>
                </a:lnTo>
                <a:lnTo>
                  <a:pt x="70" y="26"/>
                </a:lnTo>
                <a:lnTo>
                  <a:pt x="70" y="27"/>
                </a:lnTo>
                <a:lnTo>
                  <a:pt x="72" y="31"/>
                </a:lnTo>
                <a:lnTo>
                  <a:pt x="80" y="40"/>
                </a:lnTo>
                <a:lnTo>
                  <a:pt x="80" y="40"/>
                </a:lnTo>
                <a:lnTo>
                  <a:pt x="91" y="30"/>
                </a:lnTo>
                <a:lnTo>
                  <a:pt x="91" y="30"/>
                </a:lnTo>
                <a:lnTo>
                  <a:pt x="92" y="27"/>
                </a:lnTo>
                <a:lnTo>
                  <a:pt x="94" y="24"/>
                </a:lnTo>
                <a:lnTo>
                  <a:pt x="94" y="24"/>
                </a:lnTo>
                <a:lnTo>
                  <a:pt x="88" y="20"/>
                </a:lnTo>
                <a:lnTo>
                  <a:pt x="84" y="11"/>
                </a:lnTo>
                <a:lnTo>
                  <a:pt x="84" y="1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2" name="Freeform 299">
            <a:extLst>
              <a:ext uri="{FF2B5EF4-FFF2-40B4-BE49-F238E27FC236}">
                <a16:creationId xmlns:a16="http://schemas.microsoft.com/office/drawing/2014/main" id="{C7E8B4CE-55A7-CE17-0443-1F8656A6EBCD}"/>
              </a:ext>
            </a:extLst>
          </p:cNvPr>
          <p:cNvSpPr>
            <a:spLocks/>
          </p:cNvSpPr>
          <p:nvPr/>
        </p:nvSpPr>
        <p:spPr bwMode="gray">
          <a:xfrm>
            <a:off x="2018599" y="7311521"/>
            <a:ext cx="186298" cy="835408"/>
          </a:xfrm>
          <a:custGeom>
            <a:avLst/>
            <a:gdLst/>
            <a:ahLst/>
            <a:cxnLst>
              <a:cxn ang="0">
                <a:pos x="40" y="198"/>
              </a:cxn>
              <a:cxn ang="0">
                <a:pos x="53" y="207"/>
              </a:cxn>
              <a:cxn ang="0">
                <a:pos x="65" y="205"/>
              </a:cxn>
              <a:cxn ang="0">
                <a:pos x="74" y="218"/>
              </a:cxn>
              <a:cxn ang="0">
                <a:pos x="84" y="224"/>
              </a:cxn>
              <a:cxn ang="0">
                <a:pos x="90" y="234"/>
              </a:cxn>
              <a:cxn ang="0">
                <a:pos x="95" y="242"/>
              </a:cxn>
              <a:cxn ang="0">
                <a:pos x="117" y="241"/>
              </a:cxn>
              <a:cxn ang="0">
                <a:pos x="127" y="241"/>
              </a:cxn>
              <a:cxn ang="0">
                <a:pos x="142" y="246"/>
              </a:cxn>
              <a:cxn ang="0">
                <a:pos x="135" y="261"/>
              </a:cxn>
              <a:cxn ang="0">
                <a:pos x="142" y="269"/>
              </a:cxn>
              <a:cxn ang="0">
                <a:pos x="146" y="271"/>
              </a:cxn>
              <a:cxn ang="0">
                <a:pos x="152" y="238"/>
              </a:cxn>
              <a:cxn ang="0">
                <a:pos x="151" y="215"/>
              </a:cxn>
              <a:cxn ang="0">
                <a:pos x="145" y="197"/>
              </a:cxn>
              <a:cxn ang="0">
                <a:pos x="158" y="190"/>
              </a:cxn>
              <a:cxn ang="0">
                <a:pos x="149" y="182"/>
              </a:cxn>
              <a:cxn ang="0">
                <a:pos x="151" y="175"/>
              </a:cxn>
              <a:cxn ang="0">
                <a:pos x="183" y="173"/>
              </a:cxn>
              <a:cxn ang="0">
                <a:pos x="188" y="161"/>
              </a:cxn>
              <a:cxn ang="0">
                <a:pos x="188" y="150"/>
              </a:cxn>
              <a:cxn ang="0">
                <a:pos x="182" y="137"/>
              </a:cxn>
              <a:cxn ang="0">
                <a:pos x="185" y="107"/>
              </a:cxn>
              <a:cxn ang="0">
                <a:pos x="182" y="101"/>
              </a:cxn>
              <a:cxn ang="0">
                <a:pos x="155" y="101"/>
              </a:cxn>
              <a:cxn ang="0">
                <a:pos x="139" y="90"/>
              </a:cxn>
              <a:cxn ang="0">
                <a:pos x="109" y="89"/>
              </a:cxn>
              <a:cxn ang="0">
                <a:pos x="107" y="69"/>
              </a:cxn>
              <a:cxn ang="0">
                <a:pos x="100" y="59"/>
              </a:cxn>
              <a:cxn ang="0">
                <a:pos x="91" y="54"/>
              </a:cxn>
              <a:cxn ang="0">
                <a:pos x="97" y="36"/>
              </a:cxn>
              <a:cxn ang="0">
                <a:pos x="111" y="17"/>
              </a:cxn>
              <a:cxn ang="0">
                <a:pos x="119" y="12"/>
              </a:cxn>
              <a:cxn ang="0">
                <a:pos x="124" y="2"/>
              </a:cxn>
              <a:cxn ang="0">
                <a:pos x="111" y="7"/>
              </a:cxn>
              <a:cxn ang="0">
                <a:pos x="91" y="19"/>
              </a:cxn>
              <a:cxn ang="0">
                <a:pos x="77" y="22"/>
              </a:cxn>
              <a:cxn ang="0">
                <a:pos x="70" y="22"/>
              </a:cxn>
              <a:cxn ang="0">
                <a:pos x="54" y="36"/>
              </a:cxn>
              <a:cxn ang="0">
                <a:pos x="48" y="52"/>
              </a:cxn>
              <a:cxn ang="0">
                <a:pos x="31" y="70"/>
              </a:cxn>
              <a:cxn ang="0">
                <a:pos x="27" y="76"/>
              </a:cxn>
              <a:cxn ang="0">
                <a:pos x="24" y="94"/>
              </a:cxn>
              <a:cxn ang="0">
                <a:pos x="26" y="109"/>
              </a:cxn>
              <a:cxn ang="0">
                <a:pos x="24" y="124"/>
              </a:cxn>
              <a:cxn ang="0">
                <a:pos x="28" y="143"/>
              </a:cxn>
              <a:cxn ang="0">
                <a:pos x="16" y="161"/>
              </a:cxn>
              <a:cxn ang="0">
                <a:pos x="6" y="167"/>
              </a:cxn>
              <a:cxn ang="0">
                <a:pos x="0" y="174"/>
              </a:cxn>
              <a:cxn ang="0">
                <a:pos x="20" y="190"/>
              </a:cxn>
              <a:cxn ang="0">
                <a:pos x="30" y="197"/>
              </a:cxn>
            </a:cxnLst>
            <a:rect l="0" t="0" r="r" b="b"/>
            <a:pathLst>
              <a:path w="191" h="271">
                <a:moveTo>
                  <a:pt x="30" y="197"/>
                </a:moveTo>
                <a:lnTo>
                  <a:pt x="30" y="197"/>
                </a:lnTo>
                <a:lnTo>
                  <a:pt x="33" y="198"/>
                </a:lnTo>
                <a:lnTo>
                  <a:pt x="37" y="200"/>
                </a:lnTo>
                <a:lnTo>
                  <a:pt x="40" y="198"/>
                </a:lnTo>
                <a:lnTo>
                  <a:pt x="41" y="197"/>
                </a:lnTo>
                <a:lnTo>
                  <a:pt x="41" y="197"/>
                </a:lnTo>
                <a:lnTo>
                  <a:pt x="43" y="197"/>
                </a:lnTo>
                <a:lnTo>
                  <a:pt x="45" y="198"/>
                </a:lnTo>
                <a:lnTo>
                  <a:pt x="53" y="207"/>
                </a:lnTo>
                <a:lnTo>
                  <a:pt x="53" y="207"/>
                </a:lnTo>
                <a:lnTo>
                  <a:pt x="54" y="207"/>
                </a:lnTo>
                <a:lnTo>
                  <a:pt x="54" y="207"/>
                </a:lnTo>
                <a:lnTo>
                  <a:pt x="61" y="205"/>
                </a:lnTo>
                <a:lnTo>
                  <a:pt x="65" y="205"/>
                </a:lnTo>
                <a:lnTo>
                  <a:pt x="67" y="207"/>
                </a:lnTo>
                <a:lnTo>
                  <a:pt x="67" y="207"/>
                </a:lnTo>
                <a:lnTo>
                  <a:pt x="70" y="210"/>
                </a:lnTo>
                <a:lnTo>
                  <a:pt x="71" y="214"/>
                </a:lnTo>
                <a:lnTo>
                  <a:pt x="74" y="218"/>
                </a:lnTo>
                <a:lnTo>
                  <a:pt x="75" y="219"/>
                </a:lnTo>
                <a:lnTo>
                  <a:pt x="77" y="219"/>
                </a:lnTo>
                <a:lnTo>
                  <a:pt x="77" y="219"/>
                </a:lnTo>
                <a:lnTo>
                  <a:pt x="81" y="221"/>
                </a:lnTo>
                <a:lnTo>
                  <a:pt x="84" y="224"/>
                </a:lnTo>
                <a:lnTo>
                  <a:pt x="87" y="227"/>
                </a:lnTo>
                <a:lnTo>
                  <a:pt x="87" y="229"/>
                </a:lnTo>
                <a:lnTo>
                  <a:pt x="87" y="229"/>
                </a:lnTo>
                <a:lnTo>
                  <a:pt x="88" y="232"/>
                </a:lnTo>
                <a:lnTo>
                  <a:pt x="90" y="234"/>
                </a:lnTo>
                <a:lnTo>
                  <a:pt x="92" y="237"/>
                </a:lnTo>
                <a:lnTo>
                  <a:pt x="92" y="239"/>
                </a:lnTo>
                <a:lnTo>
                  <a:pt x="92" y="239"/>
                </a:lnTo>
                <a:lnTo>
                  <a:pt x="94" y="242"/>
                </a:lnTo>
                <a:lnTo>
                  <a:pt x="95" y="242"/>
                </a:lnTo>
                <a:lnTo>
                  <a:pt x="101" y="244"/>
                </a:lnTo>
                <a:lnTo>
                  <a:pt x="108" y="244"/>
                </a:lnTo>
                <a:lnTo>
                  <a:pt x="111" y="242"/>
                </a:lnTo>
                <a:lnTo>
                  <a:pt x="111" y="242"/>
                </a:lnTo>
                <a:lnTo>
                  <a:pt x="117" y="241"/>
                </a:lnTo>
                <a:lnTo>
                  <a:pt x="118" y="241"/>
                </a:lnTo>
                <a:lnTo>
                  <a:pt x="121" y="241"/>
                </a:lnTo>
                <a:lnTo>
                  <a:pt x="121" y="241"/>
                </a:lnTo>
                <a:lnTo>
                  <a:pt x="124" y="242"/>
                </a:lnTo>
                <a:lnTo>
                  <a:pt x="127" y="241"/>
                </a:lnTo>
                <a:lnTo>
                  <a:pt x="129" y="241"/>
                </a:lnTo>
                <a:lnTo>
                  <a:pt x="132" y="241"/>
                </a:lnTo>
                <a:lnTo>
                  <a:pt x="132" y="241"/>
                </a:lnTo>
                <a:lnTo>
                  <a:pt x="139" y="244"/>
                </a:lnTo>
                <a:lnTo>
                  <a:pt x="142" y="246"/>
                </a:lnTo>
                <a:lnTo>
                  <a:pt x="144" y="248"/>
                </a:lnTo>
                <a:lnTo>
                  <a:pt x="144" y="251"/>
                </a:lnTo>
                <a:lnTo>
                  <a:pt x="144" y="251"/>
                </a:lnTo>
                <a:lnTo>
                  <a:pt x="138" y="256"/>
                </a:lnTo>
                <a:lnTo>
                  <a:pt x="135" y="261"/>
                </a:lnTo>
                <a:lnTo>
                  <a:pt x="135" y="264"/>
                </a:lnTo>
                <a:lnTo>
                  <a:pt x="135" y="264"/>
                </a:lnTo>
                <a:lnTo>
                  <a:pt x="137" y="265"/>
                </a:lnTo>
                <a:lnTo>
                  <a:pt x="139" y="266"/>
                </a:lnTo>
                <a:lnTo>
                  <a:pt x="142" y="269"/>
                </a:lnTo>
                <a:lnTo>
                  <a:pt x="145" y="271"/>
                </a:lnTo>
                <a:lnTo>
                  <a:pt x="145" y="271"/>
                </a:lnTo>
                <a:lnTo>
                  <a:pt x="145" y="271"/>
                </a:lnTo>
                <a:lnTo>
                  <a:pt x="145" y="271"/>
                </a:lnTo>
                <a:lnTo>
                  <a:pt x="146" y="271"/>
                </a:lnTo>
                <a:lnTo>
                  <a:pt x="148" y="268"/>
                </a:lnTo>
                <a:lnTo>
                  <a:pt x="149" y="262"/>
                </a:lnTo>
                <a:lnTo>
                  <a:pt x="152" y="249"/>
                </a:lnTo>
                <a:lnTo>
                  <a:pt x="152" y="249"/>
                </a:lnTo>
                <a:lnTo>
                  <a:pt x="152" y="238"/>
                </a:lnTo>
                <a:lnTo>
                  <a:pt x="155" y="228"/>
                </a:lnTo>
                <a:lnTo>
                  <a:pt x="155" y="228"/>
                </a:lnTo>
                <a:lnTo>
                  <a:pt x="155" y="224"/>
                </a:lnTo>
                <a:lnTo>
                  <a:pt x="154" y="221"/>
                </a:lnTo>
                <a:lnTo>
                  <a:pt x="151" y="215"/>
                </a:lnTo>
                <a:lnTo>
                  <a:pt x="146" y="208"/>
                </a:lnTo>
                <a:lnTo>
                  <a:pt x="145" y="205"/>
                </a:lnTo>
                <a:lnTo>
                  <a:pt x="145" y="201"/>
                </a:lnTo>
                <a:lnTo>
                  <a:pt x="145" y="201"/>
                </a:lnTo>
                <a:lnTo>
                  <a:pt x="145" y="197"/>
                </a:lnTo>
                <a:lnTo>
                  <a:pt x="148" y="195"/>
                </a:lnTo>
                <a:lnTo>
                  <a:pt x="151" y="194"/>
                </a:lnTo>
                <a:lnTo>
                  <a:pt x="155" y="192"/>
                </a:lnTo>
                <a:lnTo>
                  <a:pt x="155" y="192"/>
                </a:lnTo>
                <a:lnTo>
                  <a:pt x="158" y="190"/>
                </a:lnTo>
                <a:lnTo>
                  <a:pt x="156" y="188"/>
                </a:lnTo>
                <a:lnTo>
                  <a:pt x="152" y="187"/>
                </a:lnTo>
                <a:lnTo>
                  <a:pt x="152" y="187"/>
                </a:lnTo>
                <a:lnTo>
                  <a:pt x="151" y="185"/>
                </a:lnTo>
                <a:lnTo>
                  <a:pt x="149" y="182"/>
                </a:lnTo>
                <a:lnTo>
                  <a:pt x="148" y="180"/>
                </a:lnTo>
                <a:lnTo>
                  <a:pt x="148" y="177"/>
                </a:lnTo>
                <a:lnTo>
                  <a:pt x="148" y="177"/>
                </a:lnTo>
                <a:lnTo>
                  <a:pt x="149" y="177"/>
                </a:lnTo>
                <a:lnTo>
                  <a:pt x="151" y="175"/>
                </a:lnTo>
                <a:lnTo>
                  <a:pt x="158" y="175"/>
                </a:lnTo>
                <a:lnTo>
                  <a:pt x="172" y="175"/>
                </a:lnTo>
                <a:lnTo>
                  <a:pt x="172" y="175"/>
                </a:lnTo>
                <a:lnTo>
                  <a:pt x="178" y="175"/>
                </a:lnTo>
                <a:lnTo>
                  <a:pt x="183" y="173"/>
                </a:lnTo>
                <a:lnTo>
                  <a:pt x="191" y="170"/>
                </a:lnTo>
                <a:lnTo>
                  <a:pt x="191" y="170"/>
                </a:lnTo>
                <a:lnTo>
                  <a:pt x="191" y="167"/>
                </a:lnTo>
                <a:lnTo>
                  <a:pt x="189" y="164"/>
                </a:lnTo>
                <a:lnTo>
                  <a:pt x="188" y="161"/>
                </a:lnTo>
                <a:lnTo>
                  <a:pt x="188" y="161"/>
                </a:lnTo>
                <a:lnTo>
                  <a:pt x="185" y="158"/>
                </a:lnTo>
                <a:lnTo>
                  <a:pt x="185" y="155"/>
                </a:lnTo>
                <a:lnTo>
                  <a:pt x="186" y="153"/>
                </a:lnTo>
                <a:lnTo>
                  <a:pt x="188" y="150"/>
                </a:lnTo>
                <a:lnTo>
                  <a:pt x="188" y="150"/>
                </a:lnTo>
                <a:lnTo>
                  <a:pt x="189" y="147"/>
                </a:lnTo>
                <a:lnTo>
                  <a:pt x="188" y="144"/>
                </a:lnTo>
                <a:lnTo>
                  <a:pt x="182" y="137"/>
                </a:lnTo>
                <a:lnTo>
                  <a:pt x="182" y="137"/>
                </a:lnTo>
                <a:lnTo>
                  <a:pt x="181" y="134"/>
                </a:lnTo>
                <a:lnTo>
                  <a:pt x="179" y="131"/>
                </a:lnTo>
                <a:lnTo>
                  <a:pt x="181" y="124"/>
                </a:lnTo>
                <a:lnTo>
                  <a:pt x="182" y="116"/>
                </a:lnTo>
                <a:lnTo>
                  <a:pt x="185" y="107"/>
                </a:lnTo>
                <a:lnTo>
                  <a:pt x="185" y="107"/>
                </a:lnTo>
                <a:lnTo>
                  <a:pt x="186" y="106"/>
                </a:lnTo>
                <a:lnTo>
                  <a:pt x="186" y="103"/>
                </a:lnTo>
                <a:lnTo>
                  <a:pt x="183" y="103"/>
                </a:lnTo>
                <a:lnTo>
                  <a:pt x="182" y="101"/>
                </a:lnTo>
                <a:lnTo>
                  <a:pt x="174" y="101"/>
                </a:lnTo>
                <a:lnTo>
                  <a:pt x="166" y="103"/>
                </a:lnTo>
                <a:lnTo>
                  <a:pt x="166" y="103"/>
                </a:lnTo>
                <a:lnTo>
                  <a:pt x="161" y="103"/>
                </a:lnTo>
                <a:lnTo>
                  <a:pt x="155" y="101"/>
                </a:lnTo>
                <a:lnTo>
                  <a:pt x="149" y="97"/>
                </a:lnTo>
                <a:lnTo>
                  <a:pt x="144" y="93"/>
                </a:lnTo>
                <a:lnTo>
                  <a:pt x="144" y="93"/>
                </a:lnTo>
                <a:lnTo>
                  <a:pt x="142" y="90"/>
                </a:lnTo>
                <a:lnTo>
                  <a:pt x="139" y="90"/>
                </a:lnTo>
                <a:lnTo>
                  <a:pt x="134" y="89"/>
                </a:lnTo>
                <a:lnTo>
                  <a:pt x="117" y="90"/>
                </a:lnTo>
                <a:lnTo>
                  <a:pt x="117" y="90"/>
                </a:lnTo>
                <a:lnTo>
                  <a:pt x="112" y="90"/>
                </a:lnTo>
                <a:lnTo>
                  <a:pt x="109" y="89"/>
                </a:lnTo>
                <a:lnTo>
                  <a:pt x="108" y="86"/>
                </a:lnTo>
                <a:lnTo>
                  <a:pt x="107" y="83"/>
                </a:lnTo>
                <a:lnTo>
                  <a:pt x="105" y="76"/>
                </a:lnTo>
                <a:lnTo>
                  <a:pt x="107" y="69"/>
                </a:lnTo>
                <a:lnTo>
                  <a:pt x="107" y="69"/>
                </a:lnTo>
                <a:lnTo>
                  <a:pt x="105" y="66"/>
                </a:lnTo>
                <a:lnTo>
                  <a:pt x="104" y="63"/>
                </a:lnTo>
                <a:lnTo>
                  <a:pt x="101" y="62"/>
                </a:lnTo>
                <a:lnTo>
                  <a:pt x="100" y="59"/>
                </a:lnTo>
                <a:lnTo>
                  <a:pt x="100" y="59"/>
                </a:lnTo>
                <a:lnTo>
                  <a:pt x="98" y="56"/>
                </a:lnTo>
                <a:lnTo>
                  <a:pt x="97" y="56"/>
                </a:lnTo>
                <a:lnTo>
                  <a:pt x="92" y="56"/>
                </a:lnTo>
                <a:lnTo>
                  <a:pt x="92" y="56"/>
                </a:lnTo>
                <a:lnTo>
                  <a:pt x="91" y="54"/>
                </a:lnTo>
                <a:lnTo>
                  <a:pt x="91" y="53"/>
                </a:lnTo>
                <a:lnTo>
                  <a:pt x="94" y="47"/>
                </a:lnTo>
                <a:lnTo>
                  <a:pt x="94" y="47"/>
                </a:lnTo>
                <a:lnTo>
                  <a:pt x="97" y="43"/>
                </a:lnTo>
                <a:lnTo>
                  <a:pt x="97" y="36"/>
                </a:lnTo>
                <a:lnTo>
                  <a:pt x="97" y="36"/>
                </a:lnTo>
                <a:lnTo>
                  <a:pt x="98" y="32"/>
                </a:lnTo>
                <a:lnTo>
                  <a:pt x="102" y="27"/>
                </a:lnTo>
                <a:lnTo>
                  <a:pt x="111" y="17"/>
                </a:lnTo>
                <a:lnTo>
                  <a:pt x="111" y="17"/>
                </a:lnTo>
                <a:lnTo>
                  <a:pt x="112" y="16"/>
                </a:lnTo>
                <a:lnTo>
                  <a:pt x="115" y="15"/>
                </a:lnTo>
                <a:lnTo>
                  <a:pt x="115" y="15"/>
                </a:lnTo>
                <a:lnTo>
                  <a:pt x="117" y="13"/>
                </a:lnTo>
                <a:lnTo>
                  <a:pt x="119" y="12"/>
                </a:lnTo>
                <a:lnTo>
                  <a:pt x="119" y="12"/>
                </a:lnTo>
                <a:lnTo>
                  <a:pt x="124" y="10"/>
                </a:lnTo>
                <a:lnTo>
                  <a:pt x="127" y="7"/>
                </a:lnTo>
                <a:lnTo>
                  <a:pt x="127" y="5"/>
                </a:lnTo>
                <a:lnTo>
                  <a:pt x="124" y="2"/>
                </a:lnTo>
                <a:lnTo>
                  <a:pt x="124" y="2"/>
                </a:lnTo>
                <a:lnTo>
                  <a:pt x="121" y="0"/>
                </a:lnTo>
                <a:lnTo>
                  <a:pt x="119" y="2"/>
                </a:lnTo>
                <a:lnTo>
                  <a:pt x="115" y="5"/>
                </a:lnTo>
                <a:lnTo>
                  <a:pt x="111" y="7"/>
                </a:lnTo>
                <a:lnTo>
                  <a:pt x="105" y="10"/>
                </a:lnTo>
                <a:lnTo>
                  <a:pt x="105" y="10"/>
                </a:lnTo>
                <a:lnTo>
                  <a:pt x="101" y="12"/>
                </a:lnTo>
                <a:lnTo>
                  <a:pt x="98" y="13"/>
                </a:lnTo>
                <a:lnTo>
                  <a:pt x="91" y="19"/>
                </a:lnTo>
                <a:lnTo>
                  <a:pt x="91" y="19"/>
                </a:lnTo>
                <a:lnTo>
                  <a:pt x="87" y="19"/>
                </a:lnTo>
                <a:lnTo>
                  <a:pt x="82" y="20"/>
                </a:lnTo>
                <a:lnTo>
                  <a:pt x="78" y="20"/>
                </a:lnTo>
                <a:lnTo>
                  <a:pt x="77" y="22"/>
                </a:lnTo>
                <a:lnTo>
                  <a:pt x="77" y="23"/>
                </a:lnTo>
                <a:lnTo>
                  <a:pt x="77" y="23"/>
                </a:lnTo>
                <a:lnTo>
                  <a:pt x="77" y="25"/>
                </a:lnTo>
                <a:lnTo>
                  <a:pt x="74" y="25"/>
                </a:lnTo>
                <a:lnTo>
                  <a:pt x="70" y="22"/>
                </a:lnTo>
                <a:lnTo>
                  <a:pt x="70" y="22"/>
                </a:lnTo>
                <a:lnTo>
                  <a:pt x="65" y="23"/>
                </a:lnTo>
                <a:lnTo>
                  <a:pt x="60" y="26"/>
                </a:lnTo>
                <a:lnTo>
                  <a:pt x="55" y="32"/>
                </a:lnTo>
                <a:lnTo>
                  <a:pt x="54" y="36"/>
                </a:lnTo>
                <a:lnTo>
                  <a:pt x="54" y="36"/>
                </a:lnTo>
                <a:lnTo>
                  <a:pt x="55" y="43"/>
                </a:lnTo>
                <a:lnTo>
                  <a:pt x="53" y="47"/>
                </a:lnTo>
                <a:lnTo>
                  <a:pt x="48" y="52"/>
                </a:lnTo>
                <a:lnTo>
                  <a:pt x="48" y="52"/>
                </a:lnTo>
                <a:lnTo>
                  <a:pt x="44" y="56"/>
                </a:lnTo>
                <a:lnTo>
                  <a:pt x="40" y="60"/>
                </a:lnTo>
                <a:lnTo>
                  <a:pt x="33" y="70"/>
                </a:lnTo>
                <a:lnTo>
                  <a:pt x="33" y="70"/>
                </a:lnTo>
                <a:lnTo>
                  <a:pt x="31" y="70"/>
                </a:lnTo>
                <a:lnTo>
                  <a:pt x="30" y="70"/>
                </a:lnTo>
                <a:lnTo>
                  <a:pt x="30" y="70"/>
                </a:lnTo>
                <a:lnTo>
                  <a:pt x="28" y="73"/>
                </a:lnTo>
                <a:lnTo>
                  <a:pt x="27" y="76"/>
                </a:lnTo>
                <a:lnTo>
                  <a:pt x="27" y="76"/>
                </a:lnTo>
                <a:lnTo>
                  <a:pt x="16" y="86"/>
                </a:lnTo>
                <a:lnTo>
                  <a:pt x="16" y="86"/>
                </a:lnTo>
                <a:lnTo>
                  <a:pt x="21" y="91"/>
                </a:lnTo>
                <a:lnTo>
                  <a:pt x="21" y="91"/>
                </a:lnTo>
                <a:lnTo>
                  <a:pt x="24" y="94"/>
                </a:lnTo>
                <a:lnTo>
                  <a:pt x="24" y="99"/>
                </a:lnTo>
                <a:lnTo>
                  <a:pt x="24" y="101"/>
                </a:lnTo>
                <a:lnTo>
                  <a:pt x="24" y="103"/>
                </a:lnTo>
                <a:lnTo>
                  <a:pt x="24" y="103"/>
                </a:lnTo>
                <a:lnTo>
                  <a:pt x="26" y="109"/>
                </a:lnTo>
                <a:lnTo>
                  <a:pt x="26" y="110"/>
                </a:lnTo>
                <a:lnTo>
                  <a:pt x="24" y="113"/>
                </a:lnTo>
                <a:lnTo>
                  <a:pt x="24" y="113"/>
                </a:lnTo>
                <a:lnTo>
                  <a:pt x="24" y="117"/>
                </a:lnTo>
                <a:lnTo>
                  <a:pt x="24" y="124"/>
                </a:lnTo>
                <a:lnTo>
                  <a:pt x="26" y="133"/>
                </a:lnTo>
                <a:lnTo>
                  <a:pt x="27" y="137"/>
                </a:lnTo>
                <a:lnTo>
                  <a:pt x="27" y="137"/>
                </a:lnTo>
                <a:lnTo>
                  <a:pt x="28" y="140"/>
                </a:lnTo>
                <a:lnTo>
                  <a:pt x="28" y="143"/>
                </a:lnTo>
                <a:lnTo>
                  <a:pt x="24" y="151"/>
                </a:lnTo>
                <a:lnTo>
                  <a:pt x="24" y="151"/>
                </a:lnTo>
                <a:lnTo>
                  <a:pt x="21" y="155"/>
                </a:lnTo>
                <a:lnTo>
                  <a:pt x="18" y="158"/>
                </a:lnTo>
                <a:lnTo>
                  <a:pt x="16" y="161"/>
                </a:lnTo>
                <a:lnTo>
                  <a:pt x="11" y="161"/>
                </a:lnTo>
                <a:lnTo>
                  <a:pt x="11" y="161"/>
                </a:lnTo>
                <a:lnTo>
                  <a:pt x="8" y="163"/>
                </a:lnTo>
                <a:lnTo>
                  <a:pt x="7" y="164"/>
                </a:lnTo>
                <a:lnTo>
                  <a:pt x="6" y="167"/>
                </a:lnTo>
                <a:lnTo>
                  <a:pt x="4" y="171"/>
                </a:lnTo>
                <a:lnTo>
                  <a:pt x="3" y="173"/>
                </a:lnTo>
                <a:lnTo>
                  <a:pt x="3" y="173"/>
                </a:lnTo>
                <a:lnTo>
                  <a:pt x="1" y="173"/>
                </a:lnTo>
                <a:lnTo>
                  <a:pt x="0" y="174"/>
                </a:lnTo>
                <a:lnTo>
                  <a:pt x="0" y="178"/>
                </a:lnTo>
                <a:lnTo>
                  <a:pt x="0" y="178"/>
                </a:lnTo>
                <a:lnTo>
                  <a:pt x="10" y="187"/>
                </a:lnTo>
                <a:lnTo>
                  <a:pt x="16" y="188"/>
                </a:lnTo>
                <a:lnTo>
                  <a:pt x="20" y="190"/>
                </a:lnTo>
                <a:lnTo>
                  <a:pt x="20" y="190"/>
                </a:lnTo>
                <a:lnTo>
                  <a:pt x="21" y="191"/>
                </a:lnTo>
                <a:lnTo>
                  <a:pt x="24" y="192"/>
                </a:lnTo>
                <a:lnTo>
                  <a:pt x="30" y="197"/>
                </a:lnTo>
                <a:lnTo>
                  <a:pt x="30" y="19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3" name="Freeform 300">
            <a:extLst>
              <a:ext uri="{FF2B5EF4-FFF2-40B4-BE49-F238E27FC236}">
                <a16:creationId xmlns:a16="http://schemas.microsoft.com/office/drawing/2014/main" id="{F45B0831-268E-E911-E762-E049E91DEF94}"/>
              </a:ext>
            </a:extLst>
          </p:cNvPr>
          <p:cNvSpPr>
            <a:spLocks/>
          </p:cNvSpPr>
          <p:nvPr/>
        </p:nvSpPr>
        <p:spPr bwMode="gray">
          <a:xfrm>
            <a:off x="2165881" y="8430538"/>
            <a:ext cx="190200" cy="672027"/>
          </a:xfrm>
          <a:custGeom>
            <a:avLst/>
            <a:gdLst/>
            <a:ahLst/>
            <a:cxnLst>
              <a:cxn ang="0">
                <a:pos x="189" y="124"/>
              </a:cxn>
              <a:cxn ang="0">
                <a:pos x="183" y="111"/>
              </a:cxn>
              <a:cxn ang="0">
                <a:pos x="172" y="107"/>
              </a:cxn>
              <a:cxn ang="0">
                <a:pos x="153" y="100"/>
              </a:cxn>
              <a:cxn ang="0">
                <a:pos x="151" y="88"/>
              </a:cxn>
              <a:cxn ang="0">
                <a:pos x="153" y="84"/>
              </a:cxn>
              <a:cxn ang="0">
                <a:pos x="149" y="74"/>
              </a:cxn>
              <a:cxn ang="0">
                <a:pos x="143" y="63"/>
              </a:cxn>
              <a:cxn ang="0">
                <a:pos x="126" y="60"/>
              </a:cxn>
              <a:cxn ang="0">
                <a:pos x="121" y="54"/>
              </a:cxn>
              <a:cxn ang="0">
                <a:pos x="109" y="50"/>
              </a:cxn>
              <a:cxn ang="0">
                <a:pos x="102" y="47"/>
              </a:cxn>
              <a:cxn ang="0">
                <a:pos x="95" y="44"/>
              </a:cxn>
              <a:cxn ang="0">
                <a:pos x="75" y="33"/>
              </a:cxn>
              <a:cxn ang="0">
                <a:pos x="69" y="16"/>
              </a:cxn>
              <a:cxn ang="0">
                <a:pos x="71" y="0"/>
              </a:cxn>
              <a:cxn ang="0">
                <a:pos x="55" y="2"/>
              </a:cxn>
              <a:cxn ang="0">
                <a:pos x="37" y="10"/>
              </a:cxn>
              <a:cxn ang="0">
                <a:pos x="23" y="17"/>
              </a:cxn>
              <a:cxn ang="0">
                <a:pos x="8" y="20"/>
              </a:cxn>
              <a:cxn ang="0">
                <a:pos x="14" y="41"/>
              </a:cxn>
              <a:cxn ang="0">
                <a:pos x="10" y="50"/>
              </a:cxn>
              <a:cxn ang="0">
                <a:pos x="11" y="73"/>
              </a:cxn>
              <a:cxn ang="0">
                <a:pos x="7" y="83"/>
              </a:cxn>
              <a:cxn ang="0">
                <a:pos x="8" y="88"/>
              </a:cxn>
              <a:cxn ang="0">
                <a:pos x="4" y="100"/>
              </a:cxn>
              <a:cxn ang="0">
                <a:pos x="10" y="107"/>
              </a:cxn>
              <a:cxn ang="0">
                <a:pos x="1" y="120"/>
              </a:cxn>
              <a:cxn ang="0">
                <a:pos x="0" y="127"/>
              </a:cxn>
              <a:cxn ang="0">
                <a:pos x="7" y="134"/>
              </a:cxn>
              <a:cxn ang="0">
                <a:pos x="8" y="147"/>
              </a:cxn>
              <a:cxn ang="0">
                <a:pos x="14" y="155"/>
              </a:cxn>
              <a:cxn ang="0">
                <a:pos x="17" y="161"/>
              </a:cxn>
              <a:cxn ang="0">
                <a:pos x="14" y="172"/>
              </a:cxn>
              <a:cxn ang="0">
                <a:pos x="14" y="179"/>
              </a:cxn>
              <a:cxn ang="0">
                <a:pos x="21" y="188"/>
              </a:cxn>
              <a:cxn ang="0">
                <a:pos x="25" y="199"/>
              </a:cxn>
              <a:cxn ang="0">
                <a:pos x="30" y="218"/>
              </a:cxn>
              <a:cxn ang="0">
                <a:pos x="44" y="211"/>
              </a:cxn>
              <a:cxn ang="0">
                <a:pos x="58" y="201"/>
              </a:cxn>
              <a:cxn ang="0">
                <a:pos x="75" y="205"/>
              </a:cxn>
              <a:cxn ang="0">
                <a:pos x="85" y="214"/>
              </a:cxn>
              <a:cxn ang="0">
                <a:pos x="94" y="202"/>
              </a:cxn>
              <a:cxn ang="0">
                <a:pos x="115" y="202"/>
              </a:cxn>
              <a:cxn ang="0">
                <a:pos x="119" y="178"/>
              </a:cxn>
              <a:cxn ang="0">
                <a:pos x="132" y="162"/>
              </a:cxn>
              <a:cxn ang="0">
                <a:pos x="151" y="159"/>
              </a:cxn>
              <a:cxn ang="0">
                <a:pos x="169" y="157"/>
              </a:cxn>
              <a:cxn ang="0">
                <a:pos x="182" y="162"/>
              </a:cxn>
              <a:cxn ang="0">
                <a:pos x="190" y="159"/>
              </a:cxn>
              <a:cxn ang="0">
                <a:pos x="192" y="147"/>
              </a:cxn>
              <a:cxn ang="0">
                <a:pos x="195" y="131"/>
              </a:cxn>
            </a:cxnLst>
            <a:rect l="0" t="0" r="r" b="b"/>
            <a:pathLst>
              <a:path w="195" h="218">
                <a:moveTo>
                  <a:pt x="195" y="131"/>
                </a:moveTo>
                <a:lnTo>
                  <a:pt x="195" y="131"/>
                </a:lnTo>
                <a:lnTo>
                  <a:pt x="192" y="127"/>
                </a:lnTo>
                <a:lnTo>
                  <a:pt x="189" y="124"/>
                </a:lnTo>
                <a:lnTo>
                  <a:pt x="186" y="120"/>
                </a:lnTo>
                <a:lnTo>
                  <a:pt x="185" y="115"/>
                </a:lnTo>
                <a:lnTo>
                  <a:pt x="185" y="115"/>
                </a:lnTo>
                <a:lnTo>
                  <a:pt x="183" y="111"/>
                </a:lnTo>
                <a:lnTo>
                  <a:pt x="182" y="108"/>
                </a:lnTo>
                <a:lnTo>
                  <a:pt x="178" y="107"/>
                </a:lnTo>
                <a:lnTo>
                  <a:pt x="172" y="107"/>
                </a:lnTo>
                <a:lnTo>
                  <a:pt x="172" y="107"/>
                </a:lnTo>
                <a:lnTo>
                  <a:pt x="165" y="107"/>
                </a:lnTo>
                <a:lnTo>
                  <a:pt x="159" y="105"/>
                </a:lnTo>
                <a:lnTo>
                  <a:pt x="155" y="103"/>
                </a:lnTo>
                <a:lnTo>
                  <a:pt x="153" y="100"/>
                </a:lnTo>
                <a:lnTo>
                  <a:pt x="153" y="100"/>
                </a:lnTo>
                <a:lnTo>
                  <a:pt x="152" y="95"/>
                </a:lnTo>
                <a:lnTo>
                  <a:pt x="151" y="91"/>
                </a:lnTo>
                <a:lnTo>
                  <a:pt x="151" y="88"/>
                </a:lnTo>
                <a:lnTo>
                  <a:pt x="152" y="85"/>
                </a:lnTo>
                <a:lnTo>
                  <a:pt x="152" y="85"/>
                </a:lnTo>
                <a:lnTo>
                  <a:pt x="153" y="85"/>
                </a:lnTo>
                <a:lnTo>
                  <a:pt x="153" y="84"/>
                </a:lnTo>
                <a:lnTo>
                  <a:pt x="152" y="81"/>
                </a:lnTo>
                <a:lnTo>
                  <a:pt x="151" y="77"/>
                </a:lnTo>
                <a:lnTo>
                  <a:pt x="149" y="74"/>
                </a:lnTo>
                <a:lnTo>
                  <a:pt x="149" y="74"/>
                </a:lnTo>
                <a:lnTo>
                  <a:pt x="149" y="70"/>
                </a:lnTo>
                <a:lnTo>
                  <a:pt x="148" y="67"/>
                </a:lnTo>
                <a:lnTo>
                  <a:pt x="143" y="63"/>
                </a:lnTo>
                <a:lnTo>
                  <a:pt x="143" y="63"/>
                </a:lnTo>
                <a:lnTo>
                  <a:pt x="139" y="61"/>
                </a:lnTo>
                <a:lnTo>
                  <a:pt x="133" y="61"/>
                </a:lnTo>
                <a:lnTo>
                  <a:pt x="128" y="61"/>
                </a:lnTo>
                <a:lnTo>
                  <a:pt x="126" y="60"/>
                </a:lnTo>
                <a:lnTo>
                  <a:pt x="126" y="58"/>
                </a:lnTo>
                <a:lnTo>
                  <a:pt x="126" y="58"/>
                </a:lnTo>
                <a:lnTo>
                  <a:pt x="125" y="56"/>
                </a:lnTo>
                <a:lnTo>
                  <a:pt x="121" y="54"/>
                </a:lnTo>
                <a:lnTo>
                  <a:pt x="112" y="53"/>
                </a:lnTo>
                <a:lnTo>
                  <a:pt x="112" y="53"/>
                </a:lnTo>
                <a:lnTo>
                  <a:pt x="111" y="51"/>
                </a:lnTo>
                <a:lnTo>
                  <a:pt x="109" y="50"/>
                </a:lnTo>
                <a:lnTo>
                  <a:pt x="108" y="47"/>
                </a:lnTo>
                <a:lnTo>
                  <a:pt x="106" y="47"/>
                </a:lnTo>
                <a:lnTo>
                  <a:pt x="106" y="47"/>
                </a:lnTo>
                <a:lnTo>
                  <a:pt x="102" y="47"/>
                </a:lnTo>
                <a:lnTo>
                  <a:pt x="101" y="46"/>
                </a:lnTo>
                <a:lnTo>
                  <a:pt x="98" y="44"/>
                </a:lnTo>
                <a:lnTo>
                  <a:pt x="95" y="44"/>
                </a:lnTo>
                <a:lnTo>
                  <a:pt x="95" y="44"/>
                </a:lnTo>
                <a:lnTo>
                  <a:pt x="89" y="44"/>
                </a:lnTo>
                <a:lnTo>
                  <a:pt x="85" y="43"/>
                </a:lnTo>
                <a:lnTo>
                  <a:pt x="81" y="39"/>
                </a:lnTo>
                <a:lnTo>
                  <a:pt x="75" y="33"/>
                </a:lnTo>
                <a:lnTo>
                  <a:pt x="75" y="33"/>
                </a:lnTo>
                <a:lnTo>
                  <a:pt x="72" y="30"/>
                </a:lnTo>
                <a:lnTo>
                  <a:pt x="71" y="26"/>
                </a:lnTo>
                <a:lnTo>
                  <a:pt x="69" y="16"/>
                </a:lnTo>
                <a:lnTo>
                  <a:pt x="69" y="7"/>
                </a:lnTo>
                <a:lnTo>
                  <a:pt x="71" y="2"/>
                </a:lnTo>
                <a:lnTo>
                  <a:pt x="71" y="2"/>
                </a:lnTo>
                <a:lnTo>
                  <a:pt x="71" y="0"/>
                </a:lnTo>
                <a:lnTo>
                  <a:pt x="69" y="0"/>
                </a:lnTo>
                <a:lnTo>
                  <a:pt x="65" y="0"/>
                </a:lnTo>
                <a:lnTo>
                  <a:pt x="55" y="2"/>
                </a:lnTo>
                <a:lnTo>
                  <a:pt x="55" y="2"/>
                </a:lnTo>
                <a:lnTo>
                  <a:pt x="51" y="2"/>
                </a:lnTo>
                <a:lnTo>
                  <a:pt x="45" y="4"/>
                </a:lnTo>
                <a:lnTo>
                  <a:pt x="37" y="10"/>
                </a:lnTo>
                <a:lnTo>
                  <a:pt x="37" y="10"/>
                </a:lnTo>
                <a:lnTo>
                  <a:pt x="28" y="13"/>
                </a:lnTo>
                <a:lnTo>
                  <a:pt x="25" y="14"/>
                </a:lnTo>
                <a:lnTo>
                  <a:pt x="23" y="17"/>
                </a:lnTo>
                <a:lnTo>
                  <a:pt x="23" y="17"/>
                </a:lnTo>
                <a:lnTo>
                  <a:pt x="20" y="19"/>
                </a:lnTo>
                <a:lnTo>
                  <a:pt x="17" y="20"/>
                </a:lnTo>
                <a:lnTo>
                  <a:pt x="13" y="20"/>
                </a:lnTo>
                <a:lnTo>
                  <a:pt x="8" y="20"/>
                </a:lnTo>
                <a:lnTo>
                  <a:pt x="8" y="20"/>
                </a:lnTo>
                <a:lnTo>
                  <a:pt x="3" y="19"/>
                </a:lnTo>
                <a:lnTo>
                  <a:pt x="3" y="19"/>
                </a:lnTo>
                <a:lnTo>
                  <a:pt x="14" y="41"/>
                </a:lnTo>
                <a:lnTo>
                  <a:pt x="14" y="41"/>
                </a:lnTo>
                <a:lnTo>
                  <a:pt x="14" y="44"/>
                </a:lnTo>
                <a:lnTo>
                  <a:pt x="14" y="47"/>
                </a:lnTo>
                <a:lnTo>
                  <a:pt x="10" y="50"/>
                </a:lnTo>
                <a:lnTo>
                  <a:pt x="10" y="50"/>
                </a:lnTo>
                <a:lnTo>
                  <a:pt x="10" y="54"/>
                </a:lnTo>
                <a:lnTo>
                  <a:pt x="10" y="60"/>
                </a:lnTo>
                <a:lnTo>
                  <a:pt x="11" y="73"/>
                </a:lnTo>
                <a:lnTo>
                  <a:pt x="11" y="73"/>
                </a:lnTo>
                <a:lnTo>
                  <a:pt x="11" y="76"/>
                </a:lnTo>
                <a:lnTo>
                  <a:pt x="8" y="80"/>
                </a:lnTo>
                <a:lnTo>
                  <a:pt x="7" y="83"/>
                </a:lnTo>
                <a:lnTo>
                  <a:pt x="7" y="84"/>
                </a:lnTo>
                <a:lnTo>
                  <a:pt x="8" y="85"/>
                </a:lnTo>
                <a:lnTo>
                  <a:pt x="8" y="85"/>
                </a:lnTo>
                <a:lnTo>
                  <a:pt x="8" y="88"/>
                </a:lnTo>
                <a:lnTo>
                  <a:pt x="7" y="93"/>
                </a:lnTo>
                <a:lnTo>
                  <a:pt x="5" y="95"/>
                </a:lnTo>
                <a:lnTo>
                  <a:pt x="4" y="100"/>
                </a:lnTo>
                <a:lnTo>
                  <a:pt x="4" y="100"/>
                </a:lnTo>
                <a:lnTo>
                  <a:pt x="5" y="103"/>
                </a:lnTo>
                <a:lnTo>
                  <a:pt x="7" y="104"/>
                </a:lnTo>
                <a:lnTo>
                  <a:pt x="10" y="105"/>
                </a:lnTo>
                <a:lnTo>
                  <a:pt x="10" y="107"/>
                </a:lnTo>
                <a:lnTo>
                  <a:pt x="10" y="107"/>
                </a:lnTo>
                <a:lnTo>
                  <a:pt x="10" y="110"/>
                </a:lnTo>
                <a:lnTo>
                  <a:pt x="7" y="114"/>
                </a:lnTo>
                <a:lnTo>
                  <a:pt x="1" y="120"/>
                </a:lnTo>
                <a:lnTo>
                  <a:pt x="1" y="120"/>
                </a:lnTo>
                <a:lnTo>
                  <a:pt x="0" y="122"/>
                </a:lnTo>
                <a:lnTo>
                  <a:pt x="0" y="127"/>
                </a:lnTo>
                <a:lnTo>
                  <a:pt x="0" y="127"/>
                </a:lnTo>
                <a:lnTo>
                  <a:pt x="3" y="130"/>
                </a:lnTo>
                <a:lnTo>
                  <a:pt x="4" y="131"/>
                </a:lnTo>
                <a:lnTo>
                  <a:pt x="7" y="134"/>
                </a:lnTo>
                <a:lnTo>
                  <a:pt x="7" y="134"/>
                </a:lnTo>
                <a:lnTo>
                  <a:pt x="8" y="135"/>
                </a:lnTo>
                <a:lnTo>
                  <a:pt x="8" y="138"/>
                </a:lnTo>
                <a:lnTo>
                  <a:pt x="8" y="142"/>
                </a:lnTo>
                <a:lnTo>
                  <a:pt x="8" y="147"/>
                </a:lnTo>
                <a:lnTo>
                  <a:pt x="10" y="150"/>
                </a:lnTo>
                <a:lnTo>
                  <a:pt x="11" y="151"/>
                </a:lnTo>
                <a:lnTo>
                  <a:pt x="11" y="151"/>
                </a:lnTo>
                <a:lnTo>
                  <a:pt x="14" y="155"/>
                </a:lnTo>
                <a:lnTo>
                  <a:pt x="17" y="157"/>
                </a:lnTo>
                <a:lnTo>
                  <a:pt x="18" y="158"/>
                </a:lnTo>
                <a:lnTo>
                  <a:pt x="17" y="161"/>
                </a:lnTo>
                <a:lnTo>
                  <a:pt x="17" y="161"/>
                </a:lnTo>
                <a:lnTo>
                  <a:pt x="15" y="162"/>
                </a:lnTo>
                <a:lnTo>
                  <a:pt x="15" y="167"/>
                </a:lnTo>
                <a:lnTo>
                  <a:pt x="15" y="169"/>
                </a:lnTo>
                <a:lnTo>
                  <a:pt x="14" y="172"/>
                </a:lnTo>
                <a:lnTo>
                  <a:pt x="14" y="172"/>
                </a:lnTo>
                <a:lnTo>
                  <a:pt x="13" y="174"/>
                </a:lnTo>
                <a:lnTo>
                  <a:pt x="13" y="175"/>
                </a:lnTo>
                <a:lnTo>
                  <a:pt x="14" y="179"/>
                </a:lnTo>
                <a:lnTo>
                  <a:pt x="17" y="182"/>
                </a:lnTo>
                <a:lnTo>
                  <a:pt x="20" y="185"/>
                </a:lnTo>
                <a:lnTo>
                  <a:pt x="20" y="185"/>
                </a:lnTo>
                <a:lnTo>
                  <a:pt x="21" y="188"/>
                </a:lnTo>
                <a:lnTo>
                  <a:pt x="23" y="191"/>
                </a:lnTo>
                <a:lnTo>
                  <a:pt x="23" y="196"/>
                </a:lnTo>
                <a:lnTo>
                  <a:pt x="25" y="199"/>
                </a:lnTo>
                <a:lnTo>
                  <a:pt x="25" y="199"/>
                </a:lnTo>
                <a:lnTo>
                  <a:pt x="27" y="204"/>
                </a:lnTo>
                <a:lnTo>
                  <a:pt x="28" y="209"/>
                </a:lnTo>
                <a:lnTo>
                  <a:pt x="30" y="218"/>
                </a:lnTo>
                <a:lnTo>
                  <a:pt x="30" y="218"/>
                </a:lnTo>
                <a:lnTo>
                  <a:pt x="30" y="218"/>
                </a:lnTo>
                <a:lnTo>
                  <a:pt x="32" y="218"/>
                </a:lnTo>
                <a:lnTo>
                  <a:pt x="38" y="215"/>
                </a:lnTo>
                <a:lnTo>
                  <a:pt x="44" y="211"/>
                </a:lnTo>
                <a:lnTo>
                  <a:pt x="51" y="205"/>
                </a:lnTo>
                <a:lnTo>
                  <a:pt x="51" y="205"/>
                </a:lnTo>
                <a:lnTo>
                  <a:pt x="55" y="201"/>
                </a:lnTo>
                <a:lnTo>
                  <a:pt x="58" y="201"/>
                </a:lnTo>
                <a:lnTo>
                  <a:pt x="61" y="202"/>
                </a:lnTo>
                <a:lnTo>
                  <a:pt x="65" y="204"/>
                </a:lnTo>
                <a:lnTo>
                  <a:pt x="65" y="204"/>
                </a:lnTo>
                <a:lnTo>
                  <a:pt x="75" y="205"/>
                </a:lnTo>
                <a:lnTo>
                  <a:pt x="81" y="208"/>
                </a:lnTo>
                <a:lnTo>
                  <a:pt x="84" y="212"/>
                </a:lnTo>
                <a:lnTo>
                  <a:pt x="84" y="212"/>
                </a:lnTo>
                <a:lnTo>
                  <a:pt x="85" y="214"/>
                </a:lnTo>
                <a:lnTo>
                  <a:pt x="87" y="214"/>
                </a:lnTo>
                <a:lnTo>
                  <a:pt x="88" y="211"/>
                </a:lnTo>
                <a:lnTo>
                  <a:pt x="94" y="202"/>
                </a:lnTo>
                <a:lnTo>
                  <a:pt x="94" y="202"/>
                </a:lnTo>
                <a:lnTo>
                  <a:pt x="96" y="201"/>
                </a:lnTo>
                <a:lnTo>
                  <a:pt x="104" y="201"/>
                </a:lnTo>
                <a:lnTo>
                  <a:pt x="115" y="202"/>
                </a:lnTo>
                <a:lnTo>
                  <a:pt x="115" y="202"/>
                </a:lnTo>
                <a:lnTo>
                  <a:pt x="116" y="198"/>
                </a:lnTo>
                <a:lnTo>
                  <a:pt x="118" y="191"/>
                </a:lnTo>
                <a:lnTo>
                  <a:pt x="119" y="178"/>
                </a:lnTo>
                <a:lnTo>
                  <a:pt x="119" y="178"/>
                </a:lnTo>
                <a:lnTo>
                  <a:pt x="119" y="174"/>
                </a:lnTo>
                <a:lnTo>
                  <a:pt x="124" y="169"/>
                </a:lnTo>
                <a:lnTo>
                  <a:pt x="132" y="162"/>
                </a:lnTo>
                <a:lnTo>
                  <a:pt x="132" y="162"/>
                </a:lnTo>
                <a:lnTo>
                  <a:pt x="136" y="161"/>
                </a:lnTo>
                <a:lnTo>
                  <a:pt x="142" y="159"/>
                </a:lnTo>
                <a:lnTo>
                  <a:pt x="146" y="159"/>
                </a:lnTo>
                <a:lnTo>
                  <a:pt x="151" y="159"/>
                </a:lnTo>
                <a:lnTo>
                  <a:pt x="151" y="159"/>
                </a:lnTo>
                <a:lnTo>
                  <a:pt x="155" y="158"/>
                </a:lnTo>
                <a:lnTo>
                  <a:pt x="159" y="157"/>
                </a:lnTo>
                <a:lnTo>
                  <a:pt x="169" y="157"/>
                </a:lnTo>
                <a:lnTo>
                  <a:pt x="169" y="157"/>
                </a:lnTo>
                <a:lnTo>
                  <a:pt x="173" y="158"/>
                </a:lnTo>
                <a:lnTo>
                  <a:pt x="178" y="161"/>
                </a:lnTo>
                <a:lnTo>
                  <a:pt x="182" y="162"/>
                </a:lnTo>
                <a:lnTo>
                  <a:pt x="185" y="164"/>
                </a:lnTo>
                <a:lnTo>
                  <a:pt x="185" y="164"/>
                </a:lnTo>
                <a:lnTo>
                  <a:pt x="188" y="162"/>
                </a:lnTo>
                <a:lnTo>
                  <a:pt x="190" y="159"/>
                </a:lnTo>
                <a:lnTo>
                  <a:pt x="192" y="157"/>
                </a:lnTo>
                <a:lnTo>
                  <a:pt x="192" y="152"/>
                </a:lnTo>
                <a:lnTo>
                  <a:pt x="192" y="152"/>
                </a:lnTo>
                <a:lnTo>
                  <a:pt x="192" y="147"/>
                </a:lnTo>
                <a:lnTo>
                  <a:pt x="193" y="142"/>
                </a:lnTo>
                <a:lnTo>
                  <a:pt x="195" y="137"/>
                </a:lnTo>
                <a:lnTo>
                  <a:pt x="195" y="131"/>
                </a:lnTo>
                <a:lnTo>
                  <a:pt x="195" y="13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4" name="Freeform 301">
            <a:extLst>
              <a:ext uri="{FF2B5EF4-FFF2-40B4-BE49-F238E27FC236}">
                <a16:creationId xmlns:a16="http://schemas.microsoft.com/office/drawing/2014/main" id="{74FAA59A-DA84-D87F-7471-96CF5034BC1B}"/>
              </a:ext>
            </a:extLst>
          </p:cNvPr>
          <p:cNvSpPr>
            <a:spLocks/>
          </p:cNvSpPr>
          <p:nvPr/>
        </p:nvSpPr>
        <p:spPr bwMode="gray">
          <a:xfrm>
            <a:off x="1981534" y="7943470"/>
            <a:ext cx="198003" cy="924807"/>
          </a:xfrm>
          <a:custGeom>
            <a:avLst/>
            <a:gdLst/>
            <a:ahLst/>
            <a:cxnLst>
              <a:cxn ang="0">
                <a:pos x="189" y="285"/>
              </a:cxn>
              <a:cxn ang="0">
                <a:pos x="196" y="272"/>
              </a:cxn>
              <a:cxn ang="0">
                <a:pos x="199" y="263"/>
              </a:cxn>
              <a:cxn ang="0">
                <a:pos x="193" y="258"/>
              </a:cxn>
              <a:cxn ang="0">
                <a:pos x="197" y="243"/>
              </a:cxn>
              <a:cxn ang="0">
                <a:pos x="197" y="238"/>
              </a:cxn>
              <a:cxn ang="0">
                <a:pos x="199" y="218"/>
              </a:cxn>
              <a:cxn ang="0">
                <a:pos x="203" y="205"/>
              </a:cxn>
              <a:cxn ang="0">
                <a:pos x="192" y="177"/>
              </a:cxn>
              <a:cxn ang="0">
                <a:pos x="177" y="178"/>
              </a:cxn>
              <a:cxn ang="0">
                <a:pos x="173" y="157"/>
              </a:cxn>
              <a:cxn ang="0">
                <a:pos x="167" y="155"/>
              </a:cxn>
              <a:cxn ang="0">
                <a:pos x="159" y="161"/>
              </a:cxn>
              <a:cxn ang="0">
                <a:pos x="145" y="160"/>
              </a:cxn>
              <a:cxn ang="0">
                <a:pos x="140" y="151"/>
              </a:cxn>
              <a:cxn ang="0">
                <a:pos x="132" y="148"/>
              </a:cxn>
              <a:cxn ang="0">
                <a:pos x="130" y="138"/>
              </a:cxn>
              <a:cxn ang="0">
                <a:pos x="120" y="121"/>
              </a:cxn>
              <a:cxn ang="0">
                <a:pos x="122" y="113"/>
              </a:cxn>
              <a:cxn ang="0">
                <a:pos x="126" y="106"/>
              </a:cxn>
              <a:cxn ang="0">
                <a:pos x="130" y="98"/>
              </a:cxn>
              <a:cxn ang="0">
                <a:pos x="136" y="84"/>
              </a:cxn>
              <a:cxn ang="0">
                <a:pos x="145" y="77"/>
              </a:cxn>
              <a:cxn ang="0">
                <a:pos x="160" y="70"/>
              </a:cxn>
              <a:cxn ang="0">
                <a:pos x="173" y="66"/>
              </a:cxn>
              <a:cxn ang="0">
                <a:pos x="180" y="64"/>
              </a:cxn>
              <a:cxn ang="0">
                <a:pos x="173" y="59"/>
              </a:cxn>
              <a:cxn ang="0">
                <a:pos x="182" y="46"/>
              </a:cxn>
              <a:cxn ang="0">
                <a:pos x="170" y="36"/>
              </a:cxn>
              <a:cxn ang="0">
                <a:pos x="162" y="37"/>
              </a:cxn>
              <a:cxn ang="0">
                <a:pos x="155" y="36"/>
              </a:cxn>
              <a:cxn ang="0">
                <a:pos x="139" y="39"/>
              </a:cxn>
              <a:cxn ang="0">
                <a:pos x="130" y="34"/>
              </a:cxn>
              <a:cxn ang="0">
                <a:pos x="125" y="24"/>
              </a:cxn>
              <a:cxn ang="0">
                <a:pos x="119" y="16"/>
              </a:cxn>
              <a:cxn ang="0">
                <a:pos x="112" y="13"/>
              </a:cxn>
              <a:cxn ang="0">
                <a:pos x="105" y="2"/>
              </a:cxn>
              <a:cxn ang="0">
                <a:pos x="92" y="2"/>
              </a:cxn>
              <a:cxn ang="0">
                <a:pos x="95" y="13"/>
              </a:cxn>
              <a:cxn ang="0">
                <a:pos x="86" y="30"/>
              </a:cxn>
              <a:cxn ang="0">
                <a:pos x="71" y="41"/>
              </a:cxn>
              <a:cxn ang="0">
                <a:pos x="52" y="49"/>
              </a:cxn>
              <a:cxn ang="0">
                <a:pos x="41" y="73"/>
              </a:cxn>
              <a:cxn ang="0">
                <a:pos x="29" y="73"/>
              </a:cxn>
              <a:cxn ang="0">
                <a:pos x="19" y="71"/>
              </a:cxn>
              <a:cxn ang="0">
                <a:pos x="14" y="66"/>
              </a:cxn>
              <a:cxn ang="0">
                <a:pos x="17" y="59"/>
              </a:cxn>
              <a:cxn ang="0">
                <a:pos x="7" y="59"/>
              </a:cxn>
              <a:cxn ang="0">
                <a:pos x="0" y="73"/>
              </a:cxn>
              <a:cxn ang="0">
                <a:pos x="7" y="91"/>
              </a:cxn>
              <a:cxn ang="0">
                <a:pos x="1" y="94"/>
              </a:cxn>
              <a:cxn ang="0">
                <a:pos x="19" y="107"/>
              </a:cxn>
              <a:cxn ang="0">
                <a:pos x="31" y="124"/>
              </a:cxn>
              <a:cxn ang="0">
                <a:pos x="41" y="138"/>
              </a:cxn>
              <a:cxn ang="0">
                <a:pos x="65" y="192"/>
              </a:cxn>
              <a:cxn ang="0">
                <a:pos x="79" y="215"/>
              </a:cxn>
              <a:cxn ang="0">
                <a:pos x="81" y="225"/>
              </a:cxn>
              <a:cxn ang="0">
                <a:pos x="86" y="236"/>
              </a:cxn>
              <a:cxn ang="0">
                <a:pos x="112" y="255"/>
              </a:cxn>
              <a:cxn ang="0">
                <a:pos x="159" y="283"/>
              </a:cxn>
              <a:cxn ang="0">
                <a:pos x="177" y="298"/>
              </a:cxn>
              <a:cxn ang="0">
                <a:pos x="182" y="298"/>
              </a:cxn>
              <a:cxn ang="0">
                <a:pos x="189" y="285"/>
              </a:cxn>
            </a:cxnLst>
            <a:rect l="0" t="0" r="r" b="b"/>
            <a:pathLst>
              <a:path w="203" h="300">
                <a:moveTo>
                  <a:pt x="189" y="285"/>
                </a:moveTo>
                <a:lnTo>
                  <a:pt x="189" y="285"/>
                </a:lnTo>
                <a:lnTo>
                  <a:pt x="189" y="285"/>
                </a:lnTo>
                <a:lnTo>
                  <a:pt x="189" y="285"/>
                </a:lnTo>
                <a:lnTo>
                  <a:pt x="189" y="280"/>
                </a:lnTo>
                <a:lnTo>
                  <a:pt x="190" y="278"/>
                </a:lnTo>
                <a:lnTo>
                  <a:pt x="190" y="278"/>
                </a:lnTo>
                <a:lnTo>
                  <a:pt x="196" y="272"/>
                </a:lnTo>
                <a:lnTo>
                  <a:pt x="199" y="268"/>
                </a:lnTo>
                <a:lnTo>
                  <a:pt x="199" y="265"/>
                </a:lnTo>
                <a:lnTo>
                  <a:pt x="199" y="265"/>
                </a:lnTo>
                <a:lnTo>
                  <a:pt x="199" y="263"/>
                </a:lnTo>
                <a:lnTo>
                  <a:pt x="196" y="262"/>
                </a:lnTo>
                <a:lnTo>
                  <a:pt x="194" y="261"/>
                </a:lnTo>
                <a:lnTo>
                  <a:pt x="193" y="258"/>
                </a:lnTo>
                <a:lnTo>
                  <a:pt x="193" y="258"/>
                </a:lnTo>
                <a:lnTo>
                  <a:pt x="194" y="253"/>
                </a:lnTo>
                <a:lnTo>
                  <a:pt x="196" y="251"/>
                </a:lnTo>
                <a:lnTo>
                  <a:pt x="197" y="246"/>
                </a:lnTo>
                <a:lnTo>
                  <a:pt x="197" y="243"/>
                </a:lnTo>
                <a:lnTo>
                  <a:pt x="197" y="243"/>
                </a:lnTo>
                <a:lnTo>
                  <a:pt x="196" y="242"/>
                </a:lnTo>
                <a:lnTo>
                  <a:pt x="196" y="241"/>
                </a:lnTo>
                <a:lnTo>
                  <a:pt x="197" y="238"/>
                </a:lnTo>
                <a:lnTo>
                  <a:pt x="200" y="234"/>
                </a:lnTo>
                <a:lnTo>
                  <a:pt x="200" y="231"/>
                </a:lnTo>
                <a:lnTo>
                  <a:pt x="200" y="231"/>
                </a:lnTo>
                <a:lnTo>
                  <a:pt x="199" y="218"/>
                </a:lnTo>
                <a:lnTo>
                  <a:pt x="199" y="212"/>
                </a:lnTo>
                <a:lnTo>
                  <a:pt x="199" y="208"/>
                </a:lnTo>
                <a:lnTo>
                  <a:pt x="199" y="208"/>
                </a:lnTo>
                <a:lnTo>
                  <a:pt x="203" y="205"/>
                </a:lnTo>
                <a:lnTo>
                  <a:pt x="203" y="202"/>
                </a:lnTo>
                <a:lnTo>
                  <a:pt x="203" y="199"/>
                </a:lnTo>
                <a:lnTo>
                  <a:pt x="203" y="199"/>
                </a:lnTo>
                <a:lnTo>
                  <a:pt x="192" y="177"/>
                </a:lnTo>
                <a:lnTo>
                  <a:pt x="192" y="177"/>
                </a:lnTo>
                <a:lnTo>
                  <a:pt x="184" y="177"/>
                </a:lnTo>
                <a:lnTo>
                  <a:pt x="177" y="178"/>
                </a:lnTo>
                <a:lnTo>
                  <a:pt x="177" y="178"/>
                </a:lnTo>
                <a:lnTo>
                  <a:pt x="175" y="178"/>
                </a:lnTo>
                <a:lnTo>
                  <a:pt x="175" y="175"/>
                </a:lnTo>
                <a:lnTo>
                  <a:pt x="173" y="170"/>
                </a:lnTo>
                <a:lnTo>
                  <a:pt x="173" y="157"/>
                </a:lnTo>
                <a:lnTo>
                  <a:pt x="173" y="157"/>
                </a:lnTo>
                <a:lnTo>
                  <a:pt x="172" y="154"/>
                </a:lnTo>
                <a:lnTo>
                  <a:pt x="170" y="154"/>
                </a:lnTo>
                <a:lnTo>
                  <a:pt x="167" y="155"/>
                </a:lnTo>
                <a:lnTo>
                  <a:pt x="166" y="158"/>
                </a:lnTo>
                <a:lnTo>
                  <a:pt x="166" y="158"/>
                </a:lnTo>
                <a:lnTo>
                  <a:pt x="163" y="160"/>
                </a:lnTo>
                <a:lnTo>
                  <a:pt x="159" y="161"/>
                </a:lnTo>
                <a:lnTo>
                  <a:pt x="149" y="161"/>
                </a:lnTo>
                <a:lnTo>
                  <a:pt x="149" y="161"/>
                </a:lnTo>
                <a:lnTo>
                  <a:pt x="146" y="160"/>
                </a:lnTo>
                <a:lnTo>
                  <a:pt x="145" y="160"/>
                </a:lnTo>
                <a:lnTo>
                  <a:pt x="143" y="155"/>
                </a:lnTo>
                <a:lnTo>
                  <a:pt x="142" y="152"/>
                </a:lnTo>
                <a:lnTo>
                  <a:pt x="142" y="151"/>
                </a:lnTo>
                <a:lnTo>
                  <a:pt x="140" y="151"/>
                </a:lnTo>
                <a:lnTo>
                  <a:pt x="140" y="151"/>
                </a:lnTo>
                <a:lnTo>
                  <a:pt x="138" y="151"/>
                </a:lnTo>
                <a:lnTo>
                  <a:pt x="135" y="150"/>
                </a:lnTo>
                <a:lnTo>
                  <a:pt x="132" y="148"/>
                </a:lnTo>
                <a:lnTo>
                  <a:pt x="132" y="145"/>
                </a:lnTo>
                <a:lnTo>
                  <a:pt x="132" y="145"/>
                </a:lnTo>
                <a:lnTo>
                  <a:pt x="132" y="142"/>
                </a:lnTo>
                <a:lnTo>
                  <a:pt x="130" y="138"/>
                </a:lnTo>
                <a:lnTo>
                  <a:pt x="126" y="131"/>
                </a:lnTo>
                <a:lnTo>
                  <a:pt x="126" y="131"/>
                </a:lnTo>
                <a:lnTo>
                  <a:pt x="120" y="124"/>
                </a:lnTo>
                <a:lnTo>
                  <a:pt x="120" y="121"/>
                </a:lnTo>
                <a:lnTo>
                  <a:pt x="122" y="118"/>
                </a:lnTo>
                <a:lnTo>
                  <a:pt x="122" y="118"/>
                </a:lnTo>
                <a:lnTo>
                  <a:pt x="122" y="115"/>
                </a:lnTo>
                <a:lnTo>
                  <a:pt x="122" y="113"/>
                </a:lnTo>
                <a:lnTo>
                  <a:pt x="122" y="110"/>
                </a:lnTo>
                <a:lnTo>
                  <a:pt x="123" y="107"/>
                </a:lnTo>
                <a:lnTo>
                  <a:pt x="123" y="107"/>
                </a:lnTo>
                <a:lnTo>
                  <a:pt x="126" y="106"/>
                </a:lnTo>
                <a:lnTo>
                  <a:pt x="129" y="104"/>
                </a:lnTo>
                <a:lnTo>
                  <a:pt x="130" y="101"/>
                </a:lnTo>
                <a:lnTo>
                  <a:pt x="130" y="98"/>
                </a:lnTo>
                <a:lnTo>
                  <a:pt x="130" y="98"/>
                </a:lnTo>
                <a:lnTo>
                  <a:pt x="130" y="96"/>
                </a:lnTo>
                <a:lnTo>
                  <a:pt x="133" y="91"/>
                </a:lnTo>
                <a:lnTo>
                  <a:pt x="135" y="88"/>
                </a:lnTo>
                <a:lnTo>
                  <a:pt x="136" y="84"/>
                </a:lnTo>
                <a:lnTo>
                  <a:pt x="136" y="84"/>
                </a:lnTo>
                <a:lnTo>
                  <a:pt x="138" y="80"/>
                </a:lnTo>
                <a:lnTo>
                  <a:pt x="140" y="78"/>
                </a:lnTo>
                <a:lnTo>
                  <a:pt x="145" y="77"/>
                </a:lnTo>
                <a:lnTo>
                  <a:pt x="150" y="74"/>
                </a:lnTo>
                <a:lnTo>
                  <a:pt x="150" y="74"/>
                </a:lnTo>
                <a:lnTo>
                  <a:pt x="155" y="71"/>
                </a:lnTo>
                <a:lnTo>
                  <a:pt x="160" y="70"/>
                </a:lnTo>
                <a:lnTo>
                  <a:pt x="165" y="70"/>
                </a:lnTo>
                <a:lnTo>
                  <a:pt x="170" y="67"/>
                </a:lnTo>
                <a:lnTo>
                  <a:pt x="170" y="67"/>
                </a:lnTo>
                <a:lnTo>
                  <a:pt x="173" y="66"/>
                </a:lnTo>
                <a:lnTo>
                  <a:pt x="176" y="66"/>
                </a:lnTo>
                <a:lnTo>
                  <a:pt x="183" y="66"/>
                </a:lnTo>
                <a:lnTo>
                  <a:pt x="183" y="66"/>
                </a:lnTo>
                <a:lnTo>
                  <a:pt x="180" y="64"/>
                </a:lnTo>
                <a:lnTo>
                  <a:pt x="177" y="61"/>
                </a:lnTo>
                <a:lnTo>
                  <a:pt x="175" y="60"/>
                </a:lnTo>
                <a:lnTo>
                  <a:pt x="173" y="59"/>
                </a:lnTo>
                <a:lnTo>
                  <a:pt x="173" y="59"/>
                </a:lnTo>
                <a:lnTo>
                  <a:pt x="173" y="56"/>
                </a:lnTo>
                <a:lnTo>
                  <a:pt x="176" y="51"/>
                </a:lnTo>
                <a:lnTo>
                  <a:pt x="182" y="46"/>
                </a:lnTo>
                <a:lnTo>
                  <a:pt x="182" y="46"/>
                </a:lnTo>
                <a:lnTo>
                  <a:pt x="182" y="43"/>
                </a:lnTo>
                <a:lnTo>
                  <a:pt x="180" y="41"/>
                </a:lnTo>
                <a:lnTo>
                  <a:pt x="177" y="39"/>
                </a:lnTo>
                <a:lnTo>
                  <a:pt x="170" y="36"/>
                </a:lnTo>
                <a:lnTo>
                  <a:pt x="170" y="36"/>
                </a:lnTo>
                <a:lnTo>
                  <a:pt x="167" y="36"/>
                </a:lnTo>
                <a:lnTo>
                  <a:pt x="165" y="36"/>
                </a:lnTo>
                <a:lnTo>
                  <a:pt x="162" y="37"/>
                </a:lnTo>
                <a:lnTo>
                  <a:pt x="159" y="36"/>
                </a:lnTo>
                <a:lnTo>
                  <a:pt x="159" y="36"/>
                </a:lnTo>
                <a:lnTo>
                  <a:pt x="156" y="36"/>
                </a:lnTo>
                <a:lnTo>
                  <a:pt x="155" y="36"/>
                </a:lnTo>
                <a:lnTo>
                  <a:pt x="149" y="37"/>
                </a:lnTo>
                <a:lnTo>
                  <a:pt x="149" y="37"/>
                </a:lnTo>
                <a:lnTo>
                  <a:pt x="146" y="39"/>
                </a:lnTo>
                <a:lnTo>
                  <a:pt x="139" y="39"/>
                </a:lnTo>
                <a:lnTo>
                  <a:pt x="133" y="37"/>
                </a:lnTo>
                <a:lnTo>
                  <a:pt x="132" y="37"/>
                </a:lnTo>
                <a:lnTo>
                  <a:pt x="130" y="34"/>
                </a:lnTo>
                <a:lnTo>
                  <a:pt x="130" y="34"/>
                </a:lnTo>
                <a:lnTo>
                  <a:pt x="130" y="32"/>
                </a:lnTo>
                <a:lnTo>
                  <a:pt x="128" y="29"/>
                </a:lnTo>
                <a:lnTo>
                  <a:pt x="126" y="27"/>
                </a:lnTo>
                <a:lnTo>
                  <a:pt x="125" y="24"/>
                </a:lnTo>
                <a:lnTo>
                  <a:pt x="125" y="24"/>
                </a:lnTo>
                <a:lnTo>
                  <a:pt x="125" y="22"/>
                </a:lnTo>
                <a:lnTo>
                  <a:pt x="122" y="19"/>
                </a:lnTo>
                <a:lnTo>
                  <a:pt x="119" y="16"/>
                </a:lnTo>
                <a:lnTo>
                  <a:pt x="115" y="14"/>
                </a:lnTo>
                <a:lnTo>
                  <a:pt x="115" y="14"/>
                </a:lnTo>
                <a:lnTo>
                  <a:pt x="113" y="14"/>
                </a:lnTo>
                <a:lnTo>
                  <a:pt x="112" y="13"/>
                </a:lnTo>
                <a:lnTo>
                  <a:pt x="109" y="9"/>
                </a:lnTo>
                <a:lnTo>
                  <a:pt x="108" y="5"/>
                </a:lnTo>
                <a:lnTo>
                  <a:pt x="105" y="2"/>
                </a:lnTo>
                <a:lnTo>
                  <a:pt x="105" y="2"/>
                </a:lnTo>
                <a:lnTo>
                  <a:pt x="103" y="0"/>
                </a:lnTo>
                <a:lnTo>
                  <a:pt x="99" y="0"/>
                </a:lnTo>
                <a:lnTo>
                  <a:pt x="92" y="2"/>
                </a:lnTo>
                <a:lnTo>
                  <a:pt x="92" y="2"/>
                </a:lnTo>
                <a:lnTo>
                  <a:pt x="96" y="9"/>
                </a:lnTo>
                <a:lnTo>
                  <a:pt x="98" y="12"/>
                </a:lnTo>
                <a:lnTo>
                  <a:pt x="95" y="13"/>
                </a:lnTo>
                <a:lnTo>
                  <a:pt x="95" y="13"/>
                </a:lnTo>
                <a:lnTo>
                  <a:pt x="93" y="16"/>
                </a:lnTo>
                <a:lnTo>
                  <a:pt x="92" y="19"/>
                </a:lnTo>
                <a:lnTo>
                  <a:pt x="91" y="23"/>
                </a:lnTo>
                <a:lnTo>
                  <a:pt x="86" y="30"/>
                </a:lnTo>
                <a:lnTo>
                  <a:pt x="86" y="30"/>
                </a:lnTo>
                <a:lnTo>
                  <a:pt x="83" y="34"/>
                </a:lnTo>
                <a:lnTo>
                  <a:pt x="79" y="37"/>
                </a:lnTo>
                <a:lnTo>
                  <a:pt x="71" y="41"/>
                </a:lnTo>
                <a:lnTo>
                  <a:pt x="62" y="44"/>
                </a:lnTo>
                <a:lnTo>
                  <a:pt x="55" y="47"/>
                </a:lnTo>
                <a:lnTo>
                  <a:pt x="55" y="47"/>
                </a:lnTo>
                <a:lnTo>
                  <a:pt x="52" y="49"/>
                </a:lnTo>
                <a:lnTo>
                  <a:pt x="51" y="50"/>
                </a:lnTo>
                <a:lnTo>
                  <a:pt x="46" y="57"/>
                </a:lnTo>
                <a:lnTo>
                  <a:pt x="41" y="73"/>
                </a:lnTo>
                <a:lnTo>
                  <a:pt x="41" y="73"/>
                </a:lnTo>
                <a:lnTo>
                  <a:pt x="38" y="77"/>
                </a:lnTo>
                <a:lnTo>
                  <a:pt x="35" y="78"/>
                </a:lnTo>
                <a:lnTo>
                  <a:pt x="32" y="77"/>
                </a:lnTo>
                <a:lnTo>
                  <a:pt x="29" y="73"/>
                </a:lnTo>
                <a:lnTo>
                  <a:pt x="29" y="73"/>
                </a:lnTo>
                <a:lnTo>
                  <a:pt x="27" y="71"/>
                </a:lnTo>
                <a:lnTo>
                  <a:pt x="24" y="71"/>
                </a:lnTo>
                <a:lnTo>
                  <a:pt x="19" y="71"/>
                </a:lnTo>
                <a:lnTo>
                  <a:pt x="17" y="70"/>
                </a:lnTo>
                <a:lnTo>
                  <a:pt x="17" y="70"/>
                </a:lnTo>
                <a:lnTo>
                  <a:pt x="14" y="67"/>
                </a:lnTo>
                <a:lnTo>
                  <a:pt x="14" y="66"/>
                </a:lnTo>
                <a:lnTo>
                  <a:pt x="17" y="61"/>
                </a:lnTo>
                <a:lnTo>
                  <a:pt x="17" y="61"/>
                </a:lnTo>
                <a:lnTo>
                  <a:pt x="17" y="60"/>
                </a:lnTo>
                <a:lnTo>
                  <a:pt x="17" y="59"/>
                </a:lnTo>
                <a:lnTo>
                  <a:pt x="14" y="53"/>
                </a:lnTo>
                <a:lnTo>
                  <a:pt x="14" y="53"/>
                </a:lnTo>
                <a:lnTo>
                  <a:pt x="10" y="56"/>
                </a:lnTo>
                <a:lnTo>
                  <a:pt x="7" y="59"/>
                </a:lnTo>
                <a:lnTo>
                  <a:pt x="1" y="67"/>
                </a:lnTo>
                <a:lnTo>
                  <a:pt x="1" y="67"/>
                </a:lnTo>
                <a:lnTo>
                  <a:pt x="0" y="70"/>
                </a:lnTo>
                <a:lnTo>
                  <a:pt x="0" y="73"/>
                </a:lnTo>
                <a:lnTo>
                  <a:pt x="2" y="78"/>
                </a:lnTo>
                <a:lnTo>
                  <a:pt x="7" y="90"/>
                </a:lnTo>
                <a:lnTo>
                  <a:pt x="7" y="90"/>
                </a:lnTo>
                <a:lnTo>
                  <a:pt x="7" y="91"/>
                </a:lnTo>
                <a:lnTo>
                  <a:pt x="5" y="91"/>
                </a:lnTo>
                <a:lnTo>
                  <a:pt x="2" y="91"/>
                </a:lnTo>
                <a:lnTo>
                  <a:pt x="1" y="94"/>
                </a:lnTo>
                <a:lnTo>
                  <a:pt x="1" y="94"/>
                </a:lnTo>
                <a:lnTo>
                  <a:pt x="2" y="96"/>
                </a:lnTo>
                <a:lnTo>
                  <a:pt x="2" y="97"/>
                </a:lnTo>
                <a:lnTo>
                  <a:pt x="8" y="100"/>
                </a:lnTo>
                <a:lnTo>
                  <a:pt x="19" y="107"/>
                </a:lnTo>
                <a:lnTo>
                  <a:pt x="19" y="107"/>
                </a:lnTo>
                <a:lnTo>
                  <a:pt x="24" y="113"/>
                </a:lnTo>
                <a:lnTo>
                  <a:pt x="27" y="118"/>
                </a:lnTo>
                <a:lnTo>
                  <a:pt x="31" y="124"/>
                </a:lnTo>
                <a:lnTo>
                  <a:pt x="35" y="130"/>
                </a:lnTo>
                <a:lnTo>
                  <a:pt x="35" y="130"/>
                </a:lnTo>
                <a:lnTo>
                  <a:pt x="38" y="134"/>
                </a:lnTo>
                <a:lnTo>
                  <a:pt x="41" y="138"/>
                </a:lnTo>
                <a:lnTo>
                  <a:pt x="46" y="154"/>
                </a:lnTo>
                <a:lnTo>
                  <a:pt x="46" y="154"/>
                </a:lnTo>
                <a:lnTo>
                  <a:pt x="58" y="179"/>
                </a:lnTo>
                <a:lnTo>
                  <a:pt x="65" y="192"/>
                </a:lnTo>
                <a:lnTo>
                  <a:pt x="71" y="201"/>
                </a:lnTo>
                <a:lnTo>
                  <a:pt x="71" y="201"/>
                </a:lnTo>
                <a:lnTo>
                  <a:pt x="76" y="208"/>
                </a:lnTo>
                <a:lnTo>
                  <a:pt x="79" y="215"/>
                </a:lnTo>
                <a:lnTo>
                  <a:pt x="81" y="219"/>
                </a:lnTo>
                <a:lnTo>
                  <a:pt x="81" y="222"/>
                </a:lnTo>
                <a:lnTo>
                  <a:pt x="81" y="222"/>
                </a:lnTo>
                <a:lnTo>
                  <a:pt x="81" y="225"/>
                </a:lnTo>
                <a:lnTo>
                  <a:pt x="81" y="229"/>
                </a:lnTo>
                <a:lnTo>
                  <a:pt x="83" y="234"/>
                </a:lnTo>
                <a:lnTo>
                  <a:pt x="86" y="236"/>
                </a:lnTo>
                <a:lnTo>
                  <a:pt x="86" y="236"/>
                </a:lnTo>
                <a:lnTo>
                  <a:pt x="96" y="243"/>
                </a:lnTo>
                <a:lnTo>
                  <a:pt x="102" y="249"/>
                </a:lnTo>
                <a:lnTo>
                  <a:pt x="112" y="255"/>
                </a:lnTo>
                <a:lnTo>
                  <a:pt x="112" y="255"/>
                </a:lnTo>
                <a:lnTo>
                  <a:pt x="139" y="269"/>
                </a:lnTo>
                <a:lnTo>
                  <a:pt x="152" y="276"/>
                </a:lnTo>
                <a:lnTo>
                  <a:pt x="156" y="280"/>
                </a:lnTo>
                <a:lnTo>
                  <a:pt x="159" y="283"/>
                </a:lnTo>
                <a:lnTo>
                  <a:pt x="159" y="283"/>
                </a:lnTo>
                <a:lnTo>
                  <a:pt x="163" y="288"/>
                </a:lnTo>
                <a:lnTo>
                  <a:pt x="169" y="292"/>
                </a:lnTo>
                <a:lnTo>
                  <a:pt x="177" y="298"/>
                </a:lnTo>
                <a:lnTo>
                  <a:pt x="177" y="298"/>
                </a:lnTo>
                <a:lnTo>
                  <a:pt x="179" y="300"/>
                </a:lnTo>
                <a:lnTo>
                  <a:pt x="179" y="300"/>
                </a:lnTo>
                <a:lnTo>
                  <a:pt x="182" y="298"/>
                </a:lnTo>
                <a:lnTo>
                  <a:pt x="182" y="298"/>
                </a:lnTo>
                <a:lnTo>
                  <a:pt x="184" y="295"/>
                </a:lnTo>
                <a:lnTo>
                  <a:pt x="186" y="292"/>
                </a:lnTo>
                <a:lnTo>
                  <a:pt x="189" y="285"/>
                </a:lnTo>
                <a:lnTo>
                  <a:pt x="189" y="28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5" name="Freeform 302">
            <a:extLst>
              <a:ext uri="{FF2B5EF4-FFF2-40B4-BE49-F238E27FC236}">
                <a16:creationId xmlns:a16="http://schemas.microsoft.com/office/drawing/2014/main" id="{85F13DE4-B43F-14DA-3141-5012A8C27B22}"/>
              </a:ext>
            </a:extLst>
          </p:cNvPr>
          <p:cNvSpPr>
            <a:spLocks/>
          </p:cNvSpPr>
          <p:nvPr/>
        </p:nvSpPr>
        <p:spPr bwMode="gray">
          <a:xfrm>
            <a:off x="2107358" y="7330020"/>
            <a:ext cx="214584" cy="570299"/>
          </a:xfrm>
          <a:custGeom>
            <a:avLst/>
            <a:gdLst/>
            <a:ahLst/>
            <a:cxnLst>
              <a:cxn ang="0">
                <a:pos x="6" y="30"/>
              </a:cxn>
              <a:cxn ang="0">
                <a:pos x="0" y="47"/>
              </a:cxn>
              <a:cxn ang="0">
                <a:pos x="7" y="50"/>
              </a:cxn>
              <a:cxn ang="0">
                <a:pos x="14" y="60"/>
              </a:cxn>
              <a:cxn ang="0">
                <a:pos x="17" y="80"/>
              </a:cxn>
              <a:cxn ang="0">
                <a:pos x="43" y="83"/>
              </a:cxn>
              <a:cxn ang="0">
                <a:pos x="58" y="91"/>
              </a:cxn>
              <a:cxn ang="0">
                <a:pos x="83" y="95"/>
              </a:cxn>
              <a:cxn ang="0">
                <a:pos x="94" y="101"/>
              </a:cxn>
              <a:cxn ang="0">
                <a:pos x="90" y="128"/>
              </a:cxn>
              <a:cxn ang="0">
                <a:pos x="97" y="144"/>
              </a:cxn>
              <a:cxn ang="0">
                <a:pos x="97" y="155"/>
              </a:cxn>
              <a:cxn ang="0">
                <a:pos x="100" y="164"/>
              </a:cxn>
              <a:cxn ang="0">
                <a:pos x="107" y="178"/>
              </a:cxn>
              <a:cxn ang="0">
                <a:pos x="119" y="185"/>
              </a:cxn>
              <a:cxn ang="0">
                <a:pos x="128" y="184"/>
              </a:cxn>
              <a:cxn ang="0">
                <a:pos x="142" y="176"/>
              </a:cxn>
              <a:cxn ang="0">
                <a:pos x="151" y="169"/>
              </a:cxn>
              <a:cxn ang="0">
                <a:pos x="161" y="162"/>
              </a:cxn>
              <a:cxn ang="0">
                <a:pos x="155" y="158"/>
              </a:cxn>
              <a:cxn ang="0">
                <a:pos x="149" y="149"/>
              </a:cxn>
              <a:cxn ang="0">
                <a:pos x="145" y="135"/>
              </a:cxn>
              <a:cxn ang="0">
                <a:pos x="144" y="130"/>
              </a:cxn>
              <a:cxn ang="0">
                <a:pos x="159" y="132"/>
              </a:cxn>
              <a:cxn ang="0">
                <a:pos x="168" y="138"/>
              </a:cxn>
              <a:cxn ang="0">
                <a:pos x="174" y="132"/>
              </a:cxn>
              <a:cxn ang="0">
                <a:pos x="188" y="130"/>
              </a:cxn>
              <a:cxn ang="0">
                <a:pos x="208" y="117"/>
              </a:cxn>
              <a:cxn ang="0">
                <a:pos x="196" y="101"/>
              </a:cxn>
              <a:cxn ang="0">
                <a:pos x="199" y="93"/>
              </a:cxn>
              <a:cxn ang="0">
                <a:pos x="211" y="87"/>
              </a:cxn>
              <a:cxn ang="0">
                <a:pos x="208" y="78"/>
              </a:cxn>
              <a:cxn ang="0">
                <a:pos x="215" y="68"/>
              </a:cxn>
              <a:cxn ang="0">
                <a:pos x="208" y="58"/>
              </a:cxn>
              <a:cxn ang="0">
                <a:pos x="196" y="54"/>
              </a:cxn>
              <a:cxn ang="0">
                <a:pos x="199" y="41"/>
              </a:cxn>
              <a:cxn ang="0">
                <a:pos x="174" y="31"/>
              </a:cxn>
              <a:cxn ang="0">
                <a:pos x="182" y="26"/>
              </a:cxn>
              <a:cxn ang="0">
                <a:pos x="158" y="24"/>
              </a:cxn>
              <a:cxn ang="0">
                <a:pos x="128" y="34"/>
              </a:cxn>
              <a:cxn ang="0">
                <a:pos x="105" y="26"/>
              </a:cxn>
              <a:cxn ang="0">
                <a:pos x="84" y="21"/>
              </a:cxn>
              <a:cxn ang="0">
                <a:pos x="71" y="9"/>
              </a:cxn>
              <a:cxn ang="0">
                <a:pos x="61" y="1"/>
              </a:cxn>
              <a:cxn ang="0">
                <a:pos x="55" y="1"/>
              </a:cxn>
              <a:cxn ang="0">
                <a:pos x="53" y="10"/>
              </a:cxn>
              <a:cxn ang="0">
                <a:pos x="31" y="23"/>
              </a:cxn>
              <a:cxn ang="0">
                <a:pos x="37" y="47"/>
              </a:cxn>
              <a:cxn ang="0">
                <a:pos x="23" y="46"/>
              </a:cxn>
              <a:cxn ang="0">
                <a:pos x="23" y="30"/>
              </a:cxn>
              <a:cxn ang="0">
                <a:pos x="24" y="14"/>
              </a:cxn>
              <a:cxn ang="0">
                <a:pos x="20" y="11"/>
              </a:cxn>
            </a:cxnLst>
            <a:rect l="0" t="0" r="r" b="b"/>
            <a:pathLst>
              <a:path w="220" h="185">
                <a:moveTo>
                  <a:pt x="20" y="11"/>
                </a:moveTo>
                <a:lnTo>
                  <a:pt x="20" y="11"/>
                </a:lnTo>
                <a:lnTo>
                  <a:pt x="11" y="21"/>
                </a:lnTo>
                <a:lnTo>
                  <a:pt x="7" y="26"/>
                </a:lnTo>
                <a:lnTo>
                  <a:pt x="6" y="30"/>
                </a:lnTo>
                <a:lnTo>
                  <a:pt x="6" y="30"/>
                </a:lnTo>
                <a:lnTo>
                  <a:pt x="6" y="37"/>
                </a:lnTo>
                <a:lnTo>
                  <a:pt x="3" y="41"/>
                </a:lnTo>
                <a:lnTo>
                  <a:pt x="3" y="41"/>
                </a:lnTo>
                <a:lnTo>
                  <a:pt x="0" y="47"/>
                </a:lnTo>
                <a:lnTo>
                  <a:pt x="0" y="48"/>
                </a:lnTo>
                <a:lnTo>
                  <a:pt x="1" y="50"/>
                </a:lnTo>
                <a:lnTo>
                  <a:pt x="1" y="50"/>
                </a:lnTo>
                <a:lnTo>
                  <a:pt x="6" y="50"/>
                </a:lnTo>
                <a:lnTo>
                  <a:pt x="7" y="50"/>
                </a:lnTo>
                <a:lnTo>
                  <a:pt x="9" y="53"/>
                </a:lnTo>
                <a:lnTo>
                  <a:pt x="9" y="53"/>
                </a:lnTo>
                <a:lnTo>
                  <a:pt x="10" y="56"/>
                </a:lnTo>
                <a:lnTo>
                  <a:pt x="13" y="57"/>
                </a:lnTo>
                <a:lnTo>
                  <a:pt x="14" y="60"/>
                </a:lnTo>
                <a:lnTo>
                  <a:pt x="16" y="63"/>
                </a:lnTo>
                <a:lnTo>
                  <a:pt x="16" y="63"/>
                </a:lnTo>
                <a:lnTo>
                  <a:pt x="14" y="70"/>
                </a:lnTo>
                <a:lnTo>
                  <a:pt x="16" y="77"/>
                </a:lnTo>
                <a:lnTo>
                  <a:pt x="17" y="80"/>
                </a:lnTo>
                <a:lnTo>
                  <a:pt x="18" y="83"/>
                </a:lnTo>
                <a:lnTo>
                  <a:pt x="21" y="84"/>
                </a:lnTo>
                <a:lnTo>
                  <a:pt x="26" y="84"/>
                </a:lnTo>
                <a:lnTo>
                  <a:pt x="26" y="84"/>
                </a:lnTo>
                <a:lnTo>
                  <a:pt x="43" y="83"/>
                </a:lnTo>
                <a:lnTo>
                  <a:pt x="48" y="84"/>
                </a:lnTo>
                <a:lnTo>
                  <a:pt x="51" y="84"/>
                </a:lnTo>
                <a:lnTo>
                  <a:pt x="53" y="87"/>
                </a:lnTo>
                <a:lnTo>
                  <a:pt x="53" y="87"/>
                </a:lnTo>
                <a:lnTo>
                  <a:pt x="58" y="91"/>
                </a:lnTo>
                <a:lnTo>
                  <a:pt x="64" y="95"/>
                </a:lnTo>
                <a:lnTo>
                  <a:pt x="70" y="97"/>
                </a:lnTo>
                <a:lnTo>
                  <a:pt x="75" y="97"/>
                </a:lnTo>
                <a:lnTo>
                  <a:pt x="75" y="97"/>
                </a:lnTo>
                <a:lnTo>
                  <a:pt x="83" y="95"/>
                </a:lnTo>
                <a:lnTo>
                  <a:pt x="91" y="95"/>
                </a:lnTo>
                <a:lnTo>
                  <a:pt x="92" y="97"/>
                </a:lnTo>
                <a:lnTo>
                  <a:pt x="95" y="97"/>
                </a:lnTo>
                <a:lnTo>
                  <a:pt x="95" y="100"/>
                </a:lnTo>
                <a:lnTo>
                  <a:pt x="94" y="101"/>
                </a:lnTo>
                <a:lnTo>
                  <a:pt x="94" y="101"/>
                </a:lnTo>
                <a:lnTo>
                  <a:pt x="91" y="110"/>
                </a:lnTo>
                <a:lnTo>
                  <a:pt x="90" y="118"/>
                </a:lnTo>
                <a:lnTo>
                  <a:pt x="88" y="125"/>
                </a:lnTo>
                <a:lnTo>
                  <a:pt x="90" y="128"/>
                </a:lnTo>
                <a:lnTo>
                  <a:pt x="91" y="131"/>
                </a:lnTo>
                <a:lnTo>
                  <a:pt x="91" y="131"/>
                </a:lnTo>
                <a:lnTo>
                  <a:pt x="97" y="138"/>
                </a:lnTo>
                <a:lnTo>
                  <a:pt x="98" y="141"/>
                </a:lnTo>
                <a:lnTo>
                  <a:pt x="97" y="144"/>
                </a:lnTo>
                <a:lnTo>
                  <a:pt x="97" y="144"/>
                </a:lnTo>
                <a:lnTo>
                  <a:pt x="95" y="147"/>
                </a:lnTo>
                <a:lnTo>
                  <a:pt x="94" y="149"/>
                </a:lnTo>
                <a:lnTo>
                  <a:pt x="94" y="152"/>
                </a:lnTo>
                <a:lnTo>
                  <a:pt x="97" y="155"/>
                </a:lnTo>
                <a:lnTo>
                  <a:pt x="97" y="155"/>
                </a:lnTo>
                <a:lnTo>
                  <a:pt x="98" y="158"/>
                </a:lnTo>
                <a:lnTo>
                  <a:pt x="100" y="161"/>
                </a:lnTo>
                <a:lnTo>
                  <a:pt x="100" y="164"/>
                </a:lnTo>
                <a:lnTo>
                  <a:pt x="100" y="164"/>
                </a:lnTo>
                <a:lnTo>
                  <a:pt x="97" y="165"/>
                </a:lnTo>
                <a:lnTo>
                  <a:pt x="97" y="165"/>
                </a:lnTo>
                <a:lnTo>
                  <a:pt x="101" y="169"/>
                </a:lnTo>
                <a:lnTo>
                  <a:pt x="104" y="174"/>
                </a:lnTo>
                <a:lnTo>
                  <a:pt x="107" y="178"/>
                </a:lnTo>
                <a:lnTo>
                  <a:pt x="110" y="181"/>
                </a:lnTo>
                <a:lnTo>
                  <a:pt x="110" y="181"/>
                </a:lnTo>
                <a:lnTo>
                  <a:pt x="115" y="185"/>
                </a:lnTo>
                <a:lnTo>
                  <a:pt x="117" y="185"/>
                </a:lnTo>
                <a:lnTo>
                  <a:pt x="119" y="185"/>
                </a:lnTo>
                <a:lnTo>
                  <a:pt x="119" y="185"/>
                </a:lnTo>
                <a:lnTo>
                  <a:pt x="124" y="182"/>
                </a:lnTo>
                <a:lnTo>
                  <a:pt x="125" y="182"/>
                </a:lnTo>
                <a:lnTo>
                  <a:pt x="128" y="184"/>
                </a:lnTo>
                <a:lnTo>
                  <a:pt x="128" y="184"/>
                </a:lnTo>
                <a:lnTo>
                  <a:pt x="129" y="184"/>
                </a:lnTo>
                <a:lnTo>
                  <a:pt x="132" y="182"/>
                </a:lnTo>
                <a:lnTo>
                  <a:pt x="138" y="178"/>
                </a:lnTo>
                <a:lnTo>
                  <a:pt x="138" y="178"/>
                </a:lnTo>
                <a:lnTo>
                  <a:pt x="142" y="176"/>
                </a:lnTo>
                <a:lnTo>
                  <a:pt x="145" y="175"/>
                </a:lnTo>
                <a:lnTo>
                  <a:pt x="148" y="175"/>
                </a:lnTo>
                <a:lnTo>
                  <a:pt x="149" y="172"/>
                </a:lnTo>
                <a:lnTo>
                  <a:pt x="149" y="172"/>
                </a:lnTo>
                <a:lnTo>
                  <a:pt x="151" y="169"/>
                </a:lnTo>
                <a:lnTo>
                  <a:pt x="152" y="167"/>
                </a:lnTo>
                <a:lnTo>
                  <a:pt x="155" y="165"/>
                </a:lnTo>
                <a:lnTo>
                  <a:pt x="158" y="164"/>
                </a:lnTo>
                <a:lnTo>
                  <a:pt x="158" y="164"/>
                </a:lnTo>
                <a:lnTo>
                  <a:pt x="161" y="162"/>
                </a:lnTo>
                <a:lnTo>
                  <a:pt x="162" y="159"/>
                </a:lnTo>
                <a:lnTo>
                  <a:pt x="162" y="158"/>
                </a:lnTo>
                <a:lnTo>
                  <a:pt x="161" y="157"/>
                </a:lnTo>
                <a:lnTo>
                  <a:pt x="161" y="157"/>
                </a:lnTo>
                <a:lnTo>
                  <a:pt x="155" y="158"/>
                </a:lnTo>
                <a:lnTo>
                  <a:pt x="152" y="158"/>
                </a:lnTo>
                <a:lnTo>
                  <a:pt x="152" y="155"/>
                </a:lnTo>
                <a:lnTo>
                  <a:pt x="152" y="155"/>
                </a:lnTo>
                <a:lnTo>
                  <a:pt x="151" y="152"/>
                </a:lnTo>
                <a:lnTo>
                  <a:pt x="149" y="149"/>
                </a:lnTo>
                <a:lnTo>
                  <a:pt x="148" y="148"/>
                </a:lnTo>
                <a:lnTo>
                  <a:pt x="148" y="145"/>
                </a:lnTo>
                <a:lnTo>
                  <a:pt x="148" y="145"/>
                </a:lnTo>
                <a:lnTo>
                  <a:pt x="147" y="138"/>
                </a:lnTo>
                <a:lnTo>
                  <a:pt x="145" y="135"/>
                </a:lnTo>
                <a:lnTo>
                  <a:pt x="141" y="132"/>
                </a:lnTo>
                <a:lnTo>
                  <a:pt x="141" y="132"/>
                </a:lnTo>
                <a:lnTo>
                  <a:pt x="141" y="132"/>
                </a:lnTo>
                <a:lnTo>
                  <a:pt x="141" y="131"/>
                </a:lnTo>
                <a:lnTo>
                  <a:pt x="144" y="130"/>
                </a:lnTo>
                <a:lnTo>
                  <a:pt x="148" y="130"/>
                </a:lnTo>
                <a:lnTo>
                  <a:pt x="152" y="131"/>
                </a:lnTo>
                <a:lnTo>
                  <a:pt x="152" y="131"/>
                </a:lnTo>
                <a:lnTo>
                  <a:pt x="155" y="132"/>
                </a:lnTo>
                <a:lnTo>
                  <a:pt x="159" y="132"/>
                </a:lnTo>
                <a:lnTo>
                  <a:pt x="164" y="134"/>
                </a:lnTo>
                <a:lnTo>
                  <a:pt x="165" y="135"/>
                </a:lnTo>
                <a:lnTo>
                  <a:pt x="166" y="135"/>
                </a:lnTo>
                <a:lnTo>
                  <a:pt x="166" y="135"/>
                </a:lnTo>
                <a:lnTo>
                  <a:pt x="168" y="138"/>
                </a:lnTo>
                <a:lnTo>
                  <a:pt x="169" y="139"/>
                </a:lnTo>
                <a:lnTo>
                  <a:pt x="172" y="139"/>
                </a:lnTo>
                <a:lnTo>
                  <a:pt x="172" y="137"/>
                </a:lnTo>
                <a:lnTo>
                  <a:pt x="172" y="137"/>
                </a:lnTo>
                <a:lnTo>
                  <a:pt x="174" y="132"/>
                </a:lnTo>
                <a:lnTo>
                  <a:pt x="176" y="131"/>
                </a:lnTo>
                <a:lnTo>
                  <a:pt x="179" y="130"/>
                </a:lnTo>
                <a:lnTo>
                  <a:pt x="184" y="130"/>
                </a:lnTo>
                <a:lnTo>
                  <a:pt x="184" y="130"/>
                </a:lnTo>
                <a:lnTo>
                  <a:pt x="188" y="130"/>
                </a:lnTo>
                <a:lnTo>
                  <a:pt x="193" y="127"/>
                </a:lnTo>
                <a:lnTo>
                  <a:pt x="203" y="122"/>
                </a:lnTo>
                <a:lnTo>
                  <a:pt x="203" y="122"/>
                </a:lnTo>
                <a:lnTo>
                  <a:pt x="206" y="120"/>
                </a:lnTo>
                <a:lnTo>
                  <a:pt x="208" y="117"/>
                </a:lnTo>
                <a:lnTo>
                  <a:pt x="208" y="117"/>
                </a:lnTo>
                <a:lnTo>
                  <a:pt x="202" y="110"/>
                </a:lnTo>
                <a:lnTo>
                  <a:pt x="196" y="104"/>
                </a:lnTo>
                <a:lnTo>
                  <a:pt x="196" y="104"/>
                </a:lnTo>
                <a:lnTo>
                  <a:pt x="196" y="101"/>
                </a:lnTo>
                <a:lnTo>
                  <a:pt x="196" y="100"/>
                </a:lnTo>
                <a:lnTo>
                  <a:pt x="198" y="98"/>
                </a:lnTo>
                <a:lnTo>
                  <a:pt x="199" y="95"/>
                </a:lnTo>
                <a:lnTo>
                  <a:pt x="199" y="95"/>
                </a:lnTo>
                <a:lnTo>
                  <a:pt x="199" y="93"/>
                </a:lnTo>
                <a:lnTo>
                  <a:pt x="199" y="90"/>
                </a:lnTo>
                <a:lnTo>
                  <a:pt x="202" y="88"/>
                </a:lnTo>
                <a:lnTo>
                  <a:pt x="206" y="88"/>
                </a:lnTo>
                <a:lnTo>
                  <a:pt x="206" y="88"/>
                </a:lnTo>
                <a:lnTo>
                  <a:pt x="211" y="87"/>
                </a:lnTo>
                <a:lnTo>
                  <a:pt x="212" y="84"/>
                </a:lnTo>
                <a:lnTo>
                  <a:pt x="211" y="81"/>
                </a:lnTo>
                <a:lnTo>
                  <a:pt x="209" y="78"/>
                </a:lnTo>
                <a:lnTo>
                  <a:pt x="209" y="78"/>
                </a:lnTo>
                <a:lnTo>
                  <a:pt x="208" y="78"/>
                </a:lnTo>
                <a:lnTo>
                  <a:pt x="208" y="77"/>
                </a:lnTo>
                <a:lnTo>
                  <a:pt x="208" y="74"/>
                </a:lnTo>
                <a:lnTo>
                  <a:pt x="211" y="70"/>
                </a:lnTo>
                <a:lnTo>
                  <a:pt x="215" y="68"/>
                </a:lnTo>
                <a:lnTo>
                  <a:pt x="215" y="68"/>
                </a:lnTo>
                <a:lnTo>
                  <a:pt x="218" y="66"/>
                </a:lnTo>
                <a:lnTo>
                  <a:pt x="220" y="60"/>
                </a:lnTo>
                <a:lnTo>
                  <a:pt x="220" y="60"/>
                </a:lnTo>
                <a:lnTo>
                  <a:pt x="213" y="58"/>
                </a:lnTo>
                <a:lnTo>
                  <a:pt x="208" y="58"/>
                </a:lnTo>
                <a:lnTo>
                  <a:pt x="196" y="58"/>
                </a:lnTo>
                <a:lnTo>
                  <a:pt x="196" y="58"/>
                </a:lnTo>
                <a:lnTo>
                  <a:pt x="195" y="58"/>
                </a:lnTo>
                <a:lnTo>
                  <a:pt x="195" y="57"/>
                </a:lnTo>
                <a:lnTo>
                  <a:pt x="196" y="54"/>
                </a:lnTo>
                <a:lnTo>
                  <a:pt x="199" y="50"/>
                </a:lnTo>
                <a:lnTo>
                  <a:pt x="201" y="44"/>
                </a:lnTo>
                <a:lnTo>
                  <a:pt x="201" y="44"/>
                </a:lnTo>
                <a:lnTo>
                  <a:pt x="201" y="43"/>
                </a:lnTo>
                <a:lnTo>
                  <a:pt x="199" y="41"/>
                </a:lnTo>
                <a:lnTo>
                  <a:pt x="192" y="38"/>
                </a:lnTo>
                <a:lnTo>
                  <a:pt x="178" y="36"/>
                </a:lnTo>
                <a:lnTo>
                  <a:pt x="178" y="36"/>
                </a:lnTo>
                <a:lnTo>
                  <a:pt x="174" y="34"/>
                </a:lnTo>
                <a:lnTo>
                  <a:pt x="174" y="31"/>
                </a:lnTo>
                <a:lnTo>
                  <a:pt x="175" y="29"/>
                </a:lnTo>
                <a:lnTo>
                  <a:pt x="179" y="27"/>
                </a:lnTo>
                <a:lnTo>
                  <a:pt x="179" y="27"/>
                </a:lnTo>
                <a:lnTo>
                  <a:pt x="181" y="27"/>
                </a:lnTo>
                <a:lnTo>
                  <a:pt x="182" y="26"/>
                </a:lnTo>
                <a:lnTo>
                  <a:pt x="179" y="24"/>
                </a:lnTo>
                <a:lnTo>
                  <a:pt x="174" y="23"/>
                </a:lnTo>
                <a:lnTo>
                  <a:pt x="166" y="23"/>
                </a:lnTo>
                <a:lnTo>
                  <a:pt x="166" y="23"/>
                </a:lnTo>
                <a:lnTo>
                  <a:pt x="158" y="24"/>
                </a:lnTo>
                <a:lnTo>
                  <a:pt x="149" y="27"/>
                </a:lnTo>
                <a:lnTo>
                  <a:pt x="135" y="34"/>
                </a:lnTo>
                <a:lnTo>
                  <a:pt x="135" y="34"/>
                </a:lnTo>
                <a:lnTo>
                  <a:pt x="132" y="34"/>
                </a:lnTo>
                <a:lnTo>
                  <a:pt x="128" y="34"/>
                </a:lnTo>
                <a:lnTo>
                  <a:pt x="121" y="30"/>
                </a:lnTo>
                <a:lnTo>
                  <a:pt x="112" y="26"/>
                </a:lnTo>
                <a:lnTo>
                  <a:pt x="108" y="24"/>
                </a:lnTo>
                <a:lnTo>
                  <a:pt x="105" y="26"/>
                </a:lnTo>
                <a:lnTo>
                  <a:pt x="105" y="26"/>
                </a:lnTo>
                <a:lnTo>
                  <a:pt x="98" y="27"/>
                </a:lnTo>
                <a:lnTo>
                  <a:pt x="91" y="27"/>
                </a:lnTo>
                <a:lnTo>
                  <a:pt x="85" y="26"/>
                </a:lnTo>
                <a:lnTo>
                  <a:pt x="84" y="24"/>
                </a:lnTo>
                <a:lnTo>
                  <a:pt x="84" y="21"/>
                </a:lnTo>
                <a:lnTo>
                  <a:pt x="84" y="21"/>
                </a:lnTo>
                <a:lnTo>
                  <a:pt x="83" y="17"/>
                </a:lnTo>
                <a:lnTo>
                  <a:pt x="81" y="13"/>
                </a:lnTo>
                <a:lnTo>
                  <a:pt x="77" y="10"/>
                </a:lnTo>
                <a:lnTo>
                  <a:pt x="71" y="9"/>
                </a:lnTo>
                <a:lnTo>
                  <a:pt x="71" y="9"/>
                </a:lnTo>
                <a:lnTo>
                  <a:pt x="68" y="9"/>
                </a:lnTo>
                <a:lnTo>
                  <a:pt x="67" y="9"/>
                </a:lnTo>
                <a:lnTo>
                  <a:pt x="64" y="4"/>
                </a:lnTo>
                <a:lnTo>
                  <a:pt x="61" y="1"/>
                </a:lnTo>
                <a:lnTo>
                  <a:pt x="60" y="0"/>
                </a:lnTo>
                <a:lnTo>
                  <a:pt x="58" y="0"/>
                </a:lnTo>
                <a:lnTo>
                  <a:pt x="58" y="0"/>
                </a:lnTo>
                <a:lnTo>
                  <a:pt x="55" y="0"/>
                </a:lnTo>
                <a:lnTo>
                  <a:pt x="55" y="1"/>
                </a:lnTo>
                <a:lnTo>
                  <a:pt x="54" y="4"/>
                </a:lnTo>
                <a:lnTo>
                  <a:pt x="55" y="9"/>
                </a:lnTo>
                <a:lnTo>
                  <a:pt x="54" y="10"/>
                </a:lnTo>
                <a:lnTo>
                  <a:pt x="53" y="10"/>
                </a:lnTo>
                <a:lnTo>
                  <a:pt x="53" y="10"/>
                </a:lnTo>
                <a:lnTo>
                  <a:pt x="41" y="16"/>
                </a:lnTo>
                <a:lnTo>
                  <a:pt x="34" y="19"/>
                </a:lnTo>
                <a:lnTo>
                  <a:pt x="33" y="21"/>
                </a:lnTo>
                <a:lnTo>
                  <a:pt x="31" y="23"/>
                </a:lnTo>
                <a:lnTo>
                  <a:pt x="31" y="23"/>
                </a:lnTo>
                <a:lnTo>
                  <a:pt x="33" y="29"/>
                </a:lnTo>
                <a:lnTo>
                  <a:pt x="36" y="34"/>
                </a:lnTo>
                <a:lnTo>
                  <a:pt x="37" y="41"/>
                </a:lnTo>
                <a:lnTo>
                  <a:pt x="37" y="44"/>
                </a:lnTo>
                <a:lnTo>
                  <a:pt x="37" y="47"/>
                </a:lnTo>
                <a:lnTo>
                  <a:pt x="37" y="47"/>
                </a:lnTo>
                <a:lnTo>
                  <a:pt x="36" y="48"/>
                </a:lnTo>
                <a:lnTo>
                  <a:pt x="33" y="50"/>
                </a:lnTo>
                <a:lnTo>
                  <a:pt x="28" y="48"/>
                </a:lnTo>
                <a:lnTo>
                  <a:pt x="23" y="46"/>
                </a:lnTo>
                <a:lnTo>
                  <a:pt x="20" y="41"/>
                </a:lnTo>
                <a:lnTo>
                  <a:pt x="20" y="41"/>
                </a:lnTo>
                <a:lnTo>
                  <a:pt x="18" y="38"/>
                </a:lnTo>
                <a:lnTo>
                  <a:pt x="20" y="36"/>
                </a:lnTo>
                <a:lnTo>
                  <a:pt x="23" y="30"/>
                </a:lnTo>
                <a:lnTo>
                  <a:pt x="26" y="24"/>
                </a:lnTo>
                <a:lnTo>
                  <a:pt x="27" y="21"/>
                </a:lnTo>
                <a:lnTo>
                  <a:pt x="27" y="20"/>
                </a:lnTo>
                <a:lnTo>
                  <a:pt x="27" y="20"/>
                </a:lnTo>
                <a:lnTo>
                  <a:pt x="24" y="14"/>
                </a:lnTo>
                <a:lnTo>
                  <a:pt x="24" y="11"/>
                </a:lnTo>
                <a:lnTo>
                  <a:pt x="24" y="9"/>
                </a:lnTo>
                <a:lnTo>
                  <a:pt x="24" y="9"/>
                </a:lnTo>
                <a:lnTo>
                  <a:pt x="21" y="10"/>
                </a:lnTo>
                <a:lnTo>
                  <a:pt x="20" y="11"/>
                </a:lnTo>
                <a:lnTo>
                  <a:pt x="20" y="1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6" name="Freeform 303">
            <a:extLst>
              <a:ext uri="{FF2B5EF4-FFF2-40B4-BE49-F238E27FC236}">
                <a16:creationId xmlns:a16="http://schemas.microsoft.com/office/drawing/2014/main" id="{D322411F-5ABD-616E-3D0C-21187F3E9EFF}"/>
              </a:ext>
            </a:extLst>
          </p:cNvPr>
          <p:cNvSpPr>
            <a:spLocks/>
          </p:cNvSpPr>
          <p:nvPr/>
        </p:nvSpPr>
        <p:spPr bwMode="gray">
          <a:xfrm>
            <a:off x="2350228" y="7629036"/>
            <a:ext cx="65351" cy="218871"/>
          </a:xfrm>
          <a:custGeom>
            <a:avLst/>
            <a:gdLst/>
            <a:ahLst/>
            <a:cxnLst>
              <a:cxn ang="0">
                <a:pos x="14" y="14"/>
              </a:cxn>
              <a:cxn ang="0">
                <a:pos x="13" y="18"/>
              </a:cxn>
              <a:cxn ang="0">
                <a:pos x="7" y="21"/>
              </a:cxn>
              <a:cxn ang="0">
                <a:pos x="6" y="21"/>
              </a:cxn>
              <a:cxn ang="0">
                <a:pos x="3" y="27"/>
              </a:cxn>
              <a:cxn ang="0">
                <a:pos x="0" y="35"/>
              </a:cxn>
              <a:cxn ang="0">
                <a:pos x="0" y="37"/>
              </a:cxn>
              <a:cxn ang="0">
                <a:pos x="6" y="42"/>
              </a:cxn>
              <a:cxn ang="0">
                <a:pos x="14" y="51"/>
              </a:cxn>
              <a:cxn ang="0">
                <a:pos x="23" y="70"/>
              </a:cxn>
              <a:cxn ang="0">
                <a:pos x="27" y="71"/>
              </a:cxn>
              <a:cxn ang="0">
                <a:pos x="31" y="70"/>
              </a:cxn>
              <a:cxn ang="0">
                <a:pos x="34" y="64"/>
              </a:cxn>
              <a:cxn ang="0">
                <a:pos x="36" y="60"/>
              </a:cxn>
              <a:cxn ang="0">
                <a:pos x="38" y="60"/>
              </a:cxn>
              <a:cxn ang="0">
                <a:pos x="53" y="60"/>
              </a:cxn>
              <a:cxn ang="0">
                <a:pos x="55" y="61"/>
              </a:cxn>
              <a:cxn ang="0">
                <a:pos x="57" y="62"/>
              </a:cxn>
              <a:cxn ang="0">
                <a:pos x="63" y="55"/>
              </a:cxn>
              <a:cxn ang="0">
                <a:pos x="63" y="40"/>
              </a:cxn>
              <a:cxn ang="0">
                <a:pos x="60" y="34"/>
              </a:cxn>
              <a:cxn ang="0">
                <a:pos x="60" y="23"/>
              </a:cxn>
              <a:cxn ang="0">
                <a:pos x="63" y="15"/>
              </a:cxn>
              <a:cxn ang="0">
                <a:pos x="67" y="7"/>
              </a:cxn>
              <a:cxn ang="0">
                <a:pos x="58" y="4"/>
              </a:cxn>
              <a:cxn ang="0">
                <a:pos x="50" y="3"/>
              </a:cxn>
              <a:cxn ang="0">
                <a:pos x="33" y="6"/>
              </a:cxn>
              <a:cxn ang="0">
                <a:pos x="30" y="3"/>
              </a:cxn>
              <a:cxn ang="0">
                <a:pos x="27" y="1"/>
              </a:cxn>
              <a:cxn ang="0">
                <a:pos x="21" y="1"/>
              </a:cxn>
              <a:cxn ang="0">
                <a:pos x="17" y="3"/>
              </a:cxn>
              <a:cxn ang="0">
                <a:pos x="16" y="3"/>
              </a:cxn>
              <a:cxn ang="0">
                <a:pos x="14" y="14"/>
              </a:cxn>
            </a:cxnLst>
            <a:rect l="0" t="0" r="r" b="b"/>
            <a:pathLst>
              <a:path w="67" h="71">
                <a:moveTo>
                  <a:pt x="14" y="14"/>
                </a:moveTo>
                <a:lnTo>
                  <a:pt x="14" y="14"/>
                </a:lnTo>
                <a:lnTo>
                  <a:pt x="14" y="17"/>
                </a:lnTo>
                <a:lnTo>
                  <a:pt x="13" y="18"/>
                </a:lnTo>
                <a:lnTo>
                  <a:pt x="10" y="20"/>
                </a:lnTo>
                <a:lnTo>
                  <a:pt x="7" y="21"/>
                </a:lnTo>
                <a:lnTo>
                  <a:pt x="7" y="21"/>
                </a:lnTo>
                <a:lnTo>
                  <a:pt x="6" y="21"/>
                </a:lnTo>
                <a:lnTo>
                  <a:pt x="4" y="23"/>
                </a:lnTo>
                <a:lnTo>
                  <a:pt x="3" y="27"/>
                </a:lnTo>
                <a:lnTo>
                  <a:pt x="1" y="31"/>
                </a:lnTo>
                <a:lnTo>
                  <a:pt x="0" y="35"/>
                </a:lnTo>
                <a:lnTo>
                  <a:pt x="0" y="35"/>
                </a:lnTo>
                <a:lnTo>
                  <a:pt x="0" y="37"/>
                </a:lnTo>
                <a:lnTo>
                  <a:pt x="1" y="38"/>
                </a:lnTo>
                <a:lnTo>
                  <a:pt x="6" y="42"/>
                </a:lnTo>
                <a:lnTo>
                  <a:pt x="10" y="47"/>
                </a:lnTo>
                <a:lnTo>
                  <a:pt x="14" y="51"/>
                </a:lnTo>
                <a:lnTo>
                  <a:pt x="14" y="51"/>
                </a:lnTo>
                <a:lnTo>
                  <a:pt x="23" y="70"/>
                </a:lnTo>
                <a:lnTo>
                  <a:pt x="23" y="70"/>
                </a:lnTo>
                <a:lnTo>
                  <a:pt x="27" y="71"/>
                </a:lnTo>
                <a:lnTo>
                  <a:pt x="31" y="70"/>
                </a:lnTo>
                <a:lnTo>
                  <a:pt x="31" y="70"/>
                </a:lnTo>
                <a:lnTo>
                  <a:pt x="33" y="68"/>
                </a:lnTo>
                <a:lnTo>
                  <a:pt x="34" y="64"/>
                </a:lnTo>
                <a:lnTo>
                  <a:pt x="34" y="61"/>
                </a:lnTo>
                <a:lnTo>
                  <a:pt x="36" y="60"/>
                </a:lnTo>
                <a:lnTo>
                  <a:pt x="38" y="60"/>
                </a:lnTo>
                <a:lnTo>
                  <a:pt x="38" y="60"/>
                </a:lnTo>
                <a:lnTo>
                  <a:pt x="48" y="60"/>
                </a:lnTo>
                <a:lnTo>
                  <a:pt x="53" y="60"/>
                </a:lnTo>
                <a:lnTo>
                  <a:pt x="55" y="61"/>
                </a:lnTo>
                <a:lnTo>
                  <a:pt x="55" y="61"/>
                </a:lnTo>
                <a:lnTo>
                  <a:pt x="57" y="62"/>
                </a:lnTo>
                <a:lnTo>
                  <a:pt x="57" y="62"/>
                </a:lnTo>
                <a:lnTo>
                  <a:pt x="63" y="55"/>
                </a:lnTo>
                <a:lnTo>
                  <a:pt x="63" y="55"/>
                </a:lnTo>
                <a:lnTo>
                  <a:pt x="63" y="47"/>
                </a:lnTo>
                <a:lnTo>
                  <a:pt x="63" y="40"/>
                </a:lnTo>
                <a:lnTo>
                  <a:pt x="60" y="34"/>
                </a:lnTo>
                <a:lnTo>
                  <a:pt x="60" y="34"/>
                </a:lnTo>
                <a:lnTo>
                  <a:pt x="60" y="28"/>
                </a:lnTo>
                <a:lnTo>
                  <a:pt x="60" y="23"/>
                </a:lnTo>
                <a:lnTo>
                  <a:pt x="61" y="18"/>
                </a:lnTo>
                <a:lnTo>
                  <a:pt x="63" y="15"/>
                </a:lnTo>
                <a:lnTo>
                  <a:pt x="63" y="15"/>
                </a:lnTo>
                <a:lnTo>
                  <a:pt x="67" y="7"/>
                </a:lnTo>
                <a:lnTo>
                  <a:pt x="67" y="7"/>
                </a:lnTo>
                <a:lnTo>
                  <a:pt x="58" y="4"/>
                </a:lnTo>
                <a:lnTo>
                  <a:pt x="50" y="3"/>
                </a:lnTo>
                <a:lnTo>
                  <a:pt x="50" y="3"/>
                </a:lnTo>
                <a:lnTo>
                  <a:pt x="38" y="6"/>
                </a:lnTo>
                <a:lnTo>
                  <a:pt x="33" y="6"/>
                </a:lnTo>
                <a:lnTo>
                  <a:pt x="31" y="4"/>
                </a:lnTo>
                <a:lnTo>
                  <a:pt x="30" y="3"/>
                </a:lnTo>
                <a:lnTo>
                  <a:pt x="30" y="3"/>
                </a:lnTo>
                <a:lnTo>
                  <a:pt x="27" y="1"/>
                </a:lnTo>
                <a:lnTo>
                  <a:pt x="24" y="0"/>
                </a:lnTo>
                <a:lnTo>
                  <a:pt x="21" y="1"/>
                </a:lnTo>
                <a:lnTo>
                  <a:pt x="17" y="3"/>
                </a:lnTo>
                <a:lnTo>
                  <a:pt x="17" y="3"/>
                </a:lnTo>
                <a:lnTo>
                  <a:pt x="16" y="3"/>
                </a:lnTo>
                <a:lnTo>
                  <a:pt x="16" y="3"/>
                </a:lnTo>
                <a:lnTo>
                  <a:pt x="14" y="10"/>
                </a:lnTo>
                <a:lnTo>
                  <a:pt x="14" y="14"/>
                </a:lnTo>
                <a:lnTo>
                  <a:pt x="14" y="1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7" name="Freeform 304">
            <a:extLst>
              <a:ext uri="{FF2B5EF4-FFF2-40B4-BE49-F238E27FC236}">
                <a16:creationId xmlns:a16="http://schemas.microsoft.com/office/drawing/2014/main" id="{17A3A838-5201-F148-37DC-FBD68A06A744}"/>
              </a:ext>
            </a:extLst>
          </p:cNvPr>
          <p:cNvSpPr>
            <a:spLocks/>
          </p:cNvSpPr>
          <p:nvPr/>
        </p:nvSpPr>
        <p:spPr bwMode="gray">
          <a:xfrm>
            <a:off x="2298533" y="7514981"/>
            <a:ext cx="74129" cy="357591"/>
          </a:xfrm>
          <a:custGeom>
            <a:avLst/>
            <a:gdLst/>
            <a:ahLst/>
            <a:cxnLst>
              <a:cxn ang="0">
                <a:pos x="19" y="8"/>
              </a:cxn>
              <a:cxn ang="0">
                <a:pos x="12" y="14"/>
              </a:cxn>
              <a:cxn ang="0">
                <a:pos x="12" y="18"/>
              </a:cxn>
              <a:cxn ang="0">
                <a:pos x="13" y="18"/>
              </a:cxn>
              <a:cxn ang="0">
                <a:pos x="16" y="24"/>
              </a:cxn>
              <a:cxn ang="0">
                <a:pos x="10" y="28"/>
              </a:cxn>
              <a:cxn ang="0">
                <a:pos x="6" y="28"/>
              </a:cxn>
              <a:cxn ang="0">
                <a:pos x="3" y="33"/>
              </a:cxn>
              <a:cxn ang="0">
                <a:pos x="3" y="35"/>
              </a:cxn>
              <a:cxn ang="0">
                <a:pos x="0" y="40"/>
              </a:cxn>
              <a:cxn ang="0">
                <a:pos x="0" y="44"/>
              </a:cxn>
              <a:cxn ang="0">
                <a:pos x="6" y="50"/>
              </a:cxn>
              <a:cxn ang="0">
                <a:pos x="12" y="57"/>
              </a:cxn>
              <a:cxn ang="0">
                <a:pos x="17" y="54"/>
              </a:cxn>
              <a:cxn ang="0">
                <a:pos x="19" y="54"/>
              </a:cxn>
              <a:cxn ang="0">
                <a:pos x="22" y="60"/>
              </a:cxn>
              <a:cxn ang="0">
                <a:pos x="23" y="65"/>
              </a:cxn>
              <a:cxn ang="0">
                <a:pos x="24" y="67"/>
              </a:cxn>
              <a:cxn ang="0">
                <a:pos x="29" y="74"/>
              </a:cxn>
              <a:cxn ang="0">
                <a:pos x="26" y="79"/>
              </a:cxn>
              <a:cxn ang="0">
                <a:pos x="23" y="85"/>
              </a:cxn>
              <a:cxn ang="0">
                <a:pos x="24" y="101"/>
              </a:cxn>
              <a:cxn ang="0">
                <a:pos x="29" y="108"/>
              </a:cxn>
              <a:cxn ang="0">
                <a:pos x="34" y="114"/>
              </a:cxn>
              <a:cxn ang="0">
                <a:pos x="44" y="116"/>
              </a:cxn>
              <a:cxn ang="0">
                <a:pos x="46" y="115"/>
              </a:cxn>
              <a:cxn ang="0">
                <a:pos x="52" y="114"/>
              </a:cxn>
              <a:cxn ang="0">
                <a:pos x="57" y="111"/>
              </a:cxn>
              <a:cxn ang="0">
                <a:pos x="59" y="109"/>
              </a:cxn>
              <a:cxn ang="0">
                <a:pos x="63" y="108"/>
              </a:cxn>
              <a:cxn ang="0">
                <a:pos x="64" y="107"/>
              </a:cxn>
              <a:cxn ang="0">
                <a:pos x="70" y="105"/>
              </a:cxn>
              <a:cxn ang="0">
                <a:pos x="76" y="107"/>
              </a:cxn>
              <a:cxn ang="0">
                <a:pos x="67" y="88"/>
              </a:cxn>
              <a:cxn ang="0">
                <a:pos x="59" y="79"/>
              </a:cxn>
              <a:cxn ang="0">
                <a:pos x="53" y="74"/>
              </a:cxn>
              <a:cxn ang="0">
                <a:pos x="53" y="72"/>
              </a:cxn>
              <a:cxn ang="0">
                <a:pos x="56" y="64"/>
              </a:cxn>
              <a:cxn ang="0">
                <a:pos x="59" y="58"/>
              </a:cxn>
              <a:cxn ang="0">
                <a:pos x="60" y="58"/>
              </a:cxn>
              <a:cxn ang="0">
                <a:pos x="66" y="55"/>
              </a:cxn>
              <a:cxn ang="0">
                <a:pos x="67" y="51"/>
              </a:cxn>
              <a:cxn ang="0">
                <a:pos x="67" y="47"/>
              </a:cxn>
              <a:cxn ang="0">
                <a:pos x="69" y="40"/>
              </a:cxn>
              <a:cxn ang="0">
                <a:pos x="61" y="34"/>
              </a:cxn>
              <a:cxn ang="0">
                <a:pos x="54" y="27"/>
              </a:cxn>
              <a:cxn ang="0">
                <a:pos x="52" y="27"/>
              </a:cxn>
              <a:cxn ang="0">
                <a:pos x="46" y="21"/>
              </a:cxn>
              <a:cxn ang="0">
                <a:pos x="46" y="17"/>
              </a:cxn>
              <a:cxn ang="0">
                <a:pos x="44" y="14"/>
              </a:cxn>
              <a:cxn ang="0">
                <a:pos x="36" y="8"/>
              </a:cxn>
              <a:cxn ang="0">
                <a:pos x="30" y="4"/>
              </a:cxn>
              <a:cxn ang="0">
                <a:pos x="24" y="0"/>
              </a:cxn>
              <a:cxn ang="0">
                <a:pos x="22" y="6"/>
              </a:cxn>
              <a:cxn ang="0">
                <a:pos x="19" y="8"/>
              </a:cxn>
            </a:cxnLst>
            <a:rect l="0" t="0" r="r" b="b"/>
            <a:pathLst>
              <a:path w="76" h="116">
                <a:moveTo>
                  <a:pt x="19" y="8"/>
                </a:moveTo>
                <a:lnTo>
                  <a:pt x="19" y="8"/>
                </a:lnTo>
                <a:lnTo>
                  <a:pt x="15" y="10"/>
                </a:lnTo>
                <a:lnTo>
                  <a:pt x="12" y="14"/>
                </a:lnTo>
                <a:lnTo>
                  <a:pt x="12" y="17"/>
                </a:lnTo>
                <a:lnTo>
                  <a:pt x="12" y="18"/>
                </a:lnTo>
                <a:lnTo>
                  <a:pt x="13" y="18"/>
                </a:lnTo>
                <a:lnTo>
                  <a:pt x="13" y="18"/>
                </a:lnTo>
                <a:lnTo>
                  <a:pt x="15" y="21"/>
                </a:lnTo>
                <a:lnTo>
                  <a:pt x="16" y="24"/>
                </a:lnTo>
                <a:lnTo>
                  <a:pt x="15" y="27"/>
                </a:lnTo>
                <a:lnTo>
                  <a:pt x="10" y="28"/>
                </a:lnTo>
                <a:lnTo>
                  <a:pt x="10" y="28"/>
                </a:lnTo>
                <a:lnTo>
                  <a:pt x="6" y="28"/>
                </a:lnTo>
                <a:lnTo>
                  <a:pt x="3" y="30"/>
                </a:lnTo>
                <a:lnTo>
                  <a:pt x="3" y="33"/>
                </a:lnTo>
                <a:lnTo>
                  <a:pt x="3" y="35"/>
                </a:lnTo>
                <a:lnTo>
                  <a:pt x="3" y="35"/>
                </a:lnTo>
                <a:lnTo>
                  <a:pt x="2" y="38"/>
                </a:lnTo>
                <a:lnTo>
                  <a:pt x="0" y="40"/>
                </a:lnTo>
                <a:lnTo>
                  <a:pt x="0" y="41"/>
                </a:lnTo>
                <a:lnTo>
                  <a:pt x="0" y="44"/>
                </a:lnTo>
                <a:lnTo>
                  <a:pt x="0" y="44"/>
                </a:lnTo>
                <a:lnTo>
                  <a:pt x="6" y="50"/>
                </a:lnTo>
                <a:lnTo>
                  <a:pt x="12" y="57"/>
                </a:lnTo>
                <a:lnTo>
                  <a:pt x="12" y="57"/>
                </a:lnTo>
                <a:lnTo>
                  <a:pt x="13" y="54"/>
                </a:lnTo>
                <a:lnTo>
                  <a:pt x="17" y="54"/>
                </a:lnTo>
                <a:lnTo>
                  <a:pt x="17" y="54"/>
                </a:lnTo>
                <a:lnTo>
                  <a:pt x="19" y="54"/>
                </a:lnTo>
                <a:lnTo>
                  <a:pt x="20" y="55"/>
                </a:lnTo>
                <a:lnTo>
                  <a:pt x="22" y="60"/>
                </a:lnTo>
                <a:lnTo>
                  <a:pt x="22" y="64"/>
                </a:lnTo>
                <a:lnTo>
                  <a:pt x="23" y="65"/>
                </a:lnTo>
                <a:lnTo>
                  <a:pt x="24" y="67"/>
                </a:lnTo>
                <a:lnTo>
                  <a:pt x="24" y="67"/>
                </a:lnTo>
                <a:lnTo>
                  <a:pt x="27" y="70"/>
                </a:lnTo>
                <a:lnTo>
                  <a:pt x="29" y="74"/>
                </a:lnTo>
                <a:lnTo>
                  <a:pt x="27" y="77"/>
                </a:lnTo>
                <a:lnTo>
                  <a:pt x="26" y="79"/>
                </a:lnTo>
                <a:lnTo>
                  <a:pt x="26" y="79"/>
                </a:lnTo>
                <a:lnTo>
                  <a:pt x="23" y="85"/>
                </a:lnTo>
                <a:lnTo>
                  <a:pt x="23" y="92"/>
                </a:lnTo>
                <a:lnTo>
                  <a:pt x="24" y="101"/>
                </a:lnTo>
                <a:lnTo>
                  <a:pt x="26" y="105"/>
                </a:lnTo>
                <a:lnTo>
                  <a:pt x="29" y="108"/>
                </a:lnTo>
                <a:lnTo>
                  <a:pt x="29" y="108"/>
                </a:lnTo>
                <a:lnTo>
                  <a:pt x="34" y="114"/>
                </a:lnTo>
                <a:lnTo>
                  <a:pt x="40" y="116"/>
                </a:lnTo>
                <a:lnTo>
                  <a:pt x="44" y="116"/>
                </a:lnTo>
                <a:lnTo>
                  <a:pt x="46" y="115"/>
                </a:lnTo>
                <a:lnTo>
                  <a:pt x="46" y="115"/>
                </a:lnTo>
                <a:lnTo>
                  <a:pt x="49" y="114"/>
                </a:lnTo>
                <a:lnTo>
                  <a:pt x="52" y="114"/>
                </a:lnTo>
                <a:lnTo>
                  <a:pt x="54" y="112"/>
                </a:lnTo>
                <a:lnTo>
                  <a:pt x="57" y="111"/>
                </a:lnTo>
                <a:lnTo>
                  <a:pt x="57" y="111"/>
                </a:lnTo>
                <a:lnTo>
                  <a:pt x="59" y="109"/>
                </a:lnTo>
                <a:lnTo>
                  <a:pt x="60" y="109"/>
                </a:lnTo>
                <a:lnTo>
                  <a:pt x="63" y="108"/>
                </a:lnTo>
                <a:lnTo>
                  <a:pt x="64" y="107"/>
                </a:lnTo>
                <a:lnTo>
                  <a:pt x="64" y="107"/>
                </a:lnTo>
                <a:lnTo>
                  <a:pt x="67" y="105"/>
                </a:lnTo>
                <a:lnTo>
                  <a:pt x="70" y="105"/>
                </a:lnTo>
                <a:lnTo>
                  <a:pt x="76" y="107"/>
                </a:lnTo>
                <a:lnTo>
                  <a:pt x="76" y="107"/>
                </a:lnTo>
                <a:lnTo>
                  <a:pt x="67" y="88"/>
                </a:lnTo>
                <a:lnTo>
                  <a:pt x="67" y="88"/>
                </a:lnTo>
                <a:lnTo>
                  <a:pt x="63" y="84"/>
                </a:lnTo>
                <a:lnTo>
                  <a:pt x="59" y="79"/>
                </a:lnTo>
                <a:lnTo>
                  <a:pt x="54" y="75"/>
                </a:lnTo>
                <a:lnTo>
                  <a:pt x="53" y="74"/>
                </a:lnTo>
                <a:lnTo>
                  <a:pt x="53" y="72"/>
                </a:lnTo>
                <a:lnTo>
                  <a:pt x="53" y="72"/>
                </a:lnTo>
                <a:lnTo>
                  <a:pt x="54" y="68"/>
                </a:lnTo>
                <a:lnTo>
                  <a:pt x="56" y="64"/>
                </a:lnTo>
                <a:lnTo>
                  <a:pt x="57" y="60"/>
                </a:lnTo>
                <a:lnTo>
                  <a:pt x="59" y="58"/>
                </a:lnTo>
                <a:lnTo>
                  <a:pt x="60" y="58"/>
                </a:lnTo>
                <a:lnTo>
                  <a:pt x="60" y="58"/>
                </a:lnTo>
                <a:lnTo>
                  <a:pt x="63" y="57"/>
                </a:lnTo>
                <a:lnTo>
                  <a:pt x="66" y="55"/>
                </a:lnTo>
                <a:lnTo>
                  <a:pt x="67" y="54"/>
                </a:lnTo>
                <a:lnTo>
                  <a:pt x="67" y="51"/>
                </a:lnTo>
                <a:lnTo>
                  <a:pt x="67" y="51"/>
                </a:lnTo>
                <a:lnTo>
                  <a:pt x="67" y="47"/>
                </a:lnTo>
                <a:lnTo>
                  <a:pt x="69" y="40"/>
                </a:lnTo>
                <a:lnTo>
                  <a:pt x="69" y="40"/>
                </a:lnTo>
                <a:lnTo>
                  <a:pt x="66" y="38"/>
                </a:lnTo>
                <a:lnTo>
                  <a:pt x="61" y="34"/>
                </a:lnTo>
                <a:lnTo>
                  <a:pt x="57" y="30"/>
                </a:lnTo>
                <a:lnTo>
                  <a:pt x="54" y="27"/>
                </a:lnTo>
                <a:lnTo>
                  <a:pt x="54" y="27"/>
                </a:lnTo>
                <a:lnTo>
                  <a:pt x="52" y="27"/>
                </a:lnTo>
                <a:lnTo>
                  <a:pt x="49" y="24"/>
                </a:lnTo>
                <a:lnTo>
                  <a:pt x="46" y="21"/>
                </a:lnTo>
                <a:lnTo>
                  <a:pt x="46" y="17"/>
                </a:lnTo>
                <a:lnTo>
                  <a:pt x="46" y="17"/>
                </a:lnTo>
                <a:lnTo>
                  <a:pt x="46" y="15"/>
                </a:lnTo>
                <a:lnTo>
                  <a:pt x="44" y="14"/>
                </a:lnTo>
                <a:lnTo>
                  <a:pt x="40" y="11"/>
                </a:lnTo>
                <a:lnTo>
                  <a:pt x="36" y="8"/>
                </a:lnTo>
                <a:lnTo>
                  <a:pt x="30" y="4"/>
                </a:lnTo>
                <a:lnTo>
                  <a:pt x="30" y="4"/>
                </a:lnTo>
                <a:lnTo>
                  <a:pt x="27" y="1"/>
                </a:lnTo>
                <a:lnTo>
                  <a:pt x="24" y="0"/>
                </a:lnTo>
                <a:lnTo>
                  <a:pt x="24" y="0"/>
                </a:lnTo>
                <a:lnTo>
                  <a:pt x="22" y="6"/>
                </a:lnTo>
                <a:lnTo>
                  <a:pt x="19" y="8"/>
                </a:lnTo>
                <a:lnTo>
                  <a:pt x="19" y="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8" name="Freeform 305">
            <a:extLst>
              <a:ext uri="{FF2B5EF4-FFF2-40B4-BE49-F238E27FC236}">
                <a16:creationId xmlns:a16="http://schemas.microsoft.com/office/drawing/2014/main" id="{4F0C36FC-1FB4-CD7E-FDBF-D4F569FAAE3A}"/>
              </a:ext>
            </a:extLst>
          </p:cNvPr>
          <p:cNvSpPr>
            <a:spLocks/>
          </p:cNvSpPr>
          <p:nvPr/>
        </p:nvSpPr>
        <p:spPr bwMode="gray">
          <a:xfrm>
            <a:off x="2405825" y="7650618"/>
            <a:ext cx="49745" cy="184962"/>
          </a:xfrm>
          <a:custGeom>
            <a:avLst/>
            <a:gdLst/>
            <a:ahLst/>
            <a:cxnLst>
              <a:cxn ang="0">
                <a:pos x="3" y="27"/>
              </a:cxn>
              <a:cxn ang="0">
                <a:pos x="3" y="27"/>
              </a:cxn>
              <a:cxn ang="0">
                <a:pos x="6" y="33"/>
              </a:cxn>
              <a:cxn ang="0">
                <a:pos x="6" y="40"/>
              </a:cxn>
              <a:cxn ang="0">
                <a:pos x="6" y="48"/>
              </a:cxn>
              <a:cxn ang="0">
                <a:pos x="6" y="48"/>
              </a:cxn>
              <a:cxn ang="0">
                <a:pos x="0" y="55"/>
              </a:cxn>
              <a:cxn ang="0">
                <a:pos x="0" y="55"/>
              </a:cxn>
              <a:cxn ang="0">
                <a:pos x="3" y="58"/>
              </a:cxn>
              <a:cxn ang="0">
                <a:pos x="6" y="60"/>
              </a:cxn>
              <a:cxn ang="0">
                <a:pos x="10" y="60"/>
              </a:cxn>
              <a:cxn ang="0">
                <a:pos x="14" y="58"/>
              </a:cxn>
              <a:cxn ang="0">
                <a:pos x="14" y="58"/>
              </a:cxn>
              <a:cxn ang="0">
                <a:pos x="21" y="57"/>
              </a:cxn>
              <a:cxn ang="0">
                <a:pos x="25" y="57"/>
              </a:cxn>
              <a:cxn ang="0">
                <a:pos x="28" y="55"/>
              </a:cxn>
              <a:cxn ang="0">
                <a:pos x="31" y="51"/>
              </a:cxn>
              <a:cxn ang="0">
                <a:pos x="31" y="51"/>
              </a:cxn>
              <a:cxn ang="0">
                <a:pos x="34" y="45"/>
              </a:cxn>
              <a:cxn ang="0">
                <a:pos x="40" y="38"/>
              </a:cxn>
              <a:cxn ang="0">
                <a:pos x="51" y="26"/>
              </a:cxn>
              <a:cxn ang="0">
                <a:pos x="51" y="26"/>
              </a:cxn>
              <a:cxn ang="0">
                <a:pos x="50" y="26"/>
              </a:cxn>
              <a:cxn ang="0">
                <a:pos x="50" y="26"/>
              </a:cxn>
              <a:cxn ang="0">
                <a:pos x="44" y="21"/>
              </a:cxn>
              <a:cxn ang="0">
                <a:pos x="38" y="14"/>
              </a:cxn>
              <a:cxn ang="0">
                <a:pos x="30" y="8"/>
              </a:cxn>
              <a:cxn ang="0">
                <a:pos x="27" y="6"/>
              </a:cxn>
              <a:cxn ang="0">
                <a:pos x="23" y="4"/>
              </a:cxn>
              <a:cxn ang="0">
                <a:pos x="23" y="4"/>
              </a:cxn>
              <a:cxn ang="0">
                <a:pos x="10" y="0"/>
              </a:cxn>
              <a:cxn ang="0">
                <a:pos x="10" y="0"/>
              </a:cxn>
              <a:cxn ang="0">
                <a:pos x="6" y="8"/>
              </a:cxn>
              <a:cxn ang="0">
                <a:pos x="6" y="8"/>
              </a:cxn>
              <a:cxn ang="0">
                <a:pos x="4" y="11"/>
              </a:cxn>
              <a:cxn ang="0">
                <a:pos x="3" y="16"/>
              </a:cxn>
              <a:cxn ang="0">
                <a:pos x="3" y="21"/>
              </a:cxn>
              <a:cxn ang="0">
                <a:pos x="3" y="27"/>
              </a:cxn>
              <a:cxn ang="0">
                <a:pos x="3" y="27"/>
              </a:cxn>
            </a:cxnLst>
            <a:rect l="0" t="0" r="r" b="b"/>
            <a:pathLst>
              <a:path w="51" h="60">
                <a:moveTo>
                  <a:pt x="3" y="27"/>
                </a:moveTo>
                <a:lnTo>
                  <a:pt x="3" y="27"/>
                </a:lnTo>
                <a:lnTo>
                  <a:pt x="6" y="33"/>
                </a:lnTo>
                <a:lnTo>
                  <a:pt x="6" y="40"/>
                </a:lnTo>
                <a:lnTo>
                  <a:pt x="6" y="48"/>
                </a:lnTo>
                <a:lnTo>
                  <a:pt x="6" y="48"/>
                </a:lnTo>
                <a:lnTo>
                  <a:pt x="0" y="55"/>
                </a:lnTo>
                <a:lnTo>
                  <a:pt x="0" y="55"/>
                </a:lnTo>
                <a:lnTo>
                  <a:pt x="3" y="58"/>
                </a:lnTo>
                <a:lnTo>
                  <a:pt x="6" y="60"/>
                </a:lnTo>
                <a:lnTo>
                  <a:pt x="10" y="60"/>
                </a:lnTo>
                <a:lnTo>
                  <a:pt x="14" y="58"/>
                </a:lnTo>
                <a:lnTo>
                  <a:pt x="14" y="58"/>
                </a:lnTo>
                <a:lnTo>
                  <a:pt x="21" y="57"/>
                </a:lnTo>
                <a:lnTo>
                  <a:pt x="25" y="57"/>
                </a:lnTo>
                <a:lnTo>
                  <a:pt x="28" y="55"/>
                </a:lnTo>
                <a:lnTo>
                  <a:pt x="31" y="51"/>
                </a:lnTo>
                <a:lnTo>
                  <a:pt x="31" y="51"/>
                </a:lnTo>
                <a:lnTo>
                  <a:pt x="34" y="45"/>
                </a:lnTo>
                <a:lnTo>
                  <a:pt x="40" y="38"/>
                </a:lnTo>
                <a:lnTo>
                  <a:pt x="51" y="26"/>
                </a:lnTo>
                <a:lnTo>
                  <a:pt x="51" y="26"/>
                </a:lnTo>
                <a:lnTo>
                  <a:pt x="50" y="26"/>
                </a:lnTo>
                <a:lnTo>
                  <a:pt x="50" y="26"/>
                </a:lnTo>
                <a:lnTo>
                  <a:pt x="44" y="21"/>
                </a:lnTo>
                <a:lnTo>
                  <a:pt x="38" y="14"/>
                </a:lnTo>
                <a:lnTo>
                  <a:pt x="30" y="8"/>
                </a:lnTo>
                <a:lnTo>
                  <a:pt x="27" y="6"/>
                </a:lnTo>
                <a:lnTo>
                  <a:pt x="23" y="4"/>
                </a:lnTo>
                <a:lnTo>
                  <a:pt x="23" y="4"/>
                </a:lnTo>
                <a:lnTo>
                  <a:pt x="10" y="0"/>
                </a:lnTo>
                <a:lnTo>
                  <a:pt x="10" y="0"/>
                </a:lnTo>
                <a:lnTo>
                  <a:pt x="6" y="8"/>
                </a:lnTo>
                <a:lnTo>
                  <a:pt x="6" y="8"/>
                </a:lnTo>
                <a:lnTo>
                  <a:pt x="4" y="11"/>
                </a:lnTo>
                <a:lnTo>
                  <a:pt x="3" y="16"/>
                </a:lnTo>
                <a:lnTo>
                  <a:pt x="3" y="21"/>
                </a:lnTo>
                <a:lnTo>
                  <a:pt x="3" y="27"/>
                </a:lnTo>
                <a:lnTo>
                  <a:pt x="3" y="2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19" name="Freeform 306">
            <a:extLst>
              <a:ext uri="{FF2B5EF4-FFF2-40B4-BE49-F238E27FC236}">
                <a16:creationId xmlns:a16="http://schemas.microsoft.com/office/drawing/2014/main" id="{3DCD826A-D47B-892A-937E-991D7DFF5CEC}"/>
              </a:ext>
            </a:extLst>
          </p:cNvPr>
          <p:cNvSpPr>
            <a:spLocks/>
          </p:cNvSpPr>
          <p:nvPr/>
        </p:nvSpPr>
        <p:spPr bwMode="gray">
          <a:xfrm>
            <a:off x="1930813" y="6759720"/>
            <a:ext cx="160938" cy="166466"/>
          </a:xfrm>
          <a:custGeom>
            <a:avLst/>
            <a:gdLst/>
            <a:ahLst/>
            <a:cxnLst>
              <a:cxn ang="0">
                <a:pos x="135" y="33"/>
              </a:cxn>
              <a:cxn ang="0">
                <a:pos x="135" y="33"/>
              </a:cxn>
              <a:cxn ang="0">
                <a:pos x="130" y="33"/>
              </a:cxn>
              <a:cxn ang="0">
                <a:pos x="123" y="30"/>
              </a:cxn>
              <a:cxn ang="0">
                <a:pos x="104" y="20"/>
              </a:cxn>
              <a:cxn ang="0">
                <a:pos x="81" y="10"/>
              </a:cxn>
              <a:cxn ang="0">
                <a:pos x="70" y="6"/>
              </a:cxn>
              <a:cxn ang="0">
                <a:pos x="57" y="2"/>
              </a:cxn>
              <a:cxn ang="0">
                <a:pos x="57" y="2"/>
              </a:cxn>
              <a:cxn ang="0">
                <a:pos x="46" y="0"/>
              </a:cxn>
              <a:cxn ang="0">
                <a:pos x="34" y="2"/>
              </a:cxn>
              <a:cxn ang="0">
                <a:pos x="25" y="4"/>
              </a:cxn>
              <a:cxn ang="0">
                <a:pos x="16" y="7"/>
              </a:cxn>
              <a:cxn ang="0">
                <a:pos x="9" y="12"/>
              </a:cxn>
              <a:cxn ang="0">
                <a:pos x="5" y="16"/>
              </a:cxn>
              <a:cxn ang="0">
                <a:pos x="2" y="20"/>
              </a:cxn>
              <a:cxn ang="0">
                <a:pos x="0" y="21"/>
              </a:cxn>
              <a:cxn ang="0">
                <a:pos x="0" y="21"/>
              </a:cxn>
              <a:cxn ang="0">
                <a:pos x="3" y="23"/>
              </a:cxn>
              <a:cxn ang="0">
                <a:pos x="6" y="23"/>
              </a:cxn>
              <a:cxn ang="0">
                <a:pos x="13" y="20"/>
              </a:cxn>
              <a:cxn ang="0">
                <a:pos x="29" y="9"/>
              </a:cxn>
              <a:cxn ang="0">
                <a:pos x="29" y="9"/>
              </a:cxn>
              <a:cxn ang="0">
                <a:pos x="32" y="7"/>
              </a:cxn>
              <a:cxn ang="0">
                <a:pos x="34" y="7"/>
              </a:cxn>
              <a:cxn ang="0">
                <a:pos x="39" y="9"/>
              </a:cxn>
              <a:cxn ang="0">
                <a:pos x="43" y="13"/>
              </a:cxn>
              <a:cxn ang="0">
                <a:pos x="44" y="16"/>
              </a:cxn>
              <a:cxn ang="0">
                <a:pos x="44" y="16"/>
              </a:cxn>
              <a:cxn ang="0">
                <a:pos x="46" y="19"/>
              </a:cxn>
              <a:cxn ang="0">
                <a:pos x="52" y="20"/>
              </a:cxn>
              <a:cxn ang="0">
                <a:pos x="71" y="21"/>
              </a:cxn>
              <a:cxn ang="0">
                <a:pos x="71" y="21"/>
              </a:cxn>
              <a:cxn ang="0">
                <a:pos x="77" y="23"/>
              </a:cxn>
              <a:cxn ang="0">
                <a:pos x="81" y="24"/>
              </a:cxn>
              <a:cxn ang="0">
                <a:pos x="89" y="30"/>
              </a:cxn>
              <a:cxn ang="0">
                <a:pos x="96" y="36"/>
              </a:cxn>
              <a:cxn ang="0">
                <a:pos x="100" y="39"/>
              </a:cxn>
              <a:cxn ang="0">
                <a:pos x="106" y="40"/>
              </a:cxn>
              <a:cxn ang="0">
                <a:pos x="106" y="40"/>
              </a:cxn>
              <a:cxn ang="0">
                <a:pos x="110" y="41"/>
              </a:cxn>
              <a:cxn ang="0">
                <a:pos x="113" y="43"/>
              </a:cxn>
              <a:cxn ang="0">
                <a:pos x="113" y="44"/>
              </a:cxn>
              <a:cxn ang="0">
                <a:pos x="113" y="47"/>
              </a:cxn>
              <a:cxn ang="0">
                <a:pos x="111" y="50"/>
              </a:cxn>
              <a:cxn ang="0">
                <a:pos x="111" y="51"/>
              </a:cxn>
              <a:cxn ang="0">
                <a:pos x="113" y="53"/>
              </a:cxn>
              <a:cxn ang="0">
                <a:pos x="113" y="53"/>
              </a:cxn>
              <a:cxn ang="0">
                <a:pos x="124" y="54"/>
              </a:cxn>
              <a:cxn ang="0">
                <a:pos x="141" y="54"/>
              </a:cxn>
              <a:cxn ang="0">
                <a:pos x="157" y="53"/>
              </a:cxn>
              <a:cxn ang="0">
                <a:pos x="163" y="53"/>
              </a:cxn>
              <a:cxn ang="0">
                <a:pos x="165" y="51"/>
              </a:cxn>
              <a:cxn ang="0">
                <a:pos x="165" y="51"/>
              </a:cxn>
              <a:cxn ang="0">
                <a:pos x="165" y="50"/>
              </a:cxn>
              <a:cxn ang="0">
                <a:pos x="163" y="47"/>
              </a:cxn>
              <a:cxn ang="0">
                <a:pos x="155" y="41"/>
              </a:cxn>
              <a:cxn ang="0">
                <a:pos x="145" y="36"/>
              </a:cxn>
              <a:cxn ang="0">
                <a:pos x="140" y="34"/>
              </a:cxn>
              <a:cxn ang="0">
                <a:pos x="135" y="33"/>
              </a:cxn>
              <a:cxn ang="0">
                <a:pos x="135" y="33"/>
              </a:cxn>
            </a:cxnLst>
            <a:rect l="0" t="0" r="r" b="b"/>
            <a:pathLst>
              <a:path w="165" h="54">
                <a:moveTo>
                  <a:pt x="135" y="33"/>
                </a:moveTo>
                <a:lnTo>
                  <a:pt x="135" y="33"/>
                </a:lnTo>
                <a:lnTo>
                  <a:pt x="130" y="33"/>
                </a:lnTo>
                <a:lnTo>
                  <a:pt x="123" y="30"/>
                </a:lnTo>
                <a:lnTo>
                  <a:pt x="104" y="20"/>
                </a:lnTo>
                <a:lnTo>
                  <a:pt x="81" y="10"/>
                </a:lnTo>
                <a:lnTo>
                  <a:pt x="70" y="6"/>
                </a:lnTo>
                <a:lnTo>
                  <a:pt x="57" y="2"/>
                </a:lnTo>
                <a:lnTo>
                  <a:pt x="57" y="2"/>
                </a:lnTo>
                <a:lnTo>
                  <a:pt x="46" y="0"/>
                </a:lnTo>
                <a:lnTo>
                  <a:pt x="34" y="2"/>
                </a:lnTo>
                <a:lnTo>
                  <a:pt x="25" y="4"/>
                </a:lnTo>
                <a:lnTo>
                  <a:pt x="16" y="7"/>
                </a:lnTo>
                <a:lnTo>
                  <a:pt x="9" y="12"/>
                </a:lnTo>
                <a:lnTo>
                  <a:pt x="5" y="16"/>
                </a:lnTo>
                <a:lnTo>
                  <a:pt x="2" y="20"/>
                </a:lnTo>
                <a:lnTo>
                  <a:pt x="0" y="21"/>
                </a:lnTo>
                <a:lnTo>
                  <a:pt x="0" y="21"/>
                </a:lnTo>
                <a:lnTo>
                  <a:pt x="3" y="23"/>
                </a:lnTo>
                <a:lnTo>
                  <a:pt x="6" y="23"/>
                </a:lnTo>
                <a:lnTo>
                  <a:pt x="13" y="20"/>
                </a:lnTo>
                <a:lnTo>
                  <a:pt x="29" y="9"/>
                </a:lnTo>
                <a:lnTo>
                  <a:pt x="29" y="9"/>
                </a:lnTo>
                <a:lnTo>
                  <a:pt x="32" y="7"/>
                </a:lnTo>
                <a:lnTo>
                  <a:pt x="34" y="7"/>
                </a:lnTo>
                <a:lnTo>
                  <a:pt x="39" y="9"/>
                </a:lnTo>
                <a:lnTo>
                  <a:pt x="43" y="13"/>
                </a:lnTo>
                <a:lnTo>
                  <a:pt x="44" y="16"/>
                </a:lnTo>
                <a:lnTo>
                  <a:pt x="44" y="16"/>
                </a:lnTo>
                <a:lnTo>
                  <a:pt x="46" y="19"/>
                </a:lnTo>
                <a:lnTo>
                  <a:pt x="52" y="20"/>
                </a:lnTo>
                <a:lnTo>
                  <a:pt x="71" y="21"/>
                </a:lnTo>
                <a:lnTo>
                  <a:pt x="71" y="21"/>
                </a:lnTo>
                <a:lnTo>
                  <a:pt x="77" y="23"/>
                </a:lnTo>
                <a:lnTo>
                  <a:pt x="81" y="24"/>
                </a:lnTo>
                <a:lnTo>
                  <a:pt x="89" y="30"/>
                </a:lnTo>
                <a:lnTo>
                  <a:pt x="96" y="36"/>
                </a:lnTo>
                <a:lnTo>
                  <a:pt x="100" y="39"/>
                </a:lnTo>
                <a:lnTo>
                  <a:pt x="106" y="40"/>
                </a:lnTo>
                <a:lnTo>
                  <a:pt x="106" y="40"/>
                </a:lnTo>
                <a:lnTo>
                  <a:pt x="110" y="41"/>
                </a:lnTo>
                <a:lnTo>
                  <a:pt x="113" y="43"/>
                </a:lnTo>
                <a:lnTo>
                  <a:pt x="113" y="44"/>
                </a:lnTo>
                <a:lnTo>
                  <a:pt x="113" y="47"/>
                </a:lnTo>
                <a:lnTo>
                  <a:pt x="111" y="50"/>
                </a:lnTo>
                <a:lnTo>
                  <a:pt x="111" y="51"/>
                </a:lnTo>
                <a:lnTo>
                  <a:pt x="113" y="53"/>
                </a:lnTo>
                <a:lnTo>
                  <a:pt x="113" y="53"/>
                </a:lnTo>
                <a:lnTo>
                  <a:pt x="124" y="54"/>
                </a:lnTo>
                <a:lnTo>
                  <a:pt x="141" y="54"/>
                </a:lnTo>
                <a:lnTo>
                  <a:pt x="157" y="53"/>
                </a:lnTo>
                <a:lnTo>
                  <a:pt x="163" y="53"/>
                </a:lnTo>
                <a:lnTo>
                  <a:pt x="165" y="51"/>
                </a:lnTo>
                <a:lnTo>
                  <a:pt x="165" y="51"/>
                </a:lnTo>
                <a:lnTo>
                  <a:pt x="165" y="50"/>
                </a:lnTo>
                <a:lnTo>
                  <a:pt x="163" y="47"/>
                </a:lnTo>
                <a:lnTo>
                  <a:pt x="155" y="41"/>
                </a:lnTo>
                <a:lnTo>
                  <a:pt x="145" y="36"/>
                </a:lnTo>
                <a:lnTo>
                  <a:pt x="140" y="34"/>
                </a:lnTo>
                <a:lnTo>
                  <a:pt x="135" y="33"/>
                </a:lnTo>
                <a:lnTo>
                  <a:pt x="135" y="3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0" name="Freeform 307">
            <a:extLst>
              <a:ext uri="{FF2B5EF4-FFF2-40B4-BE49-F238E27FC236}">
                <a16:creationId xmlns:a16="http://schemas.microsoft.com/office/drawing/2014/main" id="{FCA5F8B5-3B49-D296-E643-783D912B6C28}"/>
              </a:ext>
            </a:extLst>
          </p:cNvPr>
          <p:cNvSpPr>
            <a:spLocks/>
          </p:cNvSpPr>
          <p:nvPr/>
        </p:nvSpPr>
        <p:spPr bwMode="gray">
          <a:xfrm>
            <a:off x="2026401" y="7006332"/>
            <a:ext cx="32188" cy="33911"/>
          </a:xfrm>
          <a:custGeom>
            <a:avLst/>
            <a:gdLst/>
            <a:ahLst/>
            <a:cxnLst>
              <a:cxn ang="0">
                <a:pos x="0" y="3"/>
              </a:cxn>
              <a:cxn ang="0">
                <a:pos x="0" y="3"/>
              </a:cxn>
              <a:cxn ang="0">
                <a:pos x="3" y="4"/>
              </a:cxn>
              <a:cxn ang="0">
                <a:pos x="8" y="7"/>
              </a:cxn>
              <a:cxn ang="0">
                <a:pos x="18" y="10"/>
              </a:cxn>
              <a:cxn ang="0">
                <a:pos x="28" y="11"/>
              </a:cxn>
              <a:cxn ang="0">
                <a:pos x="32" y="10"/>
              </a:cxn>
              <a:cxn ang="0">
                <a:pos x="33" y="8"/>
              </a:cxn>
              <a:cxn ang="0">
                <a:pos x="33" y="8"/>
              </a:cxn>
              <a:cxn ang="0">
                <a:pos x="33" y="7"/>
              </a:cxn>
              <a:cxn ang="0">
                <a:pos x="33" y="5"/>
              </a:cxn>
              <a:cxn ang="0">
                <a:pos x="29" y="4"/>
              </a:cxn>
              <a:cxn ang="0">
                <a:pos x="18" y="1"/>
              </a:cxn>
              <a:cxn ang="0">
                <a:pos x="5" y="0"/>
              </a:cxn>
              <a:cxn ang="0">
                <a:pos x="2" y="1"/>
              </a:cxn>
              <a:cxn ang="0">
                <a:pos x="0" y="1"/>
              </a:cxn>
              <a:cxn ang="0">
                <a:pos x="0" y="3"/>
              </a:cxn>
              <a:cxn ang="0">
                <a:pos x="0" y="3"/>
              </a:cxn>
            </a:cxnLst>
            <a:rect l="0" t="0" r="r" b="b"/>
            <a:pathLst>
              <a:path w="33" h="11">
                <a:moveTo>
                  <a:pt x="0" y="3"/>
                </a:moveTo>
                <a:lnTo>
                  <a:pt x="0" y="3"/>
                </a:lnTo>
                <a:lnTo>
                  <a:pt x="3" y="4"/>
                </a:lnTo>
                <a:lnTo>
                  <a:pt x="8" y="7"/>
                </a:lnTo>
                <a:lnTo>
                  <a:pt x="18" y="10"/>
                </a:lnTo>
                <a:lnTo>
                  <a:pt x="28" y="11"/>
                </a:lnTo>
                <a:lnTo>
                  <a:pt x="32" y="10"/>
                </a:lnTo>
                <a:lnTo>
                  <a:pt x="33" y="8"/>
                </a:lnTo>
                <a:lnTo>
                  <a:pt x="33" y="8"/>
                </a:lnTo>
                <a:lnTo>
                  <a:pt x="33" y="7"/>
                </a:lnTo>
                <a:lnTo>
                  <a:pt x="33" y="5"/>
                </a:lnTo>
                <a:lnTo>
                  <a:pt x="29" y="4"/>
                </a:lnTo>
                <a:lnTo>
                  <a:pt x="18" y="1"/>
                </a:lnTo>
                <a:lnTo>
                  <a:pt x="5" y="0"/>
                </a:lnTo>
                <a:lnTo>
                  <a:pt x="2" y="1"/>
                </a:lnTo>
                <a:lnTo>
                  <a:pt x="0" y="1"/>
                </a:lnTo>
                <a:lnTo>
                  <a:pt x="0" y="3"/>
                </a:lnTo>
                <a:lnTo>
                  <a:pt x="0" y="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1" name="Freeform 308">
            <a:extLst>
              <a:ext uri="{FF2B5EF4-FFF2-40B4-BE49-F238E27FC236}">
                <a16:creationId xmlns:a16="http://schemas.microsoft.com/office/drawing/2014/main" id="{137FFB24-5B94-660D-07DE-637BB98E6A4F}"/>
              </a:ext>
            </a:extLst>
          </p:cNvPr>
          <p:cNvSpPr>
            <a:spLocks/>
          </p:cNvSpPr>
          <p:nvPr/>
        </p:nvSpPr>
        <p:spPr bwMode="gray">
          <a:xfrm>
            <a:off x="2204896" y="6997089"/>
            <a:ext cx="26336" cy="40076"/>
          </a:xfrm>
          <a:custGeom>
            <a:avLst/>
            <a:gdLst/>
            <a:ahLst/>
            <a:cxnLst>
              <a:cxn ang="0">
                <a:pos x="1" y="7"/>
              </a:cxn>
              <a:cxn ang="0">
                <a:pos x="1" y="7"/>
              </a:cxn>
              <a:cxn ang="0">
                <a:pos x="4" y="10"/>
              </a:cxn>
              <a:cxn ang="0">
                <a:pos x="7" y="11"/>
              </a:cxn>
              <a:cxn ang="0">
                <a:pos x="11" y="13"/>
              </a:cxn>
              <a:cxn ang="0">
                <a:pos x="15" y="13"/>
              </a:cxn>
              <a:cxn ang="0">
                <a:pos x="24" y="10"/>
              </a:cxn>
              <a:cxn ang="0">
                <a:pos x="27" y="7"/>
              </a:cxn>
              <a:cxn ang="0">
                <a:pos x="27" y="7"/>
              </a:cxn>
              <a:cxn ang="0">
                <a:pos x="27" y="4"/>
              </a:cxn>
              <a:cxn ang="0">
                <a:pos x="24" y="3"/>
              </a:cxn>
              <a:cxn ang="0">
                <a:pos x="18" y="1"/>
              </a:cxn>
              <a:cxn ang="0">
                <a:pos x="12" y="0"/>
              </a:cxn>
              <a:cxn ang="0">
                <a:pos x="7" y="1"/>
              </a:cxn>
              <a:cxn ang="0">
                <a:pos x="2" y="1"/>
              </a:cxn>
              <a:cxn ang="0">
                <a:pos x="0" y="4"/>
              </a:cxn>
              <a:cxn ang="0">
                <a:pos x="1" y="7"/>
              </a:cxn>
              <a:cxn ang="0">
                <a:pos x="1" y="7"/>
              </a:cxn>
            </a:cxnLst>
            <a:rect l="0" t="0" r="r" b="b"/>
            <a:pathLst>
              <a:path w="27" h="13">
                <a:moveTo>
                  <a:pt x="1" y="7"/>
                </a:moveTo>
                <a:lnTo>
                  <a:pt x="1" y="7"/>
                </a:lnTo>
                <a:lnTo>
                  <a:pt x="4" y="10"/>
                </a:lnTo>
                <a:lnTo>
                  <a:pt x="7" y="11"/>
                </a:lnTo>
                <a:lnTo>
                  <a:pt x="11" y="13"/>
                </a:lnTo>
                <a:lnTo>
                  <a:pt x="15" y="13"/>
                </a:lnTo>
                <a:lnTo>
                  <a:pt x="24" y="10"/>
                </a:lnTo>
                <a:lnTo>
                  <a:pt x="27" y="7"/>
                </a:lnTo>
                <a:lnTo>
                  <a:pt x="27" y="7"/>
                </a:lnTo>
                <a:lnTo>
                  <a:pt x="27" y="4"/>
                </a:lnTo>
                <a:lnTo>
                  <a:pt x="24" y="3"/>
                </a:lnTo>
                <a:lnTo>
                  <a:pt x="18" y="1"/>
                </a:lnTo>
                <a:lnTo>
                  <a:pt x="12" y="0"/>
                </a:lnTo>
                <a:lnTo>
                  <a:pt x="7" y="1"/>
                </a:lnTo>
                <a:lnTo>
                  <a:pt x="2" y="1"/>
                </a:lnTo>
                <a:lnTo>
                  <a:pt x="0" y="4"/>
                </a:lnTo>
                <a:lnTo>
                  <a:pt x="1" y="7"/>
                </a:lnTo>
                <a:lnTo>
                  <a:pt x="1" y="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2" name="Freeform 309">
            <a:extLst>
              <a:ext uri="{FF2B5EF4-FFF2-40B4-BE49-F238E27FC236}">
                <a16:creationId xmlns:a16="http://schemas.microsoft.com/office/drawing/2014/main" id="{3431458D-0387-1EB7-CEFF-B3CD61241F49}"/>
              </a:ext>
            </a:extLst>
          </p:cNvPr>
          <p:cNvSpPr>
            <a:spLocks/>
          </p:cNvSpPr>
          <p:nvPr/>
        </p:nvSpPr>
        <p:spPr bwMode="gray">
          <a:xfrm>
            <a:off x="1986410" y="7860241"/>
            <a:ext cx="90711" cy="323682"/>
          </a:xfrm>
          <a:custGeom>
            <a:avLst/>
            <a:gdLst/>
            <a:ahLst/>
            <a:cxnLst>
              <a:cxn ang="0">
                <a:pos x="86" y="29"/>
              </a:cxn>
              <a:cxn ang="0">
                <a:pos x="76" y="19"/>
              </a:cxn>
              <a:cxn ang="0">
                <a:pos x="74" y="19"/>
              </a:cxn>
              <a:cxn ang="0">
                <a:pos x="70" y="22"/>
              </a:cxn>
              <a:cxn ang="0">
                <a:pos x="63" y="19"/>
              </a:cxn>
              <a:cxn ang="0">
                <a:pos x="57" y="14"/>
              </a:cxn>
              <a:cxn ang="0">
                <a:pos x="53" y="12"/>
              </a:cxn>
              <a:cxn ang="0">
                <a:pos x="49" y="10"/>
              </a:cxn>
              <a:cxn ang="0">
                <a:pos x="33" y="0"/>
              </a:cxn>
              <a:cxn ang="0">
                <a:pos x="33" y="3"/>
              </a:cxn>
              <a:cxn ang="0">
                <a:pos x="32" y="4"/>
              </a:cxn>
              <a:cxn ang="0">
                <a:pos x="22" y="9"/>
              </a:cxn>
              <a:cxn ang="0">
                <a:pos x="17" y="10"/>
              </a:cxn>
              <a:cxn ang="0">
                <a:pos x="16" y="20"/>
              </a:cxn>
              <a:cxn ang="0">
                <a:pos x="16" y="23"/>
              </a:cxn>
              <a:cxn ang="0">
                <a:pos x="12" y="27"/>
              </a:cxn>
              <a:cxn ang="0">
                <a:pos x="9" y="30"/>
              </a:cxn>
              <a:cxn ang="0">
                <a:pos x="7" y="37"/>
              </a:cxn>
              <a:cxn ang="0">
                <a:pos x="5" y="39"/>
              </a:cxn>
              <a:cxn ang="0">
                <a:pos x="0" y="43"/>
              </a:cxn>
              <a:cxn ang="0">
                <a:pos x="2" y="50"/>
              </a:cxn>
              <a:cxn ang="0">
                <a:pos x="2" y="53"/>
              </a:cxn>
              <a:cxn ang="0">
                <a:pos x="0" y="60"/>
              </a:cxn>
              <a:cxn ang="0">
                <a:pos x="0" y="61"/>
              </a:cxn>
              <a:cxn ang="0">
                <a:pos x="9" y="68"/>
              </a:cxn>
              <a:cxn ang="0">
                <a:pos x="12" y="70"/>
              </a:cxn>
              <a:cxn ang="0">
                <a:pos x="16" y="68"/>
              </a:cxn>
              <a:cxn ang="0">
                <a:pos x="17" y="70"/>
              </a:cxn>
              <a:cxn ang="0">
                <a:pos x="16" y="77"/>
              </a:cxn>
              <a:cxn ang="0">
                <a:pos x="10" y="80"/>
              </a:cxn>
              <a:cxn ang="0">
                <a:pos x="9" y="80"/>
              </a:cxn>
              <a:cxn ang="0">
                <a:pos x="12" y="86"/>
              </a:cxn>
              <a:cxn ang="0">
                <a:pos x="12" y="88"/>
              </a:cxn>
              <a:cxn ang="0">
                <a:pos x="9" y="93"/>
              </a:cxn>
              <a:cxn ang="0">
                <a:pos x="12" y="97"/>
              </a:cxn>
              <a:cxn ang="0">
                <a:pos x="14" y="98"/>
              </a:cxn>
              <a:cxn ang="0">
                <a:pos x="22" y="98"/>
              </a:cxn>
              <a:cxn ang="0">
                <a:pos x="24" y="100"/>
              </a:cxn>
              <a:cxn ang="0">
                <a:pos x="30" y="105"/>
              </a:cxn>
              <a:cxn ang="0">
                <a:pos x="36" y="100"/>
              </a:cxn>
              <a:cxn ang="0">
                <a:pos x="41" y="84"/>
              </a:cxn>
              <a:cxn ang="0">
                <a:pos x="47" y="76"/>
              </a:cxn>
              <a:cxn ang="0">
                <a:pos x="50" y="74"/>
              </a:cxn>
              <a:cxn ang="0">
                <a:pos x="66" y="68"/>
              </a:cxn>
              <a:cxn ang="0">
                <a:pos x="78" y="61"/>
              </a:cxn>
              <a:cxn ang="0">
                <a:pos x="81" y="57"/>
              </a:cxn>
              <a:cxn ang="0">
                <a:pos x="87" y="46"/>
              </a:cxn>
              <a:cxn ang="0">
                <a:pos x="90" y="40"/>
              </a:cxn>
              <a:cxn ang="0">
                <a:pos x="93" y="39"/>
              </a:cxn>
              <a:cxn ang="0">
                <a:pos x="86" y="29"/>
              </a:cxn>
            </a:cxnLst>
            <a:rect l="0" t="0" r="r" b="b"/>
            <a:pathLst>
              <a:path w="93" h="105">
                <a:moveTo>
                  <a:pt x="86" y="29"/>
                </a:moveTo>
                <a:lnTo>
                  <a:pt x="86" y="29"/>
                </a:lnTo>
                <a:lnTo>
                  <a:pt x="78" y="20"/>
                </a:lnTo>
                <a:lnTo>
                  <a:pt x="76" y="19"/>
                </a:lnTo>
                <a:lnTo>
                  <a:pt x="74" y="19"/>
                </a:lnTo>
                <a:lnTo>
                  <a:pt x="74" y="19"/>
                </a:lnTo>
                <a:lnTo>
                  <a:pt x="73" y="20"/>
                </a:lnTo>
                <a:lnTo>
                  <a:pt x="70" y="22"/>
                </a:lnTo>
                <a:lnTo>
                  <a:pt x="66" y="20"/>
                </a:lnTo>
                <a:lnTo>
                  <a:pt x="63" y="19"/>
                </a:lnTo>
                <a:lnTo>
                  <a:pt x="63" y="19"/>
                </a:lnTo>
                <a:lnTo>
                  <a:pt x="57" y="14"/>
                </a:lnTo>
                <a:lnTo>
                  <a:pt x="54" y="13"/>
                </a:lnTo>
                <a:lnTo>
                  <a:pt x="53" y="12"/>
                </a:lnTo>
                <a:lnTo>
                  <a:pt x="53" y="12"/>
                </a:lnTo>
                <a:lnTo>
                  <a:pt x="49" y="10"/>
                </a:lnTo>
                <a:lnTo>
                  <a:pt x="43" y="9"/>
                </a:lnTo>
                <a:lnTo>
                  <a:pt x="33" y="0"/>
                </a:lnTo>
                <a:lnTo>
                  <a:pt x="33" y="0"/>
                </a:lnTo>
                <a:lnTo>
                  <a:pt x="33" y="3"/>
                </a:lnTo>
                <a:lnTo>
                  <a:pt x="33" y="3"/>
                </a:lnTo>
                <a:lnTo>
                  <a:pt x="32" y="4"/>
                </a:lnTo>
                <a:lnTo>
                  <a:pt x="29" y="7"/>
                </a:lnTo>
                <a:lnTo>
                  <a:pt x="22" y="9"/>
                </a:lnTo>
                <a:lnTo>
                  <a:pt x="22" y="9"/>
                </a:lnTo>
                <a:lnTo>
                  <a:pt x="17" y="10"/>
                </a:lnTo>
                <a:lnTo>
                  <a:pt x="16" y="13"/>
                </a:lnTo>
                <a:lnTo>
                  <a:pt x="16" y="20"/>
                </a:lnTo>
                <a:lnTo>
                  <a:pt x="16" y="20"/>
                </a:lnTo>
                <a:lnTo>
                  <a:pt x="16" y="23"/>
                </a:lnTo>
                <a:lnTo>
                  <a:pt x="13" y="24"/>
                </a:lnTo>
                <a:lnTo>
                  <a:pt x="12" y="27"/>
                </a:lnTo>
                <a:lnTo>
                  <a:pt x="9" y="30"/>
                </a:lnTo>
                <a:lnTo>
                  <a:pt x="9" y="30"/>
                </a:lnTo>
                <a:lnTo>
                  <a:pt x="7" y="36"/>
                </a:lnTo>
                <a:lnTo>
                  <a:pt x="7" y="37"/>
                </a:lnTo>
                <a:lnTo>
                  <a:pt x="5" y="39"/>
                </a:lnTo>
                <a:lnTo>
                  <a:pt x="5" y="39"/>
                </a:lnTo>
                <a:lnTo>
                  <a:pt x="2" y="40"/>
                </a:lnTo>
                <a:lnTo>
                  <a:pt x="0" y="43"/>
                </a:lnTo>
                <a:lnTo>
                  <a:pt x="0" y="46"/>
                </a:lnTo>
                <a:lnTo>
                  <a:pt x="2" y="50"/>
                </a:lnTo>
                <a:lnTo>
                  <a:pt x="2" y="50"/>
                </a:lnTo>
                <a:lnTo>
                  <a:pt x="2" y="53"/>
                </a:lnTo>
                <a:lnTo>
                  <a:pt x="2" y="56"/>
                </a:lnTo>
                <a:lnTo>
                  <a:pt x="0" y="60"/>
                </a:lnTo>
                <a:lnTo>
                  <a:pt x="0" y="60"/>
                </a:lnTo>
                <a:lnTo>
                  <a:pt x="0" y="61"/>
                </a:lnTo>
                <a:lnTo>
                  <a:pt x="3" y="63"/>
                </a:lnTo>
                <a:lnTo>
                  <a:pt x="9" y="68"/>
                </a:lnTo>
                <a:lnTo>
                  <a:pt x="9" y="68"/>
                </a:lnTo>
                <a:lnTo>
                  <a:pt x="12" y="70"/>
                </a:lnTo>
                <a:lnTo>
                  <a:pt x="14" y="70"/>
                </a:lnTo>
                <a:lnTo>
                  <a:pt x="16" y="68"/>
                </a:lnTo>
                <a:lnTo>
                  <a:pt x="17" y="70"/>
                </a:lnTo>
                <a:lnTo>
                  <a:pt x="17" y="70"/>
                </a:lnTo>
                <a:lnTo>
                  <a:pt x="17" y="73"/>
                </a:lnTo>
                <a:lnTo>
                  <a:pt x="16" y="77"/>
                </a:lnTo>
                <a:lnTo>
                  <a:pt x="14" y="78"/>
                </a:lnTo>
                <a:lnTo>
                  <a:pt x="10" y="80"/>
                </a:lnTo>
                <a:lnTo>
                  <a:pt x="10" y="80"/>
                </a:lnTo>
                <a:lnTo>
                  <a:pt x="9" y="80"/>
                </a:lnTo>
                <a:lnTo>
                  <a:pt x="9" y="80"/>
                </a:lnTo>
                <a:lnTo>
                  <a:pt x="12" y="86"/>
                </a:lnTo>
                <a:lnTo>
                  <a:pt x="12" y="87"/>
                </a:lnTo>
                <a:lnTo>
                  <a:pt x="12" y="88"/>
                </a:lnTo>
                <a:lnTo>
                  <a:pt x="12" y="88"/>
                </a:lnTo>
                <a:lnTo>
                  <a:pt x="9" y="93"/>
                </a:lnTo>
                <a:lnTo>
                  <a:pt x="9" y="94"/>
                </a:lnTo>
                <a:lnTo>
                  <a:pt x="12" y="97"/>
                </a:lnTo>
                <a:lnTo>
                  <a:pt x="12" y="97"/>
                </a:lnTo>
                <a:lnTo>
                  <a:pt x="14" y="98"/>
                </a:lnTo>
                <a:lnTo>
                  <a:pt x="19" y="98"/>
                </a:lnTo>
                <a:lnTo>
                  <a:pt x="22" y="98"/>
                </a:lnTo>
                <a:lnTo>
                  <a:pt x="24" y="100"/>
                </a:lnTo>
                <a:lnTo>
                  <a:pt x="24" y="100"/>
                </a:lnTo>
                <a:lnTo>
                  <a:pt x="27" y="104"/>
                </a:lnTo>
                <a:lnTo>
                  <a:pt x="30" y="105"/>
                </a:lnTo>
                <a:lnTo>
                  <a:pt x="33" y="104"/>
                </a:lnTo>
                <a:lnTo>
                  <a:pt x="36" y="100"/>
                </a:lnTo>
                <a:lnTo>
                  <a:pt x="36" y="100"/>
                </a:lnTo>
                <a:lnTo>
                  <a:pt x="41" y="84"/>
                </a:lnTo>
                <a:lnTo>
                  <a:pt x="46" y="77"/>
                </a:lnTo>
                <a:lnTo>
                  <a:pt x="47" y="76"/>
                </a:lnTo>
                <a:lnTo>
                  <a:pt x="50" y="74"/>
                </a:lnTo>
                <a:lnTo>
                  <a:pt x="50" y="74"/>
                </a:lnTo>
                <a:lnTo>
                  <a:pt x="57" y="71"/>
                </a:lnTo>
                <a:lnTo>
                  <a:pt x="66" y="68"/>
                </a:lnTo>
                <a:lnTo>
                  <a:pt x="74" y="64"/>
                </a:lnTo>
                <a:lnTo>
                  <a:pt x="78" y="61"/>
                </a:lnTo>
                <a:lnTo>
                  <a:pt x="81" y="57"/>
                </a:lnTo>
                <a:lnTo>
                  <a:pt x="81" y="57"/>
                </a:lnTo>
                <a:lnTo>
                  <a:pt x="86" y="50"/>
                </a:lnTo>
                <a:lnTo>
                  <a:pt x="87" y="46"/>
                </a:lnTo>
                <a:lnTo>
                  <a:pt x="88" y="43"/>
                </a:lnTo>
                <a:lnTo>
                  <a:pt x="90" y="40"/>
                </a:lnTo>
                <a:lnTo>
                  <a:pt x="90" y="40"/>
                </a:lnTo>
                <a:lnTo>
                  <a:pt x="93" y="39"/>
                </a:lnTo>
                <a:lnTo>
                  <a:pt x="91" y="36"/>
                </a:lnTo>
                <a:lnTo>
                  <a:pt x="86" y="29"/>
                </a:lnTo>
                <a:lnTo>
                  <a:pt x="86" y="2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3" name="Freeform 310">
            <a:extLst>
              <a:ext uri="{FF2B5EF4-FFF2-40B4-BE49-F238E27FC236}">
                <a16:creationId xmlns:a16="http://schemas.microsoft.com/office/drawing/2014/main" id="{BC8A59F5-05A7-5EAA-10BE-18048D28C1EA}"/>
              </a:ext>
            </a:extLst>
          </p:cNvPr>
          <p:cNvSpPr>
            <a:spLocks noEditPoints="1"/>
          </p:cNvSpPr>
          <p:nvPr/>
        </p:nvSpPr>
        <p:spPr bwMode="gray">
          <a:xfrm>
            <a:off x="2118086" y="2265160"/>
            <a:ext cx="957825" cy="2253445"/>
          </a:xfrm>
          <a:custGeom>
            <a:avLst/>
            <a:gdLst/>
            <a:ahLst/>
            <a:cxnLst>
              <a:cxn ang="0">
                <a:pos x="862" y="84"/>
              </a:cxn>
              <a:cxn ang="0">
                <a:pos x="790" y="117"/>
              </a:cxn>
              <a:cxn ang="0">
                <a:pos x="793" y="67"/>
              </a:cxn>
              <a:cxn ang="0">
                <a:pos x="767" y="68"/>
              </a:cxn>
              <a:cxn ang="0">
                <a:pos x="690" y="61"/>
              </a:cxn>
              <a:cxn ang="0">
                <a:pos x="820" y="33"/>
              </a:cxn>
              <a:cxn ang="0">
                <a:pos x="756" y="10"/>
              </a:cxn>
              <a:cxn ang="0">
                <a:pos x="574" y="6"/>
              </a:cxn>
              <a:cxn ang="0">
                <a:pos x="545" y="14"/>
              </a:cxn>
              <a:cxn ang="0">
                <a:pos x="426" y="20"/>
              </a:cxn>
              <a:cxn ang="0">
                <a:pos x="421" y="50"/>
              </a:cxn>
              <a:cxn ang="0">
                <a:pos x="397" y="53"/>
              </a:cxn>
              <a:cxn ang="0">
                <a:pos x="370" y="67"/>
              </a:cxn>
              <a:cxn ang="0">
                <a:pos x="320" y="70"/>
              </a:cxn>
              <a:cxn ang="0">
                <a:pos x="289" y="48"/>
              </a:cxn>
              <a:cxn ang="0">
                <a:pos x="224" y="71"/>
              </a:cxn>
              <a:cxn ang="0">
                <a:pos x="177" y="98"/>
              </a:cxn>
              <a:cxn ang="0">
                <a:pos x="116" y="138"/>
              </a:cxn>
              <a:cxn ang="0">
                <a:pos x="62" y="178"/>
              </a:cxn>
              <a:cxn ang="0">
                <a:pos x="30" y="216"/>
              </a:cxn>
              <a:cxn ang="0">
                <a:pos x="106" y="233"/>
              </a:cxn>
              <a:cxn ang="0">
                <a:pos x="26" y="248"/>
              </a:cxn>
              <a:cxn ang="0">
                <a:pos x="91" y="282"/>
              </a:cxn>
              <a:cxn ang="0">
                <a:pos x="134" y="272"/>
              </a:cxn>
              <a:cxn ang="0">
                <a:pos x="231" y="296"/>
              </a:cxn>
              <a:cxn ang="0">
                <a:pos x="275" y="357"/>
              </a:cxn>
              <a:cxn ang="0">
                <a:pos x="281" y="403"/>
              </a:cxn>
              <a:cxn ang="0">
                <a:pos x="316" y="415"/>
              </a:cxn>
              <a:cxn ang="0">
                <a:pos x="342" y="450"/>
              </a:cxn>
              <a:cxn ang="0">
                <a:pos x="353" y="471"/>
              </a:cxn>
              <a:cxn ang="0">
                <a:pos x="320" y="512"/>
              </a:cxn>
              <a:cxn ang="0">
                <a:pos x="322" y="558"/>
              </a:cxn>
              <a:cxn ang="0">
                <a:pos x="335" y="619"/>
              </a:cxn>
              <a:cxn ang="0">
                <a:pos x="363" y="653"/>
              </a:cxn>
              <a:cxn ang="0">
                <a:pos x="409" y="708"/>
              </a:cxn>
              <a:cxn ang="0">
                <a:pos x="474" y="730"/>
              </a:cxn>
              <a:cxn ang="0">
                <a:pos x="490" y="669"/>
              </a:cxn>
              <a:cxn ang="0">
                <a:pos x="514" y="640"/>
              </a:cxn>
              <a:cxn ang="0">
                <a:pos x="520" y="607"/>
              </a:cxn>
              <a:cxn ang="0">
                <a:pos x="547" y="588"/>
              </a:cxn>
              <a:cxn ang="0">
                <a:pos x="571" y="582"/>
              </a:cxn>
              <a:cxn ang="0">
                <a:pos x="656" y="528"/>
              </a:cxn>
              <a:cxn ang="0">
                <a:pos x="699" y="512"/>
              </a:cxn>
              <a:cxn ang="0">
                <a:pos x="823" y="461"/>
              </a:cxn>
              <a:cxn ang="0">
                <a:pos x="754" y="451"/>
              </a:cxn>
              <a:cxn ang="0">
                <a:pos x="801" y="452"/>
              </a:cxn>
              <a:cxn ang="0">
                <a:pos x="787" y="398"/>
              </a:cxn>
              <a:cxn ang="0">
                <a:pos x="820" y="377"/>
              </a:cxn>
              <a:cxn ang="0">
                <a:pos x="786" y="366"/>
              </a:cxn>
              <a:cxn ang="0">
                <a:pos x="847" y="360"/>
              </a:cxn>
              <a:cxn ang="0">
                <a:pos x="870" y="327"/>
              </a:cxn>
              <a:cxn ang="0">
                <a:pos x="865" y="303"/>
              </a:cxn>
              <a:cxn ang="0">
                <a:pos x="825" y="263"/>
              </a:cxn>
              <a:cxn ang="0">
                <a:pos x="882" y="252"/>
              </a:cxn>
              <a:cxn ang="0">
                <a:pos x="845" y="226"/>
              </a:cxn>
              <a:cxn ang="0">
                <a:pos x="827" y="223"/>
              </a:cxn>
              <a:cxn ang="0">
                <a:pos x="858" y="174"/>
              </a:cxn>
              <a:cxn ang="0">
                <a:pos x="877" y="138"/>
              </a:cxn>
              <a:cxn ang="0">
                <a:pos x="912" y="127"/>
              </a:cxn>
              <a:cxn ang="0">
                <a:pos x="925" y="108"/>
              </a:cxn>
              <a:cxn ang="0">
                <a:pos x="928" y="67"/>
              </a:cxn>
              <a:cxn ang="0">
                <a:pos x="292" y="462"/>
              </a:cxn>
              <a:cxn ang="0">
                <a:pos x="336" y="479"/>
              </a:cxn>
            </a:cxnLst>
            <a:rect l="0" t="0" r="r" b="b"/>
            <a:pathLst>
              <a:path w="982" h="731">
                <a:moveTo>
                  <a:pt x="928" y="67"/>
                </a:moveTo>
                <a:lnTo>
                  <a:pt x="928" y="67"/>
                </a:lnTo>
                <a:lnTo>
                  <a:pt x="915" y="67"/>
                </a:lnTo>
                <a:lnTo>
                  <a:pt x="905" y="70"/>
                </a:lnTo>
                <a:lnTo>
                  <a:pt x="901" y="71"/>
                </a:lnTo>
                <a:lnTo>
                  <a:pt x="898" y="74"/>
                </a:lnTo>
                <a:lnTo>
                  <a:pt x="895" y="77"/>
                </a:lnTo>
                <a:lnTo>
                  <a:pt x="895" y="81"/>
                </a:lnTo>
                <a:lnTo>
                  <a:pt x="895" y="81"/>
                </a:lnTo>
                <a:lnTo>
                  <a:pt x="894" y="85"/>
                </a:lnTo>
                <a:lnTo>
                  <a:pt x="891" y="87"/>
                </a:lnTo>
                <a:lnTo>
                  <a:pt x="887" y="87"/>
                </a:lnTo>
                <a:lnTo>
                  <a:pt x="881" y="85"/>
                </a:lnTo>
                <a:lnTo>
                  <a:pt x="871" y="83"/>
                </a:lnTo>
                <a:lnTo>
                  <a:pt x="865" y="83"/>
                </a:lnTo>
                <a:lnTo>
                  <a:pt x="862" y="84"/>
                </a:lnTo>
                <a:lnTo>
                  <a:pt x="862" y="84"/>
                </a:lnTo>
                <a:lnTo>
                  <a:pt x="858" y="84"/>
                </a:lnTo>
                <a:lnTo>
                  <a:pt x="857" y="84"/>
                </a:lnTo>
                <a:lnTo>
                  <a:pt x="855" y="81"/>
                </a:lnTo>
                <a:lnTo>
                  <a:pt x="853" y="78"/>
                </a:lnTo>
                <a:lnTo>
                  <a:pt x="851" y="77"/>
                </a:lnTo>
                <a:lnTo>
                  <a:pt x="848" y="78"/>
                </a:lnTo>
                <a:lnTo>
                  <a:pt x="848" y="78"/>
                </a:lnTo>
                <a:lnTo>
                  <a:pt x="840" y="83"/>
                </a:lnTo>
                <a:lnTo>
                  <a:pt x="833" y="88"/>
                </a:lnTo>
                <a:lnTo>
                  <a:pt x="824" y="94"/>
                </a:lnTo>
                <a:lnTo>
                  <a:pt x="817" y="100"/>
                </a:lnTo>
                <a:lnTo>
                  <a:pt x="817" y="100"/>
                </a:lnTo>
                <a:lnTo>
                  <a:pt x="808" y="104"/>
                </a:lnTo>
                <a:lnTo>
                  <a:pt x="801" y="110"/>
                </a:lnTo>
                <a:lnTo>
                  <a:pt x="794" y="114"/>
                </a:lnTo>
                <a:lnTo>
                  <a:pt x="790" y="117"/>
                </a:lnTo>
                <a:lnTo>
                  <a:pt x="790" y="117"/>
                </a:lnTo>
                <a:lnTo>
                  <a:pt x="788" y="115"/>
                </a:lnTo>
                <a:lnTo>
                  <a:pt x="788" y="114"/>
                </a:lnTo>
                <a:lnTo>
                  <a:pt x="796" y="105"/>
                </a:lnTo>
                <a:lnTo>
                  <a:pt x="816" y="84"/>
                </a:lnTo>
                <a:lnTo>
                  <a:pt x="816" y="84"/>
                </a:lnTo>
                <a:lnTo>
                  <a:pt x="820" y="80"/>
                </a:lnTo>
                <a:lnTo>
                  <a:pt x="821" y="75"/>
                </a:lnTo>
                <a:lnTo>
                  <a:pt x="821" y="71"/>
                </a:lnTo>
                <a:lnTo>
                  <a:pt x="821" y="67"/>
                </a:lnTo>
                <a:lnTo>
                  <a:pt x="818" y="64"/>
                </a:lnTo>
                <a:lnTo>
                  <a:pt x="816" y="61"/>
                </a:lnTo>
                <a:lnTo>
                  <a:pt x="811" y="60"/>
                </a:lnTo>
                <a:lnTo>
                  <a:pt x="806" y="60"/>
                </a:lnTo>
                <a:lnTo>
                  <a:pt x="806" y="60"/>
                </a:lnTo>
                <a:lnTo>
                  <a:pt x="801" y="61"/>
                </a:lnTo>
                <a:lnTo>
                  <a:pt x="797" y="63"/>
                </a:lnTo>
                <a:lnTo>
                  <a:pt x="793" y="67"/>
                </a:lnTo>
                <a:lnTo>
                  <a:pt x="790" y="70"/>
                </a:lnTo>
                <a:lnTo>
                  <a:pt x="788" y="73"/>
                </a:lnTo>
                <a:lnTo>
                  <a:pt x="786" y="73"/>
                </a:lnTo>
                <a:lnTo>
                  <a:pt x="786" y="73"/>
                </a:lnTo>
                <a:lnTo>
                  <a:pt x="774" y="77"/>
                </a:lnTo>
                <a:lnTo>
                  <a:pt x="757" y="84"/>
                </a:lnTo>
                <a:lnTo>
                  <a:pt x="742" y="90"/>
                </a:lnTo>
                <a:lnTo>
                  <a:pt x="737" y="90"/>
                </a:lnTo>
                <a:lnTo>
                  <a:pt x="734" y="90"/>
                </a:lnTo>
                <a:lnTo>
                  <a:pt x="734" y="90"/>
                </a:lnTo>
                <a:lnTo>
                  <a:pt x="734" y="90"/>
                </a:lnTo>
                <a:lnTo>
                  <a:pt x="734" y="87"/>
                </a:lnTo>
                <a:lnTo>
                  <a:pt x="739" y="84"/>
                </a:lnTo>
                <a:lnTo>
                  <a:pt x="750" y="78"/>
                </a:lnTo>
                <a:lnTo>
                  <a:pt x="761" y="73"/>
                </a:lnTo>
                <a:lnTo>
                  <a:pt x="766" y="70"/>
                </a:lnTo>
                <a:lnTo>
                  <a:pt x="767" y="68"/>
                </a:lnTo>
                <a:lnTo>
                  <a:pt x="767" y="68"/>
                </a:lnTo>
                <a:lnTo>
                  <a:pt x="766" y="67"/>
                </a:lnTo>
                <a:lnTo>
                  <a:pt x="760" y="65"/>
                </a:lnTo>
                <a:lnTo>
                  <a:pt x="742" y="64"/>
                </a:lnTo>
                <a:lnTo>
                  <a:pt x="722" y="65"/>
                </a:lnTo>
                <a:lnTo>
                  <a:pt x="703" y="67"/>
                </a:lnTo>
                <a:lnTo>
                  <a:pt x="703" y="67"/>
                </a:lnTo>
                <a:lnTo>
                  <a:pt x="686" y="70"/>
                </a:lnTo>
                <a:lnTo>
                  <a:pt x="668" y="74"/>
                </a:lnTo>
                <a:lnTo>
                  <a:pt x="653" y="77"/>
                </a:lnTo>
                <a:lnTo>
                  <a:pt x="649" y="77"/>
                </a:lnTo>
                <a:lnTo>
                  <a:pt x="648" y="75"/>
                </a:lnTo>
                <a:lnTo>
                  <a:pt x="648" y="75"/>
                </a:lnTo>
                <a:lnTo>
                  <a:pt x="649" y="73"/>
                </a:lnTo>
                <a:lnTo>
                  <a:pt x="653" y="70"/>
                </a:lnTo>
                <a:lnTo>
                  <a:pt x="670" y="65"/>
                </a:lnTo>
                <a:lnTo>
                  <a:pt x="690" y="61"/>
                </a:lnTo>
                <a:lnTo>
                  <a:pt x="709" y="58"/>
                </a:lnTo>
                <a:lnTo>
                  <a:pt x="709" y="58"/>
                </a:lnTo>
                <a:lnTo>
                  <a:pt x="727" y="58"/>
                </a:lnTo>
                <a:lnTo>
                  <a:pt x="749" y="58"/>
                </a:lnTo>
                <a:lnTo>
                  <a:pt x="769" y="57"/>
                </a:lnTo>
                <a:lnTo>
                  <a:pt x="777" y="55"/>
                </a:lnTo>
                <a:lnTo>
                  <a:pt x="784" y="54"/>
                </a:lnTo>
                <a:lnTo>
                  <a:pt x="784" y="54"/>
                </a:lnTo>
                <a:lnTo>
                  <a:pt x="797" y="50"/>
                </a:lnTo>
                <a:lnTo>
                  <a:pt x="811" y="47"/>
                </a:lnTo>
                <a:lnTo>
                  <a:pt x="823" y="44"/>
                </a:lnTo>
                <a:lnTo>
                  <a:pt x="825" y="43"/>
                </a:lnTo>
                <a:lnTo>
                  <a:pt x="828" y="41"/>
                </a:lnTo>
                <a:lnTo>
                  <a:pt x="828" y="41"/>
                </a:lnTo>
                <a:lnTo>
                  <a:pt x="828" y="38"/>
                </a:lnTo>
                <a:lnTo>
                  <a:pt x="827" y="37"/>
                </a:lnTo>
                <a:lnTo>
                  <a:pt x="820" y="33"/>
                </a:lnTo>
                <a:lnTo>
                  <a:pt x="808" y="30"/>
                </a:lnTo>
                <a:lnTo>
                  <a:pt x="798" y="30"/>
                </a:lnTo>
                <a:lnTo>
                  <a:pt x="798" y="30"/>
                </a:lnTo>
                <a:lnTo>
                  <a:pt x="790" y="30"/>
                </a:lnTo>
                <a:lnTo>
                  <a:pt x="783" y="28"/>
                </a:lnTo>
                <a:lnTo>
                  <a:pt x="779" y="26"/>
                </a:lnTo>
                <a:lnTo>
                  <a:pt x="777" y="24"/>
                </a:lnTo>
                <a:lnTo>
                  <a:pt x="777" y="23"/>
                </a:lnTo>
                <a:lnTo>
                  <a:pt x="777" y="23"/>
                </a:lnTo>
                <a:lnTo>
                  <a:pt x="777" y="21"/>
                </a:lnTo>
                <a:lnTo>
                  <a:pt x="774" y="18"/>
                </a:lnTo>
                <a:lnTo>
                  <a:pt x="769" y="17"/>
                </a:lnTo>
                <a:lnTo>
                  <a:pt x="761" y="14"/>
                </a:lnTo>
                <a:lnTo>
                  <a:pt x="759" y="13"/>
                </a:lnTo>
                <a:lnTo>
                  <a:pt x="757" y="11"/>
                </a:lnTo>
                <a:lnTo>
                  <a:pt x="757" y="11"/>
                </a:lnTo>
                <a:lnTo>
                  <a:pt x="756" y="10"/>
                </a:lnTo>
                <a:lnTo>
                  <a:pt x="750" y="9"/>
                </a:lnTo>
                <a:lnTo>
                  <a:pt x="737" y="9"/>
                </a:lnTo>
                <a:lnTo>
                  <a:pt x="723" y="9"/>
                </a:lnTo>
                <a:lnTo>
                  <a:pt x="716" y="7"/>
                </a:lnTo>
                <a:lnTo>
                  <a:pt x="713" y="6"/>
                </a:lnTo>
                <a:lnTo>
                  <a:pt x="713" y="6"/>
                </a:lnTo>
                <a:lnTo>
                  <a:pt x="705" y="3"/>
                </a:lnTo>
                <a:lnTo>
                  <a:pt x="692" y="0"/>
                </a:lnTo>
                <a:lnTo>
                  <a:pt x="678" y="0"/>
                </a:lnTo>
                <a:lnTo>
                  <a:pt x="663" y="0"/>
                </a:lnTo>
                <a:lnTo>
                  <a:pt x="663" y="0"/>
                </a:lnTo>
                <a:lnTo>
                  <a:pt x="626" y="1"/>
                </a:lnTo>
                <a:lnTo>
                  <a:pt x="596" y="1"/>
                </a:lnTo>
                <a:lnTo>
                  <a:pt x="596" y="1"/>
                </a:lnTo>
                <a:lnTo>
                  <a:pt x="585" y="4"/>
                </a:lnTo>
                <a:lnTo>
                  <a:pt x="579" y="6"/>
                </a:lnTo>
                <a:lnTo>
                  <a:pt x="574" y="6"/>
                </a:lnTo>
                <a:lnTo>
                  <a:pt x="574" y="6"/>
                </a:lnTo>
                <a:lnTo>
                  <a:pt x="568" y="6"/>
                </a:lnTo>
                <a:lnTo>
                  <a:pt x="561" y="7"/>
                </a:lnTo>
                <a:lnTo>
                  <a:pt x="558" y="10"/>
                </a:lnTo>
                <a:lnTo>
                  <a:pt x="557" y="11"/>
                </a:lnTo>
                <a:lnTo>
                  <a:pt x="558" y="13"/>
                </a:lnTo>
                <a:lnTo>
                  <a:pt x="558" y="13"/>
                </a:lnTo>
                <a:lnTo>
                  <a:pt x="561" y="17"/>
                </a:lnTo>
                <a:lnTo>
                  <a:pt x="559" y="18"/>
                </a:lnTo>
                <a:lnTo>
                  <a:pt x="558" y="21"/>
                </a:lnTo>
                <a:lnTo>
                  <a:pt x="555" y="23"/>
                </a:lnTo>
                <a:lnTo>
                  <a:pt x="549" y="23"/>
                </a:lnTo>
                <a:lnTo>
                  <a:pt x="547" y="21"/>
                </a:lnTo>
                <a:lnTo>
                  <a:pt x="547" y="20"/>
                </a:lnTo>
                <a:lnTo>
                  <a:pt x="547" y="20"/>
                </a:lnTo>
                <a:lnTo>
                  <a:pt x="547" y="17"/>
                </a:lnTo>
                <a:lnTo>
                  <a:pt x="545" y="14"/>
                </a:lnTo>
                <a:lnTo>
                  <a:pt x="538" y="13"/>
                </a:lnTo>
                <a:lnTo>
                  <a:pt x="530" y="11"/>
                </a:lnTo>
                <a:lnTo>
                  <a:pt x="525" y="13"/>
                </a:lnTo>
                <a:lnTo>
                  <a:pt x="522" y="14"/>
                </a:lnTo>
                <a:lnTo>
                  <a:pt x="522" y="14"/>
                </a:lnTo>
                <a:lnTo>
                  <a:pt x="518" y="16"/>
                </a:lnTo>
                <a:lnTo>
                  <a:pt x="513" y="16"/>
                </a:lnTo>
                <a:lnTo>
                  <a:pt x="500" y="14"/>
                </a:lnTo>
                <a:lnTo>
                  <a:pt x="487" y="13"/>
                </a:lnTo>
                <a:lnTo>
                  <a:pt x="481" y="13"/>
                </a:lnTo>
                <a:lnTo>
                  <a:pt x="478" y="14"/>
                </a:lnTo>
                <a:lnTo>
                  <a:pt x="478" y="14"/>
                </a:lnTo>
                <a:lnTo>
                  <a:pt x="476" y="16"/>
                </a:lnTo>
                <a:lnTo>
                  <a:pt x="470" y="17"/>
                </a:lnTo>
                <a:lnTo>
                  <a:pt x="454" y="18"/>
                </a:lnTo>
                <a:lnTo>
                  <a:pt x="437" y="20"/>
                </a:lnTo>
                <a:lnTo>
                  <a:pt x="426" y="20"/>
                </a:lnTo>
                <a:lnTo>
                  <a:pt x="426" y="20"/>
                </a:lnTo>
                <a:lnTo>
                  <a:pt x="423" y="21"/>
                </a:lnTo>
                <a:lnTo>
                  <a:pt x="423" y="23"/>
                </a:lnTo>
                <a:lnTo>
                  <a:pt x="430" y="27"/>
                </a:lnTo>
                <a:lnTo>
                  <a:pt x="439" y="31"/>
                </a:lnTo>
                <a:lnTo>
                  <a:pt x="441" y="33"/>
                </a:lnTo>
                <a:lnTo>
                  <a:pt x="441" y="36"/>
                </a:lnTo>
                <a:lnTo>
                  <a:pt x="441" y="36"/>
                </a:lnTo>
                <a:lnTo>
                  <a:pt x="440" y="37"/>
                </a:lnTo>
                <a:lnTo>
                  <a:pt x="436" y="37"/>
                </a:lnTo>
                <a:lnTo>
                  <a:pt x="424" y="38"/>
                </a:lnTo>
                <a:lnTo>
                  <a:pt x="414" y="40"/>
                </a:lnTo>
                <a:lnTo>
                  <a:pt x="413" y="41"/>
                </a:lnTo>
                <a:lnTo>
                  <a:pt x="413" y="44"/>
                </a:lnTo>
                <a:lnTo>
                  <a:pt x="413" y="44"/>
                </a:lnTo>
                <a:lnTo>
                  <a:pt x="417" y="47"/>
                </a:lnTo>
                <a:lnTo>
                  <a:pt x="421" y="50"/>
                </a:lnTo>
                <a:lnTo>
                  <a:pt x="433" y="55"/>
                </a:lnTo>
                <a:lnTo>
                  <a:pt x="444" y="61"/>
                </a:lnTo>
                <a:lnTo>
                  <a:pt x="454" y="70"/>
                </a:lnTo>
                <a:lnTo>
                  <a:pt x="454" y="70"/>
                </a:lnTo>
                <a:lnTo>
                  <a:pt x="457" y="73"/>
                </a:lnTo>
                <a:lnTo>
                  <a:pt x="457" y="74"/>
                </a:lnTo>
                <a:lnTo>
                  <a:pt x="456" y="75"/>
                </a:lnTo>
                <a:lnTo>
                  <a:pt x="453" y="74"/>
                </a:lnTo>
                <a:lnTo>
                  <a:pt x="443" y="71"/>
                </a:lnTo>
                <a:lnTo>
                  <a:pt x="433" y="65"/>
                </a:lnTo>
                <a:lnTo>
                  <a:pt x="433" y="65"/>
                </a:lnTo>
                <a:lnTo>
                  <a:pt x="429" y="63"/>
                </a:lnTo>
                <a:lnTo>
                  <a:pt x="423" y="61"/>
                </a:lnTo>
                <a:lnTo>
                  <a:pt x="413" y="58"/>
                </a:lnTo>
                <a:lnTo>
                  <a:pt x="404" y="57"/>
                </a:lnTo>
                <a:lnTo>
                  <a:pt x="400" y="54"/>
                </a:lnTo>
                <a:lnTo>
                  <a:pt x="397" y="53"/>
                </a:lnTo>
                <a:lnTo>
                  <a:pt x="397" y="53"/>
                </a:lnTo>
                <a:lnTo>
                  <a:pt x="394" y="50"/>
                </a:lnTo>
                <a:lnTo>
                  <a:pt x="389" y="47"/>
                </a:lnTo>
                <a:lnTo>
                  <a:pt x="376" y="43"/>
                </a:lnTo>
                <a:lnTo>
                  <a:pt x="363" y="41"/>
                </a:lnTo>
                <a:lnTo>
                  <a:pt x="357" y="41"/>
                </a:lnTo>
                <a:lnTo>
                  <a:pt x="355" y="43"/>
                </a:lnTo>
                <a:lnTo>
                  <a:pt x="355" y="43"/>
                </a:lnTo>
                <a:lnTo>
                  <a:pt x="353" y="46"/>
                </a:lnTo>
                <a:lnTo>
                  <a:pt x="353" y="47"/>
                </a:lnTo>
                <a:lnTo>
                  <a:pt x="360" y="54"/>
                </a:lnTo>
                <a:lnTo>
                  <a:pt x="370" y="60"/>
                </a:lnTo>
                <a:lnTo>
                  <a:pt x="373" y="63"/>
                </a:lnTo>
                <a:lnTo>
                  <a:pt x="375" y="65"/>
                </a:lnTo>
                <a:lnTo>
                  <a:pt x="375" y="65"/>
                </a:lnTo>
                <a:lnTo>
                  <a:pt x="373" y="67"/>
                </a:lnTo>
                <a:lnTo>
                  <a:pt x="370" y="67"/>
                </a:lnTo>
                <a:lnTo>
                  <a:pt x="365" y="67"/>
                </a:lnTo>
                <a:lnTo>
                  <a:pt x="356" y="65"/>
                </a:lnTo>
                <a:lnTo>
                  <a:pt x="352" y="65"/>
                </a:lnTo>
                <a:lnTo>
                  <a:pt x="352" y="65"/>
                </a:lnTo>
                <a:lnTo>
                  <a:pt x="350" y="65"/>
                </a:lnTo>
                <a:lnTo>
                  <a:pt x="347" y="64"/>
                </a:lnTo>
                <a:lnTo>
                  <a:pt x="339" y="58"/>
                </a:lnTo>
                <a:lnTo>
                  <a:pt x="330" y="53"/>
                </a:lnTo>
                <a:lnTo>
                  <a:pt x="326" y="50"/>
                </a:lnTo>
                <a:lnTo>
                  <a:pt x="322" y="50"/>
                </a:lnTo>
                <a:lnTo>
                  <a:pt x="322" y="50"/>
                </a:lnTo>
                <a:lnTo>
                  <a:pt x="319" y="50"/>
                </a:lnTo>
                <a:lnTo>
                  <a:pt x="318" y="51"/>
                </a:lnTo>
                <a:lnTo>
                  <a:pt x="318" y="55"/>
                </a:lnTo>
                <a:lnTo>
                  <a:pt x="319" y="61"/>
                </a:lnTo>
                <a:lnTo>
                  <a:pt x="320" y="70"/>
                </a:lnTo>
                <a:lnTo>
                  <a:pt x="320" y="70"/>
                </a:lnTo>
                <a:lnTo>
                  <a:pt x="320" y="74"/>
                </a:lnTo>
                <a:lnTo>
                  <a:pt x="318" y="78"/>
                </a:lnTo>
                <a:lnTo>
                  <a:pt x="312" y="83"/>
                </a:lnTo>
                <a:lnTo>
                  <a:pt x="308" y="84"/>
                </a:lnTo>
                <a:lnTo>
                  <a:pt x="306" y="84"/>
                </a:lnTo>
                <a:lnTo>
                  <a:pt x="308" y="81"/>
                </a:lnTo>
                <a:lnTo>
                  <a:pt x="308" y="81"/>
                </a:lnTo>
                <a:lnTo>
                  <a:pt x="309" y="77"/>
                </a:lnTo>
                <a:lnTo>
                  <a:pt x="309" y="73"/>
                </a:lnTo>
                <a:lnTo>
                  <a:pt x="309" y="63"/>
                </a:lnTo>
                <a:lnTo>
                  <a:pt x="308" y="58"/>
                </a:lnTo>
                <a:lnTo>
                  <a:pt x="305" y="54"/>
                </a:lnTo>
                <a:lnTo>
                  <a:pt x="302" y="50"/>
                </a:lnTo>
                <a:lnTo>
                  <a:pt x="299" y="48"/>
                </a:lnTo>
                <a:lnTo>
                  <a:pt x="299" y="48"/>
                </a:lnTo>
                <a:lnTo>
                  <a:pt x="295" y="47"/>
                </a:lnTo>
                <a:lnTo>
                  <a:pt x="289" y="48"/>
                </a:lnTo>
                <a:lnTo>
                  <a:pt x="276" y="51"/>
                </a:lnTo>
                <a:lnTo>
                  <a:pt x="262" y="54"/>
                </a:lnTo>
                <a:lnTo>
                  <a:pt x="251" y="55"/>
                </a:lnTo>
                <a:lnTo>
                  <a:pt x="251" y="55"/>
                </a:lnTo>
                <a:lnTo>
                  <a:pt x="239" y="57"/>
                </a:lnTo>
                <a:lnTo>
                  <a:pt x="231" y="58"/>
                </a:lnTo>
                <a:lnTo>
                  <a:pt x="228" y="60"/>
                </a:lnTo>
                <a:lnTo>
                  <a:pt x="227" y="61"/>
                </a:lnTo>
                <a:lnTo>
                  <a:pt x="228" y="64"/>
                </a:lnTo>
                <a:lnTo>
                  <a:pt x="231" y="67"/>
                </a:lnTo>
                <a:lnTo>
                  <a:pt x="231" y="67"/>
                </a:lnTo>
                <a:lnTo>
                  <a:pt x="234" y="68"/>
                </a:lnTo>
                <a:lnTo>
                  <a:pt x="235" y="71"/>
                </a:lnTo>
                <a:lnTo>
                  <a:pt x="235" y="73"/>
                </a:lnTo>
                <a:lnTo>
                  <a:pt x="234" y="73"/>
                </a:lnTo>
                <a:lnTo>
                  <a:pt x="228" y="73"/>
                </a:lnTo>
                <a:lnTo>
                  <a:pt x="224" y="71"/>
                </a:lnTo>
                <a:lnTo>
                  <a:pt x="221" y="70"/>
                </a:lnTo>
                <a:lnTo>
                  <a:pt x="221" y="70"/>
                </a:lnTo>
                <a:lnTo>
                  <a:pt x="215" y="67"/>
                </a:lnTo>
                <a:lnTo>
                  <a:pt x="209" y="67"/>
                </a:lnTo>
                <a:lnTo>
                  <a:pt x="195" y="67"/>
                </a:lnTo>
                <a:lnTo>
                  <a:pt x="185" y="71"/>
                </a:lnTo>
                <a:lnTo>
                  <a:pt x="184" y="73"/>
                </a:lnTo>
                <a:lnTo>
                  <a:pt x="184" y="74"/>
                </a:lnTo>
                <a:lnTo>
                  <a:pt x="184" y="74"/>
                </a:lnTo>
                <a:lnTo>
                  <a:pt x="188" y="80"/>
                </a:lnTo>
                <a:lnTo>
                  <a:pt x="191" y="87"/>
                </a:lnTo>
                <a:lnTo>
                  <a:pt x="191" y="92"/>
                </a:lnTo>
                <a:lnTo>
                  <a:pt x="190" y="98"/>
                </a:lnTo>
                <a:lnTo>
                  <a:pt x="190" y="98"/>
                </a:lnTo>
                <a:lnTo>
                  <a:pt x="187" y="100"/>
                </a:lnTo>
                <a:lnTo>
                  <a:pt x="184" y="100"/>
                </a:lnTo>
                <a:lnTo>
                  <a:pt x="177" y="98"/>
                </a:lnTo>
                <a:lnTo>
                  <a:pt x="168" y="95"/>
                </a:lnTo>
                <a:lnTo>
                  <a:pt x="163" y="94"/>
                </a:lnTo>
                <a:lnTo>
                  <a:pt x="158" y="94"/>
                </a:lnTo>
                <a:lnTo>
                  <a:pt x="158" y="94"/>
                </a:lnTo>
                <a:lnTo>
                  <a:pt x="151" y="95"/>
                </a:lnTo>
                <a:lnTo>
                  <a:pt x="141" y="100"/>
                </a:lnTo>
                <a:lnTo>
                  <a:pt x="116" y="111"/>
                </a:lnTo>
                <a:lnTo>
                  <a:pt x="103" y="118"/>
                </a:lnTo>
                <a:lnTo>
                  <a:pt x="93" y="124"/>
                </a:lnTo>
                <a:lnTo>
                  <a:pt x="87" y="129"/>
                </a:lnTo>
                <a:lnTo>
                  <a:pt x="86" y="131"/>
                </a:lnTo>
                <a:lnTo>
                  <a:pt x="86" y="134"/>
                </a:lnTo>
                <a:lnTo>
                  <a:pt x="86" y="134"/>
                </a:lnTo>
                <a:lnTo>
                  <a:pt x="89" y="135"/>
                </a:lnTo>
                <a:lnTo>
                  <a:pt x="91" y="137"/>
                </a:lnTo>
                <a:lnTo>
                  <a:pt x="103" y="138"/>
                </a:lnTo>
                <a:lnTo>
                  <a:pt x="116" y="138"/>
                </a:lnTo>
                <a:lnTo>
                  <a:pt x="121" y="138"/>
                </a:lnTo>
                <a:lnTo>
                  <a:pt x="126" y="139"/>
                </a:lnTo>
                <a:lnTo>
                  <a:pt x="126" y="139"/>
                </a:lnTo>
                <a:lnTo>
                  <a:pt x="127" y="142"/>
                </a:lnTo>
                <a:lnTo>
                  <a:pt x="128" y="145"/>
                </a:lnTo>
                <a:lnTo>
                  <a:pt x="127" y="149"/>
                </a:lnTo>
                <a:lnTo>
                  <a:pt x="126" y="154"/>
                </a:lnTo>
                <a:lnTo>
                  <a:pt x="120" y="162"/>
                </a:lnTo>
                <a:lnTo>
                  <a:pt x="111" y="169"/>
                </a:lnTo>
                <a:lnTo>
                  <a:pt x="111" y="169"/>
                </a:lnTo>
                <a:lnTo>
                  <a:pt x="107" y="171"/>
                </a:lnTo>
                <a:lnTo>
                  <a:pt x="100" y="172"/>
                </a:lnTo>
                <a:lnTo>
                  <a:pt x="83" y="172"/>
                </a:lnTo>
                <a:lnTo>
                  <a:pt x="69" y="174"/>
                </a:lnTo>
                <a:lnTo>
                  <a:pt x="63" y="175"/>
                </a:lnTo>
                <a:lnTo>
                  <a:pt x="62" y="178"/>
                </a:lnTo>
                <a:lnTo>
                  <a:pt x="62" y="178"/>
                </a:lnTo>
                <a:lnTo>
                  <a:pt x="60" y="179"/>
                </a:lnTo>
                <a:lnTo>
                  <a:pt x="59" y="181"/>
                </a:lnTo>
                <a:lnTo>
                  <a:pt x="52" y="184"/>
                </a:lnTo>
                <a:lnTo>
                  <a:pt x="30" y="188"/>
                </a:lnTo>
                <a:lnTo>
                  <a:pt x="19" y="191"/>
                </a:lnTo>
                <a:lnTo>
                  <a:pt x="9" y="193"/>
                </a:lnTo>
                <a:lnTo>
                  <a:pt x="3" y="196"/>
                </a:lnTo>
                <a:lnTo>
                  <a:pt x="0" y="199"/>
                </a:lnTo>
                <a:lnTo>
                  <a:pt x="0" y="202"/>
                </a:lnTo>
                <a:lnTo>
                  <a:pt x="0" y="202"/>
                </a:lnTo>
                <a:lnTo>
                  <a:pt x="0" y="205"/>
                </a:lnTo>
                <a:lnTo>
                  <a:pt x="2" y="209"/>
                </a:lnTo>
                <a:lnTo>
                  <a:pt x="6" y="212"/>
                </a:lnTo>
                <a:lnTo>
                  <a:pt x="10" y="213"/>
                </a:lnTo>
                <a:lnTo>
                  <a:pt x="10" y="213"/>
                </a:lnTo>
                <a:lnTo>
                  <a:pt x="23" y="215"/>
                </a:lnTo>
                <a:lnTo>
                  <a:pt x="30" y="216"/>
                </a:lnTo>
                <a:lnTo>
                  <a:pt x="33" y="218"/>
                </a:lnTo>
                <a:lnTo>
                  <a:pt x="36" y="220"/>
                </a:lnTo>
                <a:lnTo>
                  <a:pt x="36" y="220"/>
                </a:lnTo>
                <a:lnTo>
                  <a:pt x="40" y="223"/>
                </a:lnTo>
                <a:lnTo>
                  <a:pt x="44" y="226"/>
                </a:lnTo>
                <a:lnTo>
                  <a:pt x="56" y="228"/>
                </a:lnTo>
                <a:lnTo>
                  <a:pt x="67" y="228"/>
                </a:lnTo>
                <a:lnTo>
                  <a:pt x="80" y="225"/>
                </a:lnTo>
                <a:lnTo>
                  <a:pt x="80" y="225"/>
                </a:lnTo>
                <a:lnTo>
                  <a:pt x="86" y="222"/>
                </a:lnTo>
                <a:lnTo>
                  <a:pt x="90" y="222"/>
                </a:lnTo>
                <a:lnTo>
                  <a:pt x="94" y="222"/>
                </a:lnTo>
                <a:lnTo>
                  <a:pt x="99" y="223"/>
                </a:lnTo>
                <a:lnTo>
                  <a:pt x="101" y="225"/>
                </a:lnTo>
                <a:lnTo>
                  <a:pt x="103" y="228"/>
                </a:lnTo>
                <a:lnTo>
                  <a:pt x="104" y="230"/>
                </a:lnTo>
                <a:lnTo>
                  <a:pt x="106" y="233"/>
                </a:lnTo>
                <a:lnTo>
                  <a:pt x="106" y="233"/>
                </a:lnTo>
                <a:lnTo>
                  <a:pt x="103" y="236"/>
                </a:lnTo>
                <a:lnTo>
                  <a:pt x="100" y="236"/>
                </a:lnTo>
                <a:lnTo>
                  <a:pt x="87" y="236"/>
                </a:lnTo>
                <a:lnTo>
                  <a:pt x="73" y="235"/>
                </a:lnTo>
                <a:lnTo>
                  <a:pt x="66" y="235"/>
                </a:lnTo>
                <a:lnTo>
                  <a:pt x="62" y="236"/>
                </a:lnTo>
                <a:lnTo>
                  <a:pt x="62" y="236"/>
                </a:lnTo>
                <a:lnTo>
                  <a:pt x="57" y="239"/>
                </a:lnTo>
                <a:lnTo>
                  <a:pt x="52" y="239"/>
                </a:lnTo>
                <a:lnTo>
                  <a:pt x="37" y="240"/>
                </a:lnTo>
                <a:lnTo>
                  <a:pt x="26" y="240"/>
                </a:lnTo>
                <a:lnTo>
                  <a:pt x="23" y="242"/>
                </a:lnTo>
                <a:lnTo>
                  <a:pt x="23" y="245"/>
                </a:lnTo>
                <a:lnTo>
                  <a:pt x="23" y="245"/>
                </a:lnTo>
                <a:lnTo>
                  <a:pt x="23" y="246"/>
                </a:lnTo>
                <a:lnTo>
                  <a:pt x="26" y="248"/>
                </a:lnTo>
                <a:lnTo>
                  <a:pt x="33" y="249"/>
                </a:lnTo>
                <a:lnTo>
                  <a:pt x="52" y="252"/>
                </a:lnTo>
                <a:lnTo>
                  <a:pt x="52" y="252"/>
                </a:lnTo>
                <a:lnTo>
                  <a:pt x="54" y="253"/>
                </a:lnTo>
                <a:lnTo>
                  <a:pt x="57" y="255"/>
                </a:lnTo>
                <a:lnTo>
                  <a:pt x="57" y="256"/>
                </a:lnTo>
                <a:lnTo>
                  <a:pt x="56" y="257"/>
                </a:lnTo>
                <a:lnTo>
                  <a:pt x="53" y="260"/>
                </a:lnTo>
                <a:lnTo>
                  <a:pt x="52" y="265"/>
                </a:lnTo>
                <a:lnTo>
                  <a:pt x="52" y="265"/>
                </a:lnTo>
                <a:lnTo>
                  <a:pt x="53" y="267"/>
                </a:lnTo>
                <a:lnTo>
                  <a:pt x="56" y="269"/>
                </a:lnTo>
                <a:lnTo>
                  <a:pt x="63" y="272"/>
                </a:lnTo>
                <a:lnTo>
                  <a:pt x="72" y="275"/>
                </a:lnTo>
                <a:lnTo>
                  <a:pt x="72" y="275"/>
                </a:lnTo>
                <a:lnTo>
                  <a:pt x="81" y="279"/>
                </a:lnTo>
                <a:lnTo>
                  <a:pt x="91" y="282"/>
                </a:lnTo>
                <a:lnTo>
                  <a:pt x="97" y="282"/>
                </a:lnTo>
                <a:lnTo>
                  <a:pt x="99" y="280"/>
                </a:lnTo>
                <a:lnTo>
                  <a:pt x="97" y="277"/>
                </a:lnTo>
                <a:lnTo>
                  <a:pt x="97" y="277"/>
                </a:lnTo>
                <a:lnTo>
                  <a:pt x="96" y="276"/>
                </a:lnTo>
                <a:lnTo>
                  <a:pt x="96" y="275"/>
                </a:lnTo>
                <a:lnTo>
                  <a:pt x="99" y="273"/>
                </a:lnTo>
                <a:lnTo>
                  <a:pt x="101" y="273"/>
                </a:lnTo>
                <a:lnTo>
                  <a:pt x="108" y="273"/>
                </a:lnTo>
                <a:lnTo>
                  <a:pt x="113" y="276"/>
                </a:lnTo>
                <a:lnTo>
                  <a:pt x="113" y="276"/>
                </a:lnTo>
                <a:lnTo>
                  <a:pt x="114" y="277"/>
                </a:lnTo>
                <a:lnTo>
                  <a:pt x="117" y="277"/>
                </a:lnTo>
                <a:lnTo>
                  <a:pt x="121" y="275"/>
                </a:lnTo>
                <a:lnTo>
                  <a:pt x="127" y="272"/>
                </a:lnTo>
                <a:lnTo>
                  <a:pt x="131" y="272"/>
                </a:lnTo>
                <a:lnTo>
                  <a:pt x="134" y="272"/>
                </a:lnTo>
                <a:lnTo>
                  <a:pt x="134" y="272"/>
                </a:lnTo>
                <a:lnTo>
                  <a:pt x="137" y="272"/>
                </a:lnTo>
                <a:lnTo>
                  <a:pt x="140" y="272"/>
                </a:lnTo>
                <a:lnTo>
                  <a:pt x="145" y="269"/>
                </a:lnTo>
                <a:lnTo>
                  <a:pt x="148" y="267"/>
                </a:lnTo>
                <a:lnTo>
                  <a:pt x="151" y="267"/>
                </a:lnTo>
                <a:lnTo>
                  <a:pt x="154" y="269"/>
                </a:lnTo>
                <a:lnTo>
                  <a:pt x="154" y="269"/>
                </a:lnTo>
                <a:lnTo>
                  <a:pt x="164" y="272"/>
                </a:lnTo>
                <a:lnTo>
                  <a:pt x="178" y="275"/>
                </a:lnTo>
                <a:lnTo>
                  <a:pt x="194" y="277"/>
                </a:lnTo>
                <a:lnTo>
                  <a:pt x="205" y="282"/>
                </a:lnTo>
                <a:lnTo>
                  <a:pt x="205" y="282"/>
                </a:lnTo>
                <a:lnTo>
                  <a:pt x="215" y="286"/>
                </a:lnTo>
                <a:lnTo>
                  <a:pt x="224" y="289"/>
                </a:lnTo>
                <a:lnTo>
                  <a:pt x="229" y="293"/>
                </a:lnTo>
                <a:lnTo>
                  <a:pt x="231" y="296"/>
                </a:lnTo>
                <a:lnTo>
                  <a:pt x="231" y="299"/>
                </a:lnTo>
                <a:lnTo>
                  <a:pt x="231" y="299"/>
                </a:lnTo>
                <a:lnTo>
                  <a:pt x="231" y="302"/>
                </a:lnTo>
                <a:lnTo>
                  <a:pt x="232" y="304"/>
                </a:lnTo>
                <a:lnTo>
                  <a:pt x="237" y="310"/>
                </a:lnTo>
                <a:lnTo>
                  <a:pt x="244" y="316"/>
                </a:lnTo>
                <a:lnTo>
                  <a:pt x="254" y="320"/>
                </a:lnTo>
                <a:lnTo>
                  <a:pt x="254" y="320"/>
                </a:lnTo>
                <a:lnTo>
                  <a:pt x="258" y="323"/>
                </a:lnTo>
                <a:lnTo>
                  <a:pt x="261" y="326"/>
                </a:lnTo>
                <a:lnTo>
                  <a:pt x="266" y="331"/>
                </a:lnTo>
                <a:lnTo>
                  <a:pt x="268" y="340"/>
                </a:lnTo>
                <a:lnTo>
                  <a:pt x="268" y="346"/>
                </a:lnTo>
                <a:lnTo>
                  <a:pt x="268" y="346"/>
                </a:lnTo>
                <a:lnTo>
                  <a:pt x="268" y="349"/>
                </a:lnTo>
                <a:lnTo>
                  <a:pt x="271" y="351"/>
                </a:lnTo>
                <a:lnTo>
                  <a:pt x="275" y="357"/>
                </a:lnTo>
                <a:lnTo>
                  <a:pt x="279" y="360"/>
                </a:lnTo>
                <a:lnTo>
                  <a:pt x="279" y="363"/>
                </a:lnTo>
                <a:lnTo>
                  <a:pt x="279" y="364"/>
                </a:lnTo>
                <a:lnTo>
                  <a:pt x="279" y="364"/>
                </a:lnTo>
                <a:lnTo>
                  <a:pt x="279" y="367"/>
                </a:lnTo>
                <a:lnTo>
                  <a:pt x="279" y="370"/>
                </a:lnTo>
                <a:lnTo>
                  <a:pt x="282" y="376"/>
                </a:lnTo>
                <a:lnTo>
                  <a:pt x="288" y="380"/>
                </a:lnTo>
                <a:lnTo>
                  <a:pt x="288" y="380"/>
                </a:lnTo>
                <a:lnTo>
                  <a:pt x="289" y="383"/>
                </a:lnTo>
                <a:lnTo>
                  <a:pt x="289" y="386"/>
                </a:lnTo>
                <a:lnTo>
                  <a:pt x="285" y="391"/>
                </a:lnTo>
                <a:lnTo>
                  <a:pt x="279" y="395"/>
                </a:lnTo>
                <a:lnTo>
                  <a:pt x="279" y="398"/>
                </a:lnTo>
                <a:lnTo>
                  <a:pt x="279" y="400"/>
                </a:lnTo>
                <a:lnTo>
                  <a:pt x="279" y="400"/>
                </a:lnTo>
                <a:lnTo>
                  <a:pt x="281" y="403"/>
                </a:lnTo>
                <a:lnTo>
                  <a:pt x="281" y="405"/>
                </a:lnTo>
                <a:lnTo>
                  <a:pt x="279" y="413"/>
                </a:lnTo>
                <a:lnTo>
                  <a:pt x="279" y="415"/>
                </a:lnTo>
                <a:lnTo>
                  <a:pt x="281" y="418"/>
                </a:lnTo>
                <a:lnTo>
                  <a:pt x="282" y="421"/>
                </a:lnTo>
                <a:lnTo>
                  <a:pt x="288" y="423"/>
                </a:lnTo>
                <a:lnTo>
                  <a:pt x="288" y="423"/>
                </a:lnTo>
                <a:lnTo>
                  <a:pt x="292" y="423"/>
                </a:lnTo>
                <a:lnTo>
                  <a:pt x="296" y="421"/>
                </a:lnTo>
                <a:lnTo>
                  <a:pt x="301" y="418"/>
                </a:lnTo>
                <a:lnTo>
                  <a:pt x="305" y="414"/>
                </a:lnTo>
                <a:lnTo>
                  <a:pt x="308" y="413"/>
                </a:lnTo>
                <a:lnTo>
                  <a:pt x="312" y="411"/>
                </a:lnTo>
                <a:lnTo>
                  <a:pt x="312" y="411"/>
                </a:lnTo>
                <a:lnTo>
                  <a:pt x="315" y="413"/>
                </a:lnTo>
                <a:lnTo>
                  <a:pt x="316" y="413"/>
                </a:lnTo>
                <a:lnTo>
                  <a:pt x="316" y="415"/>
                </a:lnTo>
                <a:lnTo>
                  <a:pt x="316" y="417"/>
                </a:lnTo>
                <a:lnTo>
                  <a:pt x="315" y="423"/>
                </a:lnTo>
                <a:lnTo>
                  <a:pt x="315" y="425"/>
                </a:lnTo>
                <a:lnTo>
                  <a:pt x="318" y="428"/>
                </a:lnTo>
                <a:lnTo>
                  <a:pt x="318" y="428"/>
                </a:lnTo>
                <a:lnTo>
                  <a:pt x="323" y="431"/>
                </a:lnTo>
                <a:lnTo>
                  <a:pt x="330" y="434"/>
                </a:lnTo>
                <a:lnTo>
                  <a:pt x="339" y="437"/>
                </a:lnTo>
                <a:lnTo>
                  <a:pt x="347" y="442"/>
                </a:lnTo>
                <a:lnTo>
                  <a:pt x="347" y="442"/>
                </a:lnTo>
                <a:lnTo>
                  <a:pt x="352" y="445"/>
                </a:lnTo>
                <a:lnTo>
                  <a:pt x="353" y="448"/>
                </a:lnTo>
                <a:lnTo>
                  <a:pt x="353" y="451"/>
                </a:lnTo>
                <a:lnTo>
                  <a:pt x="353" y="452"/>
                </a:lnTo>
                <a:lnTo>
                  <a:pt x="352" y="452"/>
                </a:lnTo>
                <a:lnTo>
                  <a:pt x="349" y="452"/>
                </a:lnTo>
                <a:lnTo>
                  <a:pt x="342" y="450"/>
                </a:lnTo>
                <a:lnTo>
                  <a:pt x="342" y="450"/>
                </a:lnTo>
                <a:lnTo>
                  <a:pt x="336" y="447"/>
                </a:lnTo>
                <a:lnTo>
                  <a:pt x="330" y="445"/>
                </a:lnTo>
                <a:lnTo>
                  <a:pt x="316" y="444"/>
                </a:lnTo>
                <a:lnTo>
                  <a:pt x="303" y="444"/>
                </a:lnTo>
                <a:lnTo>
                  <a:pt x="299" y="445"/>
                </a:lnTo>
                <a:lnTo>
                  <a:pt x="299" y="445"/>
                </a:lnTo>
                <a:lnTo>
                  <a:pt x="299" y="445"/>
                </a:lnTo>
                <a:lnTo>
                  <a:pt x="303" y="451"/>
                </a:lnTo>
                <a:lnTo>
                  <a:pt x="318" y="458"/>
                </a:lnTo>
                <a:lnTo>
                  <a:pt x="332" y="464"/>
                </a:lnTo>
                <a:lnTo>
                  <a:pt x="338" y="465"/>
                </a:lnTo>
                <a:lnTo>
                  <a:pt x="342" y="465"/>
                </a:lnTo>
                <a:lnTo>
                  <a:pt x="342" y="465"/>
                </a:lnTo>
                <a:lnTo>
                  <a:pt x="345" y="465"/>
                </a:lnTo>
                <a:lnTo>
                  <a:pt x="347" y="467"/>
                </a:lnTo>
                <a:lnTo>
                  <a:pt x="353" y="471"/>
                </a:lnTo>
                <a:lnTo>
                  <a:pt x="356" y="477"/>
                </a:lnTo>
                <a:lnTo>
                  <a:pt x="357" y="479"/>
                </a:lnTo>
                <a:lnTo>
                  <a:pt x="356" y="482"/>
                </a:lnTo>
                <a:lnTo>
                  <a:pt x="356" y="482"/>
                </a:lnTo>
                <a:lnTo>
                  <a:pt x="353" y="487"/>
                </a:lnTo>
                <a:lnTo>
                  <a:pt x="353" y="494"/>
                </a:lnTo>
                <a:lnTo>
                  <a:pt x="353" y="505"/>
                </a:lnTo>
                <a:lnTo>
                  <a:pt x="353" y="505"/>
                </a:lnTo>
                <a:lnTo>
                  <a:pt x="352" y="506"/>
                </a:lnTo>
                <a:lnTo>
                  <a:pt x="350" y="506"/>
                </a:lnTo>
                <a:lnTo>
                  <a:pt x="345" y="506"/>
                </a:lnTo>
                <a:lnTo>
                  <a:pt x="339" y="505"/>
                </a:lnTo>
                <a:lnTo>
                  <a:pt x="332" y="505"/>
                </a:lnTo>
                <a:lnTo>
                  <a:pt x="332" y="505"/>
                </a:lnTo>
                <a:lnTo>
                  <a:pt x="328" y="506"/>
                </a:lnTo>
                <a:lnTo>
                  <a:pt x="323" y="508"/>
                </a:lnTo>
                <a:lnTo>
                  <a:pt x="320" y="512"/>
                </a:lnTo>
                <a:lnTo>
                  <a:pt x="319" y="516"/>
                </a:lnTo>
                <a:lnTo>
                  <a:pt x="319" y="516"/>
                </a:lnTo>
                <a:lnTo>
                  <a:pt x="319" y="519"/>
                </a:lnTo>
                <a:lnTo>
                  <a:pt x="318" y="522"/>
                </a:lnTo>
                <a:lnTo>
                  <a:pt x="313" y="528"/>
                </a:lnTo>
                <a:lnTo>
                  <a:pt x="309" y="533"/>
                </a:lnTo>
                <a:lnTo>
                  <a:pt x="308" y="536"/>
                </a:lnTo>
                <a:lnTo>
                  <a:pt x="306" y="541"/>
                </a:lnTo>
                <a:lnTo>
                  <a:pt x="306" y="541"/>
                </a:lnTo>
                <a:lnTo>
                  <a:pt x="306" y="543"/>
                </a:lnTo>
                <a:lnTo>
                  <a:pt x="308" y="546"/>
                </a:lnTo>
                <a:lnTo>
                  <a:pt x="311" y="549"/>
                </a:lnTo>
                <a:lnTo>
                  <a:pt x="316" y="552"/>
                </a:lnTo>
                <a:lnTo>
                  <a:pt x="322" y="555"/>
                </a:lnTo>
                <a:lnTo>
                  <a:pt x="322" y="555"/>
                </a:lnTo>
                <a:lnTo>
                  <a:pt x="323" y="556"/>
                </a:lnTo>
                <a:lnTo>
                  <a:pt x="322" y="558"/>
                </a:lnTo>
                <a:lnTo>
                  <a:pt x="318" y="560"/>
                </a:lnTo>
                <a:lnTo>
                  <a:pt x="312" y="563"/>
                </a:lnTo>
                <a:lnTo>
                  <a:pt x="311" y="566"/>
                </a:lnTo>
                <a:lnTo>
                  <a:pt x="309" y="569"/>
                </a:lnTo>
                <a:lnTo>
                  <a:pt x="309" y="569"/>
                </a:lnTo>
                <a:lnTo>
                  <a:pt x="309" y="572"/>
                </a:lnTo>
                <a:lnTo>
                  <a:pt x="312" y="575"/>
                </a:lnTo>
                <a:lnTo>
                  <a:pt x="318" y="582"/>
                </a:lnTo>
                <a:lnTo>
                  <a:pt x="325" y="588"/>
                </a:lnTo>
                <a:lnTo>
                  <a:pt x="332" y="592"/>
                </a:lnTo>
                <a:lnTo>
                  <a:pt x="332" y="592"/>
                </a:lnTo>
                <a:lnTo>
                  <a:pt x="333" y="593"/>
                </a:lnTo>
                <a:lnTo>
                  <a:pt x="335" y="596"/>
                </a:lnTo>
                <a:lnTo>
                  <a:pt x="335" y="603"/>
                </a:lnTo>
                <a:lnTo>
                  <a:pt x="333" y="612"/>
                </a:lnTo>
                <a:lnTo>
                  <a:pt x="335" y="619"/>
                </a:lnTo>
                <a:lnTo>
                  <a:pt x="335" y="619"/>
                </a:lnTo>
                <a:lnTo>
                  <a:pt x="336" y="622"/>
                </a:lnTo>
                <a:lnTo>
                  <a:pt x="338" y="623"/>
                </a:lnTo>
                <a:lnTo>
                  <a:pt x="340" y="623"/>
                </a:lnTo>
                <a:lnTo>
                  <a:pt x="343" y="623"/>
                </a:lnTo>
                <a:lnTo>
                  <a:pt x="343" y="625"/>
                </a:lnTo>
                <a:lnTo>
                  <a:pt x="345" y="627"/>
                </a:lnTo>
                <a:lnTo>
                  <a:pt x="345" y="627"/>
                </a:lnTo>
                <a:lnTo>
                  <a:pt x="345" y="632"/>
                </a:lnTo>
                <a:lnTo>
                  <a:pt x="345" y="634"/>
                </a:lnTo>
                <a:lnTo>
                  <a:pt x="347" y="637"/>
                </a:lnTo>
                <a:lnTo>
                  <a:pt x="350" y="640"/>
                </a:lnTo>
                <a:lnTo>
                  <a:pt x="352" y="644"/>
                </a:lnTo>
                <a:lnTo>
                  <a:pt x="352" y="644"/>
                </a:lnTo>
                <a:lnTo>
                  <a:pt x="353" y="646"/>
                </a:lnTo>
                <a:lnTo>
                  <a:pt x="355" y="647"/>
                </a:lnTo>
                <a:lnTo>
                  <a:pt x="359" y="650"/>
                </a:lnTo>
                <a:lnTo>
                  <a:pt x="363" y="653"/>
                </a:lnTo>
                <a:lnTo>
                  <a:pt x="365" y="654"/>
                </a:lnTo>
                <a:lnTo>
                  <a:pt x="365" y="657"/>
                </a:lnTo>
                <a:lnTo>
                  <a:pt x="365" y="657"/>
                </a:lnTo>
                <a:lnTo>
                  <a:pt x="365" y="663"/>
                </a:lnTo>
                <a:lnTo>
                  <a:pt x="366" y="669"/>
                </a:lnTo>
                <a:lnTo>
                  <a:pt x="372" y="677"/>
                </a:lnTo>
                <a:lnTo>
                  <a:pt x="372" y="677"/>
                </a:lnTo>
                <a:lnTo>
                  <a:pt x="382" y="686"/>
                </a:lnTo>
                <a:lnTo>
                  <a:pt x="386" y="691"/>
                </a:lnTo>
                <a:lnTo>
                  <a:pt x="390" y="696"/>
                </a:lnTo>
                <a:lnTo>
                  <a:pt x="390" y="696"/>
                </a:lnTo>
                <a:lnTo>
                  <a:pt x="393" y="701"/>
                </a:lnTo>
                <a:lnTo>
                  <a:pt x="397" y="706"/>
                </a:lnTo>
                <a:lnTo>
                  <a:pt x="402" y="708"/>
                </a:lnTo>
                <a:lnTo>
                  <a:pt x="404" y="708"/>
                </a:lnTo>
                <a:lnTo>
                  <a:pt x="409" y="708"/>
                </a:lnTo>
                <a:lnTo>
                  <a:pt x="409" y="708"/>
                </a:lnTo>
                <a:lnTo>
                  <a:pt x="413" y="707"/>
                </a:lnTo>
                <a:lnTo>
                  <a:pt x="417" y="710"/>
                </a:lnTo>
                <a:lnTo>
                  <a:pt x="420" y="711"/>
                </a:lnTo>
                <a:lnTo>
                  <a:pt x="424" y="713"/>
                </a:lnTo>
                <a:lnTo>
                  <a:pt x="424" y="713"/>
                </a:lnTo>
                <a:lnTo>
                  <a:pt x="429" y="713"/>
                </a:lnTo>
                <a:lnTo>
                  <a:pt x="434" y="714"/>
                </a:lnTo>
                <a:lnTo>
                  <a:pt x="440" y="717"/>
                </a:lnTo>
                <a:lnTo>
                  <a:pt x="443" y="721"/>
                </a:lnTo>
                <a:lnTo>
                  <a:pt x="443" y="721"/>
                </a:lnTo>
                <a:lnTo>
                  <a:pt x="444" y="723"/>
                </a:lnTo>
                <a:lnTo>
                  <a:pt x="447" y="724"/>
                </a:lnTo>
                <a:lnTo>
                  <a:pt x="456" y="728"/>
                </a:lnTo>
                <a:lnTo>
                  <a:pt x="471" y="731"/>
                </a:lnTo>
                <a:lnTo>
                  <a:pt x="471" y="731"/>
                </a:lnTo>
                <a:lnTo>
                  <a:pt x="473" y="731"/>
                </a:lnTo>
                <a:lnTo>
                  <a:pt x="474" y="730"/>
                </a:lnTo>
                <a:lnTo>
                  <a:pt x="477" y="727"/>
                </a:lnTo>
                <a:lnTo>
                  <a:pt x="480" y="723"/>
                </a:lnTo>
                <a:lnTo>
                  <a:pt x="483" y="720"/>
                </a:lnTo>
                <a:lnTo>
                  <a:pt x="483" y="720"/>
                </a:lnTo>
                <a:lnTo>
                  <a:pt x="484" y="717"/>
                </a:lnTo>
                <a:lnTo>
                  <a:pt x="485" y="714"/>
                </a:lnTo>
                <a:lnTo>
                  <a:pt x="487" y="706"/>
                </a:lnTo>
                <a:lnTo>
                  <a:pt x="488" y="698"/>
                </a:lnTo>
                <a:lnTo>
                  <a:pt x="488" y="696"/>
                </a:lnTo>
                <a:lnTo>
                  <a:pt x="491" y="694"/>
                </a:lnTo>
                <a:lnTo>
                  <a:pt x="491" y="694"/>
                </a:lnTo>
                <a:lnTo>
                  <a:pt x="493" y="693"/>
                </a:lnTo>
                <a:lnTo>
                  <a:pt x="493" y="690"/>
                </a:lnTo>
                <a:lnTo>
                  <a:pt x="494" y="681"/>
                </a:lnTo>
                <a:lnTo>
                  <a:pt x="493" y="673"/>
                </a:lnTo>
                <a:lnTo>
                  <a:pt x="491" y="670"/>
                </a:lnTo>
                <a:lnTo>
                  <a:pt x="490" y="669"/>
                </a:lnTo>
                <a:lnTo>
                  <a:pt x="490" y="669"/>
                </a:lnTo>
                <a:lnTo>
                  <a:pt x="487" y="667"/>
                </a:lnTo>
                <a:lnTo>
                  <a:pt x="487" y="664"/>
                </a:lnTo>
                <a:lnTo>
                  <a:pt x="491" y="661"/>
                </a:lnTo>
                <a:lnTo>
                  <a:pt x="497" y="661"/>
                </a:lnTo>
                <a:lnTo>
                  <a:pt x="497" y="661"/>
                </a:lnTo>
                <a:lnTo>
                  <a:pt x="501" y="661"/>
                </a:lnTo>
                <a:lnTo>
                  <a:pt x="503" y="660"/>
                </a:lnTo>
                <a:lnTo>
                  <a:pt x="505" y="656"/>
                </a:lnTo>
                <a:lnTo>
                  <a:pt x="507" y="653"/>
                </a:lnTo>
                <a:lnTo>
                  <a:pt x="508" y="652"/>
                </a:lnTo>
                <a:lnTo>
                  <a:pt x="510" y="650"/>
                </a:lnTo>
                <a:lnTo>
                  <a:pt x="510" y="650"/>
                </a:lnTo>
                <a:lnTo>
                  <a:pt x="511" y="649"/>
                </a:lnTo>
                <a:lnTo>
                  <a:pt x="513" y="647"/>
                </a:lnTo>
                <a:lnTo>
                  <a:pt x="514" y="643"/>
                </a:lnTo>
                <a:lnTo>
                  <a:pt x="514" y="640"/>
                </a:lnTo>
                <a:lnTo>
                  <a:pt x="517" y="637"/>
                </a:lnTo>
                <a:lnTo>
                  <a:pt x="517" y="637"/>
                </a:lnTo>
                <a:lnTo>
                  <a:pt x="518" y="636"/>
                </a:lnTo>
                <a:lnTo>
                  <a:pt x="518" y="633"/>
                </a:lnTo>
                <a:lnTo>
                  <a:pt x="518" y="630"/>
                </a:lnTo>
                <a:lnTo>
                  <a:pt x="517" y="626"/>
                </a:lnTo>
                <a:lnTo>
                  <a:pt x="517" y="626"/>
                </a:lnTo>
                <a:lnTo>
                  <a:pt x="515" y="623"/>
                </a:lnTo>
                <a:lnTo>
                  <a:pt x="517" y="622"/>
                </a:lnTo>
                <a:lnTo>
                  <a:pt x="520" y="620"/>
                </a:lnTo>
                <a:lnTo>
                  <a:pt x="522" y="619"/>
                </a:lnTo>
                <a:lnTo>
                  <a:pt x="522" y="619"/>
                </a:lnTo>
                <a:lnTo>
                  <a:pt x="525" y="617"/>
                </a:lnTo>
                <a:lnTo>
                  <a:pt x="527" y="613"/>
                </a:lnTo>
                <a:lnTo>
                  <a:pt x="524" y="610"/>
                </a:lnTo>
                <a:lnTo>
                  <a:pt x="520" y="607"/>
                </a:lnTo>
                <a:lnTo>
                  <a:pt x="520" y="607"/>
                </a:lnTo>
                <a:lnTo>
                  <a:pt x="515" y="605"/>
                </a:lnTo>
                <a:lnTo>
                  <a:pt x="515" y="600"/>
                </a:lnTo>
                <a:lnTo>
                  <a:pt x="515" y="599"/>
                </a:lnTo>
                <a:lnTo>
                  <a:pt x="517" y="599"/>
                </a:lnTo>
                <a:lnTo>
                  <a:pt x="520" y="599"/>
                </a:lnTo>
                <a:lnTo>
                  <a:pt x="522" y="600"/>
                </a:lnTo>
                <a:lnTo>
                  <a:pt x="522" y="600"/>
                </a:lnTo>
                <a:lnTo>
                  <a:pt x="527" y="603"/>
                </a:lnTo>
                <a:lnTo>
                  <a:pt x="531" y="603"/>
                </a:lnTo>
                <a:lnTo>
                  <a:pt x="532" y="600"/>
                </a:lnTo>
                <a:lnTo>
                  <a:pt x="531" y="596"/>
                </a:lnTo>
                <a:lnTo>
                  <a:pt x="531" y="596"/>
                </a:lnTo>
                <a:lnTo>
                  <a:pt x="530" y="595"/>
                </a:lnTo>
                <a:lnTo>
                  <a:pt x="530" y="593"/>
                </a:lnTo>
                <a:lnTo>
                  <a:pt x="532" y="590"/>
                </a:lnTo>
                <a:lnTo>
                  <a:pt x="538" y="588"/>
                </a:lnTo>
                <a:lnTo>
                  <a:pt x="547" y="588"/>
                </a:lnTo>
                <a:lnTo>
                  <a:pt x="547" y="588"/>
                </a:lnTo>
                <a:lnTo>
                  <a:pt x="552" y="586"/>
                </a:lnTo>
                <a:lnTo>
                  <a:pt x="557" y="583"/>
                </a:lnTo>
                <a:lnTo>
                  <a:pt x="559" y="579"/>
                </a:lnTo>
                <a:lnTo>
                  <a:pt x="559" y="573"/>
                </a:lnTo>
                <a:lnTo>
                  <a:pt x="559" y="573"/>
                </a:lnTo>
                <a:lnTo>
                  <a:pt x="559" y="570"/>
                </a:lnTo>
                <a:lnTo>
                  <a:pt x="559" y="569"/>
                </a:lnTo>
                <a:lnTo>
                  <a:pt x="564" y="568"/>
                </a:lnTo>
                <a:lnTo>
                  <a:pt x="567" y="569"/>
                </a:lnTo>
                <a:lnTo>
                  <a:pt x="568" y="570"/>
                </a:lnTo>
                <a:lnTo>
                  <a:pt x="568" y="573"/>
                </a:lnTo>
                <a:lnTo>
                  <a:pt x="568" y="573"/>
                </a:lnTo>
                <a:lnTo>
                  <a:pt x="565" y="578"/>
                </a:lnTo>
                <a:lnTo>
                  <a:pt x="567" y="582"/>
                </a:lnTo>
                <a:lnTo>
                  <a:pt x="568" y="583"/>
                </a:lnTo>
                <a:lnTo>
                  <a:pt x="571" y="582"/>
                </a:lnTo>
                <a:lnTo>
                  <a:pt x="571" y="582"/>
                </a:lnTo>
                <a:lnTo>
                  <a:pt x="575" y="579"/>
                </a:lnTo>
                <a:lnTo>
                  <a:pt x="581" y="578"/>
                </a:lnTo>
                <a:lnTo>
                  <a:pt x="589" y="578"/>
                </a:lnTo>
                <a:lnTo>
                  <a:pt x="601" y="575"/>
                </a:lnTo>
                <a:lnTo>
                  <a:pt x="601" y="575"/>
                </a:lnTo>
                <a:lnTo>
                  <a:pt x="612" y="570"/>
                </a:lnTo>
                <a:lnTo>
                  <a:pt x="623" y="563"/>
                </a:lnTo>
                <a:lnTo>
                  <a:pt x="631" y="553"/>
                </a:lnTo>
                <a:lnTo>
                  <a:pt x="633" y="549"/>
                </a:lnTo>
                <a:lnTo>
                  <a:pt x="636" y="545"/>
                </a:lnTo>
                <a:lnTo>
                  <a:pt x="636" y="545"/>
                </a:lnTo>
                <a:lnTo>
                  <a:pt x="638" y="541"/>
                </a:lnTo>
                <a:lnTo>
                  <a:pt x="641" y="536"/>
                </a:lnTo>
                <a:lnTo>
                  <a:pt x="648" y="532"/>
                </a:lnTo>
                <a:lnTo>
                  <a:pt x="655" y="529"/>
                </a:lnTo>
                <a:lnTo>
                  <a:pt x="656" y="528"/>
                </a:lnTo>
                <a:lnTo>
                  <a:pt x="656" y="525"/>
                </a:lnTo>
                <a:lnTo>
                  <a:pt x="656" y="525"/>
                </a:lnTo>
                <a:lnTo>
                  <a:pt x="656" y="519"/>
                </a:lnTo>
                <a:lnTo>
                  <a:pt x="656" y="518"/>
                </a:lnTo>
                <a:lnTo>
                  <a:pt x="658" y="516"/>
                </a:lnTo>
                <a:lnTo>
                  <a:pt x="663" y="515"/>
                </a:lnTo>
                <a:lnTo>
                  <a:pt x="672" y="518"/>
                </a:lnTo>
                <a:lnTo>
                  <a:pt x="672" y="518"/>
                </a:lnTo>
                <a:lnTo>
                  <a:pt x="676" y="521"/>
                </a:lnTo>
                <a:lnTo>
                  <a:pt x="678" y="519"/>
                </a:lnTo>
                <a:lnTo>
                  <a:pt x="679" y="518"/>
                </a:lnTo>
                <a:lnTo>
                  <a:pt x="680" y="516"/>
                </a:lnTo>
                <a:lnTo>
                  <a:pt x="683" y="515"/>
                </a:lnTo>
                <a:lnTo>
                  <a:pt x="687" y="515"/>
                </a:lnTo>
                <a:lnTo>
                  <a:pt x="687" y="515"/>
                </a:lnTo>
                <a:lnTo>
                  <a:pt x="695" y="514"/>
                </a:lnTo>
                <a:lnTo>
                  <a:pt x="699" y="512"/>
                </a:lnTo>
                <a:lnTo>
                  <a:pt x="703" y="511"/>
                </a:lnTo>
                <a:lnTo>
                  <a:pt x="710" y="509"/>
                </a:lnTo>
                <a:lnTo>
                  <a:pt x="710" y="509"/>
                </a:lnTo>
                <a:lnTo>
                  <a:pt x="723" y="508"/>
                </a:lnTo>
                <a:lnTo>
                  <a:pt x="740" y="505"/>
                </a:lnTo>
                <a:lnTo>
                  <a:pt x="756" y="499"/>
                </a:lnTo>
                <a:lnTo>
                  <a:pt x="763" y="496"/>
                </a:lnTo>
                <a:lnTo>
                  <a:pt x="769" y="494"/>
                </a:lnTo>
                <a:lnTo>
                  <a:pt x="769" y="494"/>
                </a:lnTo>
                <a:lnTo>
                  <a:pt x="779" y="487"/>
                </a:lnTo>
                <a:lnTo>
                  <a:pt x="791" y="481"/>
                </a:lnTo>
                <a:lnTo>
                  <a:pt x="804" y="475"/>
                </a:lnTo>
                <a:lnTo>
                  <a:pt x="814" y="469"/>
                </a:lnTo>
                <a:lnTo>
                  <a:pt x="814" y="469"/>
                </a:lnTo>
                <a:lnTo>
                  <a:pt x="820" y="465"/>
                </a:lnTo>
                <a:lnTo>
                  <a:pt x="823" y="462"/>
                </a:lnTo>
                <a:lnTo>
                  <a:pt x="823" y="461"/>
                </a:lnTo>
                <a:lnTo>
                  <a:pt x="820" y="462"/>
                </a:lnTo>
                <a:lnTo>
                  <a:pt x="820" y="462"/>
                </a:lnTo>
                <a:lnTo>
                  <a:pt x="814" y="464"/>
                </a:lnTo>
                <a:lnTo>
                  <a:pt x="807" y="465"/>
                </a:lnTo>
                <a:lnTo>
                  <a:pt x="798" y="464"/>
                </a:lnTo>
                <a:lnTo>
                  <a:pt x="791" y="464"/>
                </a:lnTo>
                <a:lnTo>
                  <a:pt x="791" y="464"/>
                </a:lnTo>
                <a:lnTo>
                  <a:pt x="774" y="458"/>
                </a:lnTo>
                <a:lnTo>
                  <a:pt x="764" y="457"/>
                </a:lnTo>
                <a:lnTo>
                  <a:pt x="760" y="457"/>
                </a:lnTo>
                <a:lnTo>
                  <a:pt x="756" y="459"/>
                </a:lnTo>
                <a:lnTo>
                  <a:pt x="756" y="459"/>
                </a:lnTo>
                <a:lnTo>
                  <a:pt x="753" y="461"/>
                </a:lnTo>
                <a:lnTo>
                  <a:pt x="750" y="459"/>
                </a:lnTo>
                <a:lnTo>
                  <a:pt x="750" y="458"/>
                </a:lnTo>
                <a:lnTo>
                  <a:pt x="750" y="457"/>
                </a:lnTo>
                <a:lnTo>
                  <a:pt x="754" y="451"/>
                </a:lnTo>
                <a:lnTo>
                  <a:pt x="757" y="450"/>
                </a:lnTo>
                <a:lnTo>
                  <a:pt x="760" y="448"/>
                </a:lnTo>
                <a:lnTo>
                  <a:pt x="760" y="448"/>
                </a:lnTo>
                <a:lnTo>
                  <a:pt x="764" y="447"/>
                </a:lnTo>
                <a:lnTo>
                  <a:pt x="766" y="444"/>
                </a:lnTo>
                <a:lnTo>
                  <a:pt x="763" y="434"/>
                </a:lnTo>
                <a:lnTo>
                  <a:pt x="763" y="434"/>
                </a:lnTo>
                <a:lnTo>
                  <a:pt x="763" y="431"/>
                </a:lnTo>
                <a:lnTo>
                  <a:pt x="764" y="430"/>
                </a:lnTo>
                <a:lnTo>
                  <a:pt x="767" y="428"/>
                </a:lnTo>
                <a:lnTo>
                  <a:pt x="771" y="430"/>
                </a:lnTo>
                <a:lnTo>
                  <a:pt x="779" y="434"/>
                </a:lnTo>
                <a:lnTo>
                  <a:pt x="783" y="437"/>
                </a:lnTo>
                <a:lnTo>
                  <a:pt x="786" y="441"/>
                </a:lnTo>
                <a:lnTo>
                  <a:pt x="786" y="441"/>
                </a:lnTo>
                <a:lnTo>
                  <a:pt x="793" y="448"/>
                </a:lnTo>
                <a:lnTo>
                  <a:pt x="801" y="452"/>
                </a:lnTo>
                <a:lnTo>
                  <a:pt x="811" y="454"/>
                </a:lnTo>
                <a:lnTo>
                  <a:pt x="821" y="452"/>
                </a:lnTo>
                <a:lnTo>
                  <a:pt x="821" y="452"/>
                </a:lnTo>
                <a:lnTo>
                  <a:pt x="824" y="451"/>
                </a:lnTo>
                <a:lnTo>
                  <a:pt x="827" y="448"/>
                </a:lnTo>
                <a:lnTo>
                  <a:pt x="827" y="447"/>
                </a:lnTo>
                <a:lnTo>
                  <a:pt x="827" y="444"/>
                </a:lnTo>
                <a:lnTo>
                  <a:pt x="825" y="437"/>
                </a:lnTo>
                <a:lnTo>
                  <a:pt x="825" y="434"/>
                </a:lnTo>
                <a:lnTo>
                  <a:pt x="827" y="431"/>
                </a:lnTo>
                <a:lnTo>
                  <a:pt x="827" y="431"/>
                </a:lnTo>
                <a:lnTo>
                  <a:pt x="827" y="430"/>
                </a:lnTo>
                <a:lnTo>
                  <a:pt x="827" y="428"/>
                </a:lnTo>
                <a:lnTo>
                  <a:pt x="823" y="424"/>
                </a:lnTo>
                <a:lnTo>
                  <a:pt x="808" y="413"/>
                </a:lnTo>
                <a:lnTo>
                  <a:pt x="793" y="403"/>
                </a:lnTo>
                <a:lnTo>
                  <a:pt x="787" y="398"/>
                </a:lnTo>
                <a:lnTo>
                  <a:pt x="786" y="394"/>
                </a:lnTo>
                <a:lnTo>
                  <a:pt x="786" y="394"/>
                </a:lnTo>
                <a:lnTo>
                  <a:pt x="784" y="393"/>
                </a:lnTo>
                <a:lnTo>
                  <a:pt x="786" y="391"/>
                </a:lnTo>
                <a:lnTo>
                  <a:pt x="791" y="391"/>
                </a:lnTo>
                <a:lnTo>
                  <a:pt x="800" y="394"/>
                </a:lnTo>
                <a:lnTo>
                  <a:pt x="808" y="397"/>
                </a:lnTo>
                <a:lnTo>
                  <a:pt x="808" y="397"/>
                </a:lnTo>
                <a:lnTo>
                  <a:pt x="813" y="398"/>
                </a:lnTo>
                <a:lnTo>
                  <a:pt x="817" y="398"/>
                </a:lnTo>
                <a:lnTo>
                  <a:pt x="818" y="395"/>
                </a:lnTo>
                <a:lnTo>
                  <a:pt x="821" y="394"/>
                </a:lnTo>
                <a:lnTo>
                  <a:pt x="823" y="387"/>
                </a:lnTo>
                <a:lnTo>
                  <a:pt x="824" y="381"/>
                </a:lnTo>
                <a:lnTo>
                  <a:pt x="824" y="381"/>
                </a:lnTo>
                <a:lnTo>
                  <a:pt x="823" y="378"/>
                </a:lnTo>
                <a:lnTo>
                  <a:pt x="820" y="377"/>
                </a:lnTo>
                <a:lnTo>
                  <a:pt x="808" y="376"/>
                </a:lnTo>
                <a:lnTo>
                  <a:pt x="797" y="377"/>
                </a:lnTo>
                <a:lnTo>
                  <a:pt x="790" y="378"/>
                </a:lnTo>
                <a:lnTo>
                  <a:pt x="786" y="380"/>
                </a:lnTo>
                <a:lnTo>
                  <a:pt x="786" y="380"/>
                </a:lnTo>
                <a:lnTo>
                  <a:pt x="781" y="381"/>
                </a:lnTo>
                <a:lnTo>
                  <a:pt x="777" y="381"/>
                </a:lnTo>
                <a:lnTo>
                  <a:pt x="774" y="380"/>
                </a:lnTo>
                <a:lnTo>
                  <a:pt x="771" y="378"/>
                </a:lnTo>
                <a:lnTo>
                  <a:pt x="770" y="376"/>
                </a:lnTo>
                <a:lnTo>
                  <a:pt x="771" y="373"/>
                </a:lnTo>
                <a:lnTo>
                  <a:pt x="773" y="371"/>
                </a:lnTo>
                <a:lnTo>
                  <a:pt x="779" y="370"/>
                </a:lnTo>
                <a:lnTo>
                  <a:pt x="779" y="370"/>
                </a:lnTo>
                <a:lnTo>
                  <a:pt x="783" y="368"/>
                </a:lnTo>
                <a:lnTo>
                  <a:pt x="786" y="367"/>
                </a:lnTo>
                <a:lnTo>
                  <a:pt x="786" y="366"/>
                </a:lnTo>
                <a:lnTo>
                  <a:pt x="786" y="364"/>
                </a:lnTo>
                <a:lnTo>
                  <a:pt x="784" y="360"/>
                </a:lnTo>
                <a:lnTo>
                  <a:pt x="784" y="358"/>
                </a:lnTo>
                <a:lnTo>
                  <a:pt x="784" y="357"/>
                </a:lnTo>
                <a:lnTo>
                  <a:pt x="784" y="357"/>
                </a:lnTo>
                <a:lnTo>
                  <a:pt x="787" y="356"/>
                </a:lnTo>
                <a:lnTo>
                  <a:pt x="790" y="357"/>
                </a:lnTo>
                <a:lnTo>
                  <a:pt x="800" y="361"/>
                </a:lnTo>
                <a:lnTo>
                  <a:pt x="811" y="366"/>
                </a:lnTo>
                <a:lnTo>
                  <a:pt x="816" y="367"/>
                </a:lnTo>
                <a:lnTo>
                  <a:pt x="820" y="367"/>
                </a:lnTo>
                <a:lnTo>
                  <a:pt x="820" y="367"/>
                </a:lnTo>
                <a:lnTo>
                  <a:pt x="827" y="366"/>
                </a:lnTo>
                <a:lnTo>
                  <a:pt x="834" y="366"/>
                </a:lnTo>
                <a:lnTo>
                  <a:pt x="841" y="364"/>
                </a:lnTo>
                <a:lnTo>
                  <a:pt x="847" y="360"/>
                </a:lnTo>
                <a:lnTo>
                  <a:pt x="847" y="360"/>
                </a:lnTo>
                <a:lnTo>
                  <a:pt x="850" y="357"/>
                </a:lnTo>
                <a:lnTo>
                  <a:pt x="848" y="356"/>
                </a:lnTo>
                <a:lnTo>
                  <a:pt x="845" y="353"/>
                </a:lnTo>
                <a:lnTo>
                  <a:pt x="841" y="350"/>
                </a:lnTo>
                <a:lnTo>
                  <a:pt x="833" y="346"/>
                </a:lnTo>
                <a:lnTo>
                  <a:pt x="825" y="340"/>
                </a:lnTo>
                <a:lnTo>
                  <a:pt x="825" y="340"/>
                </a:lnTo>
                <a:lnTo>
                  <a:pt x="825" y="339"/>
                </a:lnTo>
                <a:lnTo>
                  <a:pt x="828" y="337"/>
                </a:lnTo>
                <a:lnTo>
                  <a:pt x="838" y="336"/>
                </a:lnTo>
                <a:lnTo>
                  <a:pt x="861" y="337"/>
                </a:lnTo>
                <a:lnTo>
                  <a:pt x="861" y="337"/>
                </a:lnTo>
                <a:lnTo>
                  <a:pt x="864" y="337"/>
                </a:lnTo>
                <a:lnTo>
                  <a:pt x="867" y="336"/>
                </a:lnTo>
                <a:lnTo>
                  <a:pt x="870" y="330"/>
                </a:lnTo>
                <a:lnTo>
                  <a:pt x="870" y="329"/>
                </a:lnTo>
                <a:lnTo>
                  <a:pt x="870" y="327"/>
                </a:lnTo>
                <a:lnTo>
                  <a:pt x="868" y="326"/>
                </a:lnTo>
                <a:lnTo>
                  <a:pt x="865" y="326"/>
                </a:lnTo>
                <a:lnTo>
                  <a:pt x="865" y="326"/>
                </a:lnTo>
                <a:lnTo>
                  <a:pt x="862" y="327"/>
                </a:lnTo>
                <a:lnTo>
                  <a:pt x="857" y="326"/>
                </a:lnTo>
                <a:lnTo>
                  <a:pt x="847" y="322"/>
                </a:lnTo>
                <a:lnTo>
                  <a:pt x="841" y="319"/>
                </a:lnTo>
                <a:lnTo>
                  <a:pt x="838" y="314"/>
                </a:lnTo>
                <a:lnTo>
                  <a:pt x="835" y="312"/>
                </a:lnTo>
                <a:lnTo>
                  <a:pt x="837" y="309"/>
                </a:lnTo>
                <a:lnTo>
                  <a:pt x="837" y="309"/>
                </a:lnTo>
                <a:lnTo>
                  <a:pt x="838" y="306"/>
                </a:lnTo>
                <a:lnTo>
                  <a:pt x="841" y="304"/>
                </a:lnTo>
                <a:lnTo>
                  <a:pt x="848" y="304"/>
                </a:lnTo>
                <a:lnTo>
                  <a:pt x="855" y="306"/>
                </a:lnTo>
                <a:lnTo>
                  <a:pt x="860" y="304"/>
                </a:lnTo>
                <a:lnTo>
                  <a:pt x="865" y="303"/>
                </a:lnTo>
                <a:lnTo>
                  <a:pt x="865" y="303"/>
                </a:lnTo>
                <a:lnTo>
                  <a:pt x="868" y="300"/>
                </a:lnTo>
                <a:lnTo>
                  <a:pt x="870" y="296"/>
                </a:lnTo>
                <a:lnTo>
                  <a:pt x="870" y="292"/>
                </a:lnTo>
                <a:lnTo>
                  <a:pt x="868" y="286"/>
                </a:lnTo>
                <a:lnTo>
                  <a:pt x="867" y="282"/>
                </a:lnTo>
                <a:lnTo>
                  <a:pt x="864" y="277"/>
                </a:lnTo>
                <a:lnTo>
                  <a:pt x="860" y="275"/>
                </a:lnTo>
                <a:lnTo>
                  <a:pt x="857" y="275"/>
                </a:lnTo>
                <a:lnTo>
                  <a:pt x="857" y="275"/>
                </a:lnTo>
                <a:lnTo>
                  <a:pt x="840" y="272"/>
                </a:lnTo>
                <a:lnTo>
                  <a:pt x="831" y="270"/>
                </a:lnTo>
                <a:lnTo>
                  <a:pt x="830" y="269"/>
                </a:lnTo>
                <a:lnTo>
                  <a:pt x="828" y="267"/>
                </a:lnTo>
                <a:lnTo>
                  <a:pt x="828" y="267"/>
                </a:lnTo>
                <a:lnTo>
                  <a:pt x="828" y="265"/>
                </a:lnTo>
                <a:lnTo>
                  <a:pt x="825" y="263"/>
                </a:lnTo>
                <a:lnTo>
                  <a:pt x="821" y="260"/>
                </a:lnTo>
                <a:lnTo>
                  <a:pt x="817" y="257"/>
                </a:lnTo>
                <a:lnTo>
                  <a:pt x="816" y="256"/>
                </a:lnTo>
                <a:lnTo>
                  <a:pt x="817" y="255"/>
                </a:lnTo>
                <a:lnTo>
                  <a:pt x="817" y="255"/>
                </a:lnTo>
                <a:lnTo>
                  <a:pt x="818" y="253"/>
                </a:lnTo>
                <a:lnTo>
                  <a:pt x="821" y="253"/>
                </a:lnTo>
                <a:lnTo>
                  <a:pt x="825" y="255"/>
                </a:lnTo>
                <a:lnTo>
                  <a:pt x="831" y="255"/>
                </a:lnTo>
                <a:lnTo>
                  <a:pt x="834" y="255"/>
                </a:lnTo>
                <a:lnTo>
                  <a:pt x="838" y="252"/>
                </a:lnTo>
                <a:lnTo>
                  <a:pt x="838" y="252"/>
                </a:lnTo>
                <a:lnTo>
                  <a:pt x="843" y="249"/>
                </a:lnTo>
                <a:lnTo>
                  <a:pt x="848" y="249"/>
                </a:lnTo>
                <a:lnTo>
                  <a:pt x="861" y="249"/>
                </a:lnTo>
                <a:lnTo>
                  <a:pt x="872" y="252"/>
                </a:lnTo>
                <a:lnTo>
                  <a:pt x="882" y="252"/>
                </a:lnTo>
                <a:lnTo>
                  <a:pt x="882" y="252"/>
                </a:lnTo>
                <a:lnTo>
                  <a:pt x="885" y="250"/>
                </a:lnTo>
                <a:lnTo>
                  <a:pt x="885" y="248"/>
                </a:lnTo>
                <a:lnTo>
                  <a:pt x="885" y="245"/>
                </a:lnTo>
                <a:lnTo>
                  <a:pt x="882" y="242"/>
                </a:lnTo>
                <a:lnTo>
                  <a:pt x="878" y="236"/>
                </a:lnTo>
                <a:lnTo>
                  <a:pt x="875" y="235"/>
                </a:lnTo>
                <a:lnTo>
                  <a:pt x="872" y="235"/>
                </a:lnTo>
                <a:lnTo>
                  <a:pt x="872" y="235"/>
                </a:lnTo>
                <a:lnTo>
                  <a:pt x="865" y="236"/>
                </a:lnTo>
                <a:lnTo>
                  <a:pt x="857" y="236"/>
                </a:lnTo>
                <a:lnTo>
                  <a:pt x="853" y="236"/>
                </a:lnTo>
                <a:lnTo>
                  <a:pt x="850" y="235"/>
                </a:lnTo>
                <a:lnTo>
                  <a:pt x="847" y="232"/>
                </a:lnTo>
                <a:lnTo>
                  <a:pt x="845" y="229"/>
                </a:lnTo>
                <a:lnTo>
                  <a:pt x="845" y="229"/>
                </a:lnTo>
                <a:lnTo>
                  <a:pt x="845" y="226"/>
                </a:lnTo>
                <a:lnTo>
                  <a:pt x="848" y="225"/>
                </a:lnTo>
                <a:lnTo>
                  <a:pt x="855" y="225"/>
                </a:lnTo>
                <a:lnTo>
                  <a:pt x="862" y="226"/>
                </a:lnTo>
                <a:lnTo>
                  <a:pt x="865" y="225"/>
                </a:lnTo>
                <a:lnTo>
                  <a:pt x="868" y="225"/>
                </a:lnTo>
                <a:lnTo>
                  <a:pt x="868" y="225"/>
                </a:lnTo>
                <a:lnTo>
                  <a:pt x="867" y="222"/>
                </a:lnTo>
                <a:lnTo>
                  <a:pt x="864" y="219"/>
                </a:lnTo>
                <a:lnTo>
                  <a:pt x="854" y="215"/>
                </a:lnTo>
                <a:lnTo>
                  <a:pt x="848" y="213"/>
                </a:lnTo>
                <a:lnTo>
                  <a:pt x="843" y="213"/>
                </a:lnTo>
                <a:lnTo>
                  <a:pt x="838" y="215"/>
                </a:lnTo>
                <a:lnTo>
                  <a:pt x="835" y="218"/>
                </a:lnTo>
                <a:lnTo>
                  <a:pt x="835" y="218"/>
                </a:lnTo>
                <a:lnTo>
                  <a:pt x="833" y="220"/>
                </a:lnTo>
                <a:lnTo>
                  <a:pt x="830" y="222"/>
                </a:lnTo>
                <a:lnTo>
                  <a:pt x="827" y="223"/>
                </a:lnTo>
                <a:lnTo>
                  <a:pt x="824" y="223"/>
                </a:lnTo>
                <a:lnTo>
                  <a:pt x="821" y="223"/>
                </a:lnTo>
                <a:lnTo>
                  <a:pt x="820" y="222"/>
                </a:lnTo>
                <a:lnTo>
                  <a:pt x="820" y="220"/>
                </a:lnTo>
                <a:lnTo>
                  <a:pt x="823" y="218"/>
                </a:lnTo>
                <a:lnTo>
                  <a:pt x="823" y="218"/>
                </a:lnTo>
                <a:lnTo>
                  <a:pt x="825" y="215"/>
                </a:lnTo>
                <a:lnTo>
                  <a:pt x="828" y="212"/>
                </a:lnTo>
                <a:lnTo>
                  <a:pt x="831" y="203"/>
                </a:lnTo>
                <a:lnTo>
                  <a:pt x="833" y="195"/>
                </a:lnTo>
                <a:lnTo>
                  <a:pt x="833" y="188"/>
                </a:lnTo>
                <a:lnTo>
                  <a:pt x="833" y="188"/>
                </a:lnTo>
                <a:lnTo>
                  <a:pt x="834" y="185"/>
                </a:lnTo>
                <a:lnTo>
                  <a:pt x="837" y="184"/>
                </a:lnTo>
                <a:lnTo>
                  <a:pt x="848" y="179"/>
                </a:lnTo>
                <a:lnTo>
                  <a:pt x="854" y="176"/>
                </a:lnTo>
                <a:lnTo>
                  <a:pt x="858" y="174"/>
                </a:lnTo>
                <a:lnTo>
                  <a:pt x="861" y="171"/>
                </a:lnTo>
                <a:lnTo>
                  <a:pt x="861" y="166"/>
                </a:lnTo>
                <a:lnTo>
                  <a:pt x="861" y="166"/>
                </a:lnTo>
                <a:lnTo>
                  <a:pt x="861" y="162"/>
                </a:lnTo>
                <a:lnTo>
                  <a:pt x="862" y="158"/>
                </a:lnTo>
                <a:lnTo>
                  <a:pt x="865" y="155"/>
                </a:lnTo>
                <a:lnTo>
                  <a:pt x="868" y="154"/>
                </a:lnTo>
                <a:lnTo>
                  <a:pt x="878" y="151"/>
                </a:lnTo>
                <a:lnTo>
                  <a:pt x="888" y="151"/>
                </a:lnTo>
                <a:lnTo>
                  <a:pt x="888" y="151"/>
                </a:lnTo>
                <a:lnTo>
                  <a:pt x="891" y="149"/>
                </a:lnTo>
                <a:lnTo>
                  <a:pt x="892" y="148"/>
                </a:lnTo>
                <a:lnTo>
                  <a:pt x="891" y="145"/>
                </a:lnTo>
                <a:lnTo>
                  <a:pt x="889" y="144"/>
                </a:lnTo>
                <a:lnTo>
                  <a:pt x="884" y="139"/>
                </a:lnTo>
                <a:lnTo>
                  <a:pt x="881" y="138"/>
                </a:lnTo>
                <a:lnTo>
                  <a:pt x="877" y="138"/>
                </a:lnTo>
                <a:lnTo>
                  <a:pt x="877" y="138"/>
                </a:lnTo>
                <a:lnTo>
                  <a:pt x="868" y="139"/>
                </a:lnTo>
                <a:lnTo>
                  <a:pt x="861" y="144"/>
                </a:lnTo>
                <a:lnTo>
                  <a:pt x="855" y="147"/>
                </a:lnTo>
                <a:lnTo>
                  <a:pt x="853" y="147"/>
                </a:lnTo>
                <a:lnTo>
                  <a:pt x="850" y="147"/>
                </a:lnTo>
                <a:lnTo>
                  <a:pt x="850" y="147"/>
                </a:lnTo>
                <a:lnTo>
                  <a:pt x="850" y="144"/>
                </a:lnTo>
                <a:lnTo>
                  <a:pt x="850" y="142"/>
                </a:lnTo>
                <a:lnTo>
                  <a:pt x="855" y="138"/>
                </a:lnTo>
                <a:lnTo>
                  <a:pt x="864" y="134"/>
                </a:lnTo>
                <a:lnTo>
                  <a:pt x="872" y="132"/>
                </a:lnTo>
                <a:lnTo>
                  <a:pt x="872" y="132"/>
                </a:lnTo>
                <a:lnTo>
                  <a:pt x="892" y="132"/>
                </a:lnTo>
                <a:lnTo>
                  <a:pt x="904" y="129"/>
                </a:lnTo>
                <a:lnTo>
                  <a:pt x="912" y="127"/>
                </a:lnTo>
                <a:lnTo>
                  <a:pt x="912" y="127"/>
                </a:lnTo>
                <a:lnTo>
                  <a:pt x="914" y="125"/>
                </a:lnTo>
                <a:lnTo>
                  <a:pt x="914" y="124"/>
                </a:lnTo>
                <a:lnTo>
                  <a:pt x="907" y="121"/>
                </a:lnTo>
                <a:lnTo>
                  <a:pt x="895" y="119"/>
                </a:lnTo>
                <a:lnTo>
                  <a:pt x="882" y="119"/>
                </a:lnTo>
                <a:lnTo>
                  <a:pt x="882" y="119"/>
                </a:lnTo>
                <a:lnTo>
                  <a:pt x="874" y="119"/>
                </a:lnTo>
                <a:lnTo>
                  <a:pt x="872" y="119"/>
                </a:lnTo>
                <a:lnTo>
                  <a:pt x="872" y="118"/>
                </a:lnTo>
                <a:lnTo>
                  <a:pt x="874" y="117"/>
                </a:lnTo>
                <a:lnTo>
                  <a:pt x="877" y="115"/>
                </a:lnTo>
                <a:lnTo>
                  <a:pt x="891" y="115"/>
                </a:lnTo>
                <a:lnTo>
                  <a:pt x="891" y="115"/>
                </a:lnTo>
                <a:lnTo>
                  <a:pt x="904" y="114"/>
                </a:lnTo>
                <a:lnTo>
                  <a:pt x="911" y="111"/>
                </a:lnTo>
                <a:lnTo>
                  <a:pt x="917" y="110"/>
                </a:lnTo>
                <a:lnTo>
                  <a:pt x="925" y="108"/>
                </a:lnTo>
                <a:lnTo>
                  <a:pt x="925" y="108"/>
                </a:lnTo>
                <a:lnTo>
                  <a:pt x="934" y="105"/>
                </a:lnTo>
                <a:lnTo>
                  <a:pt x="938" y="102"/>
                </a:lnTo>
                <a:lnTo>
                  <a:pt x="941" y="100"/>
                </a:lnTo>
                <a:lnTo>
                  <a:pt x="946" y="98"/>
                </a:lnTo>
                <a:lnTo>
                  <a:pt x="946" y="98"/>
                </a:lnTo>
                <a:lnTo>
                  <a:pt x="956" y="97"/>
                </a:lnTo>
                <a:lnTo>
                  <a:pt x="968" y="92"/>
                </a:lnTo>
                <a:lnTo>
                  <a:pt x="978" y="87"/>
                </a:lnTo>
                <a:lnTo>
                  <a:pt x="981" y="84"/>
                </a:lnTo>
                <a:lnTo>
                  <a:pt x="982" y="83"/>
                </a:lnTo>
                <a:lnTo>
                  <a:pt x="982" y="83"/>
                </a:lnTo>
                <a:lnTo>
                  <a:pt x="981" y="80"/>
                </a:lnTo>
                <a:lnTo>
                  <a:pt x="976" y="77"/>
                </a:lnTo>
                <a:lnTo>
                  <a:pt x="961" y="73"/>
                </a:lnTo>
                <a:lnTo>
                  <a:pt x="944" y="68"/>
                </a:lnTo>
                <a:lnTo>
                  <a:pt x="928" y="67"/>
                </a:lnTo>
                <a:lnTo>
                  <a:pt x="928" y="67"/>
                </a:lnTo>
                <a:close/>
                <a:moveTo>
                  <a:pt x="336" y="479"/>
                </a:moveTo>
                <a:lnTo>
                  <a:pt x="336" y="479"/>
                </a:lnTo>
                <a:lnTo>
                  <a:pt x="336" y="477"/>
                </a:lnTo>
                <a:lnTo>
                  <a:pt x="335" y="475"/>
                </a:lnTo>
                <a:lnTo>
                  <a:pt x="332" y="474"/>
                </a:lnTo>
                <a:lnTo>
                  <a:pt x="328" y="472"/>
                </a:lnTo>
                <a:lnTo>
                  <a:pt x="326" y="471"/>
                </a:lnTo>
                <a:lnTo>
                  <a:pt x="323" y="468"/>
                </a:lnTo>
                <a:lnTo>
                  <a:pt x="323" y="468"/>
                </a:lnTo>
                <a:lnTo>
                  <a:pt x="320" y="464"/>
                </a:lnTo>
                <a:lnTo>
                  <a:pt x="318" y="462"/>
                </a:lnTo>
                <a:lnTo>
                  <a:pt x="308" y="458"/>
                </a:lnTo>
                <a:lnTo>
                  <a:pt x="298" y="458"/>
                </a:lnTo>
                <a:lnTo>
                  <a:pt x="293" y="459"/>
                </a:lnTo>
                <a:lnTo>
                  <a:pt x="292" y="462"/>
                </a:lnTo>
                <a:lnTo>
                  <a:pt x="292" y="462"/>
                </a:lnTo>
                <a:lnTo>
                  <a:pt x="288" y="467"/>
                </a:lnTo>
                <a:lnTo>
                  <a:pt x="288" y="471"/>
                </a:lnTo>
                <a:lnTo>
                  <a:pt x="288" y="474"/>
                </a:lnTo>
                <a:lnTo>
                  <a:pt x="291" y="475"/>
                </a:lnTo>
                <a:lnTo>
                  <a:pt x="291" y="475"/>
                </a:lnTo>
                <a:lnTo>
                  <a:pt x="295" y="479"/>
                </a:lnTo>
                <a:lnTo>
                  <a:pt x="298" y="481"/>
                </a:lnTo>
                <a:lnTo>
                  <a:pt x="302" y="482"/>
                </a:lnTo>
                <a:lnTo>
                  <a:pt x="308" y="487"/>
                </a:lnTo>
                <a:lnTo>
                  <a:pt x="308" y="487"/>
                </a:lnTo>
                <a:lnTo>
                  <a:pt x="311" y="488"/>
                </a:lnTo>
                <a:lnTo>
                  <a:pt x="315" y="489"/>
                </a:lnTo>
                <a:lnTo>
                  <a:pt x="325" y="488"/>
                </a:lnTo>
                <a:lnTo>
                  <a:pt x="333" y="485"/>
                </a:lnTo>
                <a:lnTo>
                  <a:pt x="335" y="482"/>
                </a:lnTo>
                <a:lnTo>
                  <a:pt x="336" y="479"/>
                </a:lnTo>
                <a:lnTo>
                  <a:pt x="336" y="47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4" name="Freeform 311">
            <a:extLst>
              <a:ext uri="{FF2B5EF4-FFF2-40B4-BE49-F238E27FC236}">
                <a16:creationId xmlns:a16="http://schemas.microsoft.com/office/drawing/2014/main" id="{71455F31-6AE7-D209-B668-961725C30D7B}"/>
              </a:ext>
            </a:extLst>
          </p:cNvPr>
          <p:cNvSpPr>
            <a:spLocks noEditPoints="1"/>
          </p:cNvSpPr>
          <p:nvPr/>
        </p:nvSpPr>
        <p:spPr bwMode="gray">
          <a:xfrm>
            <a:off x="1043216" y="2317568"/>
            <a:ext cx="1389920" cy="3375545"/>
          </a:xfrm>
          <a:custGeom>
            <a:avLst/>
            <a:gdLst/>
            <a:ahLst/>
            <a:cxnLst>
              <a:cxn ang="0">
                <a:pos x="294" y="420"/>
              </a:cxn>
              <a:cxn ang="0">
                <a:pos x="249" y="381"/>
              </a:cxn>
              <a:cxn ang="0">
                <a:pos x="532" y="360"/>
              </a:cxn>
              <a:cxn ang="0">
                <a:pos x="364" y="377"/>
              </a:cxn>
              <a:cxn ang="0">
                <a:pos x="485" y="491"/>
              </a:cxn>
              <a:cxn ang="0">
                <a:pos x="313" y="265"/>
              </a:cxn>
              <a:cxn ang="0">
                <a:pos x="356" y="221"/>
              </a:cxn>
              <a:cxn ang="0">
                <a:pos x="461" y="299"/>
              </a:cxn>
              <a:cxn ang="0">
                <a:pos x="509" y="279"/>
              </a:cxn>
              <a:cxn ang="0">
                <a:pos x="502" y="199"/>
              </a:cxn>
              <a:cxn ang="0">
                <a:pos x="670" y="175"/>
              </a:cxn>
              <a:cxn ang="0">
                <a:pos x="593" y="280"/>
              </a:cxn>
              <a:cxn ang="0">
                <a:pos x="660" y="296"/>
              </a:cxn>
              <a:cxn ang="0">
                <a:pos x="764" y="307"/>
              </a:cxn>
              <a:cxn ang="0">
                <a:pos x="697" y="322"/>
              </a:cxn>
              <a:cxn ang="0">
                <a:pos x="898" y="312"/>
              </a:cxn>
              <a:cxn ang="0">
                <a:pos x="777" y="255"/>
              </a:cxn>
              <a:cxn ang="0">
                <a:pos x="858" y="172"/>
              </a:cxn>
              <a:cxn ang="0">
                <a:pos x="752" y="91"/>
              </a:cxn>
              <a:cxn ang="0">
                <a:pos x="927" y="98"/>
              </a:cxn>
              <a:cxn ang="0">
                <a:pos x="865" y="176"/>
              </a:cxn>
              <a:cxn ang="0">
                <a:pos x="952" y="246"/>
              </a:cxn>
              <a:cxn ang="0">
                <a:pos x="1065" y="145"/>
              </a:cxn>
              <a:cxn ang="0">
                <a:pos x="1198" y="17"/>
              </a:cxn>
              <a:cxn ang="0">
                <a:pos x="929" y="36"/>
              </a:cxn>
              <a:cxn ang="0">
                <a:pos x="952" y="643"/>
              </a:cxn>
              <a:cxn ang="0">
                <a:pos x="972" y="623"/>
              </a:cxn>
              <a:cxn ang="0">
                <a:pos x="1189" y="457"/>
              </a:cxn>
              <a:cxn ang="0">
                <a:pos x="1020" y="370"/>
              </a:cxn>
              <a:cxn ang="0">
                <a:pos x="882" y="357"/>
              </a:cxn>
              <a:cxn ang="0">
                <a:pos x="997" y="441"/>
              </a:cxn>
              <a:cxn ang="0">
                <a:pos x="1111" y="542"/>
              </a:cxn>
              <a:cxn ang="0">
                <a:pos x="1208" y="666"/>
              </a:cxn>
              <a:cxn ang="0">
                <a:pos x="1024" y="516"/>
              </a:cxn>
              <a:cxn ang="0">
                <a:pos x="1414" y="972"/>
              </a:cxn>
              <a:cxn ang="0">
                <a:pos x="1327" y="989"/>
              </a:cxn>
              <a:cxn ang="0">
                <a:pos x="1302" y="1004"/>
              </a:cxn>
              <a:cxn ang="0">
                <a:pos x="1149" y="977"/>
              </a:cxn>
              <a:cxn ang="0">
                <a:pos x="1311" y="862"/>
              </a:cxn>
              <a:cxn ang="0">
                <a:pos x="1260" y="747"/>
              </a:cxn>
              <a:cxn ang="0">
                <a:pos x="1152" y="716"/>
              </a:cxn>
              <a:cxn ang="0">
                <a:pos x="1017" y="687"/>
              </a:cxn>
              <a:cxn ang="0">
                <a:pos x="989" y="911"/>
              </a:cxn>
              <a:cxn ang="0">
                <a:pos x="775" y="751"/>
              </a:cxn>
              <a:cxn ang="0">
                <a:pos x="832" y="609"/>
              </a:cxn>
              <a:cxn ang="0">
                <a:pos x="944" y="541"/>
              </a:cxn>
              <a:cxn ang="0">
                <a:pos x="886" y="505"/>
              </a:cxn>
              <a:cxn ang="0">
                <a:pos x="819" y="467"/>
              </a:cxn>
              <a:cxn ang="0">
                <a:pos x="798" y="329"/>
              </a:cxn>
              <a:cxn ang="0">
                <a:pos x="755" y="475"/>
              </a:cxn>
              <a:cxn ang="0">
                <a:pos x="727" y="467"/>
              </a:cxn>
              <a:cxn ang="0">
                <a:pos x="582" y="495"/>
              </a:cxn>
              <a:cxn ang="0">
                <a:pos x="498" y="508"/>
              </a:cxn>
              <a:cxn ang="0">
                <a:pos x="232" y="454"/>
              </a:cxn>
              <a:cxn ang="0">
                <a:pos x="129" y="465"/>
              </a:cxn>
              <a:cxn ang="0">
                <a:pos x="75" y="730"/>
              </a:cxn>
              <a:cxn ang="0">
                <a:pos x="210" y="896"/>
              </a:cxn>
              <a:cxn ang="0">
                <a:pos x="851" y="960"/>
              </a:cxn>
              <a:cxn ang="0">
                <a:pos x="996" y="1085"/>
              </a:cxn>
              <a:cxn ang="0">
                <a:pos x="1235" y="1037"/>
              </a:cxn>
              <a:cxn ang="0">
                <a:pos x="299" y="588"/>
              </a:cxn>
              <a:cxn ang="0">
                <a:pos x="444" y="681"/>
              </a:cxn>
              <a:cxn ang="0">
                <a:pos x="686" y="855"/>
              </a:cxn>
            </a:cxnLst>
            <a:rect l="0" t="0" r="r" b="b"/>
            <a:pathLst>
              <a:path w="1425" h="1095">
                <a:moveTo>
                  <a:pt x="282" y="960"/>
                </a:moveTo>
                <a:lnTo>
                  <a:pt x="282" y="960"/>
                </a:lnTo>
                <a:lnTo>
                  <a:pt x="277" y="957"/>
                </a:lnTo>
                <a:lnTo>
                  <a:pt x="272" y="956"/>
                </a:lnTo>
                <a:lnTo>
                  <a:pt x="266" y="953"/>
                </a:lnTo>
                <a:lnTo>
                  <a:pt x="264" y="953"/>
                </a:lnTo>
                <a:lnTo>
                  <a:pt x="263" y="952"/>
                </a:lnTo>
                <a:lnTo>
                  <a:pt x="263" y="952"/>
                </a:lnTo>
                <a:lnTo>
                  <a:pt x="260" y="946"/>
                </a:lnTo>
                <a:lnTo>
                  <a:pt x="255" y="939"/>
                </a:lnTo>
                <a:lnTo>
                  <a:pt x="249" y="933"/>
                </a:lnTo>
                <a:lnTo>
                  <a:pt x="246" y="930"/>
                </a:lnTo>
                <a:lnTo>
                  <a:pt x="245" y="930"/>
                </a:lnTo>
                <a:lnTo>
                  <a:pt x="245" y="930"/>
                </a:lnTo>
                <a:lnTo>
                  <a:pt x="235" y="930"/>
                </a:lnTo>
                <a:lnTo>
                  <a:pt x="229" y="929"/>
                </a:lnTo>
                <a:lnTo>
                  <a:pt x="223" y="926"/>
                </a:lnTo>
                <a:lnTo>
                  <a:pt x="223" y="926"/>
                </a:lnTo>
                <a:lnTo>
                  <a:pt x="218" y="922"/>
                </a:lnTo>
                <a:lnTo>
                  <a:pt x="213" y="922"/>
                </a:lnTo>
                <a:lnTo>
                  <a:pt x="210" y="922"/>
                </a:lnTo>
                <a:lnTo>
                  <a:pt x="206" y="923"/>
                </a:lnTo>
                <a:lnTo>
                  <a:pt x="206" y="923"/>
                </a:lnTo>
                <a:lnTo>
                  <a:pt x="205" y="925"/>
                </a:lnTo>
                <a:lnTo>
                  <a:pt x="205" y="925"/>
                </a:lnTo>
                <a:lnTo>
                  <a:pt x="208" y="926"/>
                </a:lnTo>
                <a:lnTo>
                  <a:pt x="210" y="929"/>
                </a:lnTo>
                <a:lnTo>
                  <a:pt x="212" y="930"/>
                </a:lnTo>
                <a:lnTo>
                  <a:pt x="212" y="930"/>
                </a:lnTo>
                <a:lnTo>
                  <a:pt x="212" y="933"/>
                </a:lnTo>
                <a:lnTo>
                  <a:pt x="213" y="935"/>
                </a:lnTo>
                <a:lnTo>
                  <a:pt x="216" y="936"/>
                </a:lnTo>
                <a:lnTo>
                  <a:pt x="219" y="936"/>
                </a:lnTo>
                <a:lnTo>
                  <a:pt x="219" y="936"/>
                </a:lnTo>
                <a:lnTo>
                  <a:pt x="222" y="936"/>
                </a:lnTo>
                <a:lnTo>
                  <a:pt x="225" y="939"/>
                </a:lnTo>
                <a:lnTo>
                  <a:pt x="227" y="943"/>
                </a:lnTo>
                <a:lnTo>
                  <a:pt x="230" y="945"/>
                </a:lnTo>
                <a:lnTo>
                  <a:pt x="230" y="945"/>
                </a:lnTo>
                <a:lnTo>
                  <a:pt x="233" y="946"/>
                </a:lnTo>
                <a:lnTo>
                  <a:pt x="235" y="948"/>
                </a:lnTo>
                <a:lnTo>
                  <a:pt x="237" y="950"/>
                </a:lnTo>
                <a:lnTo>
                  <a:pt x="240" y="952"/>
                </a:lnTo>
                <a:lnTo>
                  <a:pt x="240" y="952"/>
                </a:lnTo>
                <a:lnTo>
                  <a:pt x="243" y="952"/>
                </a:lnTo>
                <a:lnTo>
                  <a:pt x="246" y="955"/>
                </a:lnTo>
                <a:lnTo>
                  <a:pt x="249" y="960"/>
                </a:lnTo>
                <a:lnTo>
                  <a:pt x="249" y="960"/>
                </a:lnTo>
                <a:lnTo>
                  <a:pt x="252" y="962"/>
                </a:lnTo>
                <a:lnTo>
                  <a:pt x="255" y="962"/>
                </a:lnTo>
                <a:lnTo>
                  <a:pt x="256" y="962"/>
                </a:lnTo>
                <a:lnTo>
                  <a:pt x="257" y="963"/>
                </a:lnTo>
                <a:lnTo>
                  <a:pt x="257" y="963"/>
                </a:lnTo>
                <a:lnTo>
                  <a:pt x="257" y="966"/>
                </a:lnTo>
                <a:lnTo>
                  <a:pt x="260" y="967"/>
                </a:lnTo>
                <a:lnTo>
                  <a:pt x="263" y="970"/>
                </a:lnTo>
                <a:lnTo>
                  <a:pt x="264" y="973"/>
                </a:lnTo>
                <a:lnTo>
                  <a:pt x="264" y="973"/>
                </a:lnTo>
                <a:lnTo>
                  <a:pt x="277" y="975"/>
                </a:lnTo>
                <a:lnTo>
                  <a:pt x="284" y="975"/>
                </a:lnTo>
                <a:lnTo>
                  <a:pt x="290" y="973"/>
                </a:lnTo>
                <a:lnTo>
                  <a:pt x="290" y="973"/>
                </a:lnTo>
                <a:lnTo>
                  <a:pt x="292" y="966"/>
                </a:lnTo>
                <a:lnTo>
                  <a:pt x="292" y="966"/>
                </a:lnTo>
                <a:lnTo>
                  <a:pt x="292" y="965"/>
                </a:lnTo>
                <a:lnTo>
                  <a:pt x="289" y="963"/>
                </a:lnTo>
                <a:lnTo>
                  <a:pt x="286" y="962"/>
                </a:lnTo>
                <a:lnTo>
                  <a:pt x="282" y="960"/>
                </a:lnTo>
                <a:lnTo>
                  <a:pt x="282" y="960"/>
                </a:lnTo>
                <a:close/>
                <a:moveTo>
                  <a:pt x="269" y="394"/>
                </a:moveTo>
                <a:lnTo>
                  <a:pt x="269" y="394"/>
                </a:lnTo>
                <a:lnTo>
                  <a:pt x="273" y="397"/>
                </a:lnTo>
                <a:lnTo>
                  <a:pt x="277" y="400"/>
                </a:lnTo>
                <a:lnTo>
                  <a:pt x="282" y="408"/>
                </a:lnTo>
                <a:lnTo>
                  <a:pt x="287" y="417"/>
                </a:lnTo>
                <a:lnTo>
                  <a:pt x="289" y="420"/>
                </a:lnTo>
                <a:lnTo>
                  <a:pt x="292" y="420"/>
                </a:lnTo>
                <a:lnTo>
                  <a:pt x="292" y="420"/>
                </a:lnTo>
                <a:lnTo>
                  <a:pt x="294" y="420"/>
                </a:lnTo>
                <a:lnTo>
                  <a:pt x="296" y="417"/>
                </a:lnTo>
                <a:lnTo>
                  <a:pt x="297" y="414"/>
                </a:lnTo>
                <a:lnTo>
                  <a:pt x="303" y="413"/>
                </a:lnTo>
                <a:lnTo>
                  <a:pt x="303" y="413"/>
                </a:lnTo>
                <a:lnTo>
                  <a:pt x="307" y="413"/>
                </a:lnTo>
                <a:lnTo>
                  <a:pt x="311" y="411"/>
                </a:lnTo>
                <a:lnTo>
                  <a:pt x="314" y="410"/>
                </a:lnTo>
                <a:lnTo>
                  <a:pt x="319" y="408"/>
                </a:lnTo>
                <a:lnTo>
                  <a:pt x="319" y="408"/>
                </a:lnTo>
                <a:lnTo>
                  <a:pt x="324" y="408"/>
                </a:lnTo>
                <a:lnTo>
                  <a:pt x="330" y="407"/>
                </a:lnTo>
                <a:lnTo>
                  <a:pt x="333" y="403"/>
                </a:lnTo>
                <a:lnTo>
                  <a:pt x="334" y="397"/>
                </a:lnTo>
                <a:lnTo>
                  <a:pt x="334" y="397"/>
                </a:lnTo>
                <a:lnTo>
                  <a:pt x="336" y="390"/>
                </a:lnTo>
                <a:lnTo>
                  <a:pt x="338" y="386"/>
                </a:lnTo>
                <a:lnTo>
                  <a:pt x="343" y="383"/>
                </a:lnTo>
                <a:lnTo>
                  <a:pt x="348" y="381"/>
                </a:lnTo>
                <a:lnTo>
                  <a:pt x="348" y="381"/>
                </a:lnTo>
                <a:lnTo>
                  <a:pt x="351" y="380"/>
                </a:lnTo>
                <a:lnTo>
                  <a:pt x="353" y="378"/>
                </a:lnTo>
                <a:lnTo>
                  <a:pt x="354" y="374"/>
                </a:lnTo>
                <a:lnTo>
                  <a:pt x="356" y="369"/>
                </a:lnTo>
                <a:lnTo>
                  <a:pt x="358" y="367"/>
                </a:lnTo>
                <a:lnTo>
                  <a:pt x="361" y="366"/>
                </a:lnTo>
                <a:lnTo>
                  <a:pt x="361" y="366"/>
                </a:lnTo>
                <a:lnTo>
                  <a:pt x="374" y="361"/>
                </a:lnTo>
                <a:lnTo>
                  <a:pt x="390" y="356"/>
                </a:lnTo>
                <a:lnTo>
                  <a:pt x="404" y="349"/>
                </a:lnTo>
                <a:lnTo>
                  <a:pt x="412" y="344"/>
                </a:lnTo>
                <a:lnTo>
                  <a:pt x="412" y="344"/>
                </a:lnTo>
                <a:lnTo>
                  <a:pt x="414" y="343"/>
                </a:lnTo>
                <a:lnTo>
                  <a:pt x="414" y="340"/>
                </a:lnTo>
                <a:lnTo>
                  <a:pt x="410" y="337"/>
                </a:lnTo>
                <a:lnTo>
                  <a:pt x="393" y="326"/>
                </a:lnTo>
                <a:lnTo>
                  <a:pt x="393" y="326"/>
                </a:lnTo>
                <a:lnTo>
                  <a:pt x="384" y="322"/>
                </a:lnTo>
                <a:lnTo>
                  <a:pt x="375" y="319"/>
                </a:lnTo>
                <a:lnTo>
                  <a:pt x="368" y="320"/>
                </a:lnTo>
                <a:lnTo>
                  <a:pt x="360" y="323"/>
                </a:lnTo>
                <a:lnTo>
                  <a:pt x="360" y="323"/>
                </a:lnTo>
                <a:lnTo>
                  <a:pt x="357" y="324"/>
                </a:lnTo>
                <a:lnTo>
                  <a:pt x="356" y="324"/>
                </a:lnTo>
                <a:lnTo>
                  <a:pt x="356" y="323"/>
                </a:lnTo>
                <a:lnTo>
                  <a:pt x="354" y="322"/>
                </a:lnTo>
                <a:lnTo>
                  <a:pt x="354" y="319"/>
                </a:lnTo>
                <a:lnTo>
                  <a:pt x="353" y="319"/>
                </a:lnTo>
                <a:lnTo>
                  <a:pt x="350" y="319"/>
                </a:lnTo>
                <a:lnTo>
                  <a:pt x="350" y="319"/>
                </a:lnTo>
                <a:lnTo>
                  <a:pt x="347" y="320"/>
                </a:lnTo>
                <a:lnTo>
                  <a:pt x="343" y="320"/>
                </a:lnTo>
                <a:lnTo>
                  <a:pt x="333" y="317"/>
                </a:lnTo>
                <a:lnTo>
                  <a:pt x="323" y="313"/>
                </a:lnTo>
                <a:lnTo>
                  <a:pt x="319" y="310"/>
                </a:lnTo>
                <a:lnTo>
                  <a:pt x="319" y="310"/>
                </a:lnTo>
                <a:lnTo>
                  <a:pt x="316" y="309"/>
                </a:lnTo>
                <a:lnTo>
                  <a:pt x="310" y="310"/>
                </a:lnTo>
                <a:lnTo>
                  <a:pt x="296" y="313"/>
                </a:lnTo>
                <a:lnTo>
                  <a:pt x="279" y="316"/>
                </a:lnTo>
                <a:lnTo>
                  <a:pt x="267" y="317"/>
                </a:lnTo>
                <a:lnTo>
                  <a:pt x="267" y="317"/>
                </a:lnTo>
                <a:lnTo>
                  <a:pt x="266" y="319"/>
                </a:lnTo>
                <a:lnTo>
                  <a:pt x="264" y="320"/>
                </a:lnTo>
                <a:lnTo>
                  <a:pt x="264" y="322"/>
                </a:lnTo>
                <a:lnTo>
                  <a:pt x="266" y="323"/>
                </a:lnTo>
                <a:lnTo>
                  <a:pt x="270" y="329"/>
                </a:lnTo>
                <a:lnTo>
                  <a:pt x="274" y="333"/>
                </a:lnTo>
                <a:lnTo>
                  <a:pt x="274" y="333"/>
                </a:lnTo>
                <a:lnTo>
                  <a:pt x="276" y="336"/>
                </a:lnTo>
                <a:lnTo>
                  <a:pt x="276" y="339"/>
                </a:lnTo>
                <a:lnTo>
                  <a:pt x="270" y="346"/>
                </a:lnTo>
                <a:lnTo>
                  <a:pt x="264" y="353"/>
                </a:lnTo>
                <a:lnTo>
                  <a:pt x="263" y="356"/>
                </a:lnTo>
                <a:lnTo>
                  <a:pt x="263" y="357"/>
                </a:lnTo>
                <a:lnTo>
                  <a:pt x="263" y="357"/>
                </a:lnTo>
                <a:lnTo>
                  <a:pt x="264" y="359"/>
                </a:lnTo>
                <a:lnTo>
                  <a:pt x="264" y="360"/>
                </a:lnTo>
                <a:lnTo>
                  <a:pt x="262" y="366"/>
                </a:lnTo>
                <a:lnTo>
                  <a:pt x="249" y="381"/>
                </a:lnTo>
                <a:lnTo>
                  <a:pt x="249" y="381"/>
                </a:lnTo>
                <a:lnTo>
                  <a:pt x="247" y="386"/>
                </a:lnTo>
                <a:lnTo>
                  <a:pt x="246" y="387"/>
                </a:lnTo>
                <a:lnTo>
                  <a:pt x="247" y="390"/>
                </a:lnTo>
                <a:lnTo>
                  <a:pt x="250" y="391"/>
                </a:lnTo>
                <a:lnTo>
                  <a:pt x="259" y="393"/>
                </a:lnTo>
                <a:lnTo>
                  <a:pt x="269" y="394"/>
                </a:lnTo>
                <a:lnTo>
                  <a:pt x="269" y="394"/>
                </a:lnTo>
                <a:close/>
                <a:moveTo>
                  <a:pt x="624" y="452"/>
                </a:moveTo>
                <a:lnTo>
                  <a:pt x="624" y="452"/>
                </a:lnTo>
                <a:lnTo>
                  <a:pt x="627" y="452"/>
                </a:lnTo>
                <a:lnTo>
                  <a:pt x="630" y="452"/>
                </a:lnTo>
                <a:lnTo>
                  <a:pt x="637" y="455"/>
                </a:lnTo>
                <a:lnTo>
                  <a:pt x="644" y="457"/>
                </a:lnTo>
                <a:lnTo>
                  <a:pt x="647" y="455"/>
                </a:lnTo>
                <a:lnTo>
                  <a:pt x="647" y="452"/>
                </a:lnTo>
                <a:lnTo>
                  <a:pt x="647" y="452"/>
                </a:lnTo>
                <a:lnTo>
                  <a:pt x="647" y="448"/>
                </a:lnTo>
                <a:lnTo>
                  <a:pt x="644" y="445"/>
                </a:lnTo>
                <a:lnTo>
                  <a:pt x="637" y="440"/>
                </a:lnTo>
                <a:lnTo>
                  <a:pt x="627" y="435"/>
                </a:lnTo>
                <a:lnTo>
                  <a:pt x="619" y="431"/>
                </a:lnTo>
                <a:lnTo>
                  <a:pt x="619" y="431"/>
                </a:lnTo>
                <a:lnTo>
                  <a:pt x="613" y="428"/>
                </a:lnTo>
                <a:lnTo>
                  <a:pt x="609" y="427"/>
                </a:lnTo>
                <a:lnTo>
                  <a:pt x="602" y="424"/>
                </a:lnTo>
                <a:lnTo>
                  <a:pt x="593" y="418"/>
                </a:lnTo>
                <a:lnTo>
                  <a:pt x="593" y="418"/>
                </a:lnTo>
                <a:lnTo>
                  <a:pt x="590" y="414"/>
                </a:lnTo>
                <a:lnTo>
                  <a:pt x="589" y="411"/>
                </a:lnTo>
                <a:lnTo>
                  <a:pt x="589" y="408"/>
                </a:lnTo>
                <a:lnTo>
                  <a:pt x="589" y="406"/>
                </a:lnTo>
                <a:lnTo>
                  <a:pt x="590" y="401"/>
                </a:lnTo>
                <a:lnTo>
                  <a:pt x="590" y="398"/>
                </a:lnTo>
                <a:lnTo>
                  <a:pt x="587" y="396"/>
                </a:lnTo>
                <a:lnTo>
                  <a:pt x="587" y="396"/>
                </a:lnTo>
                <a:lnTo>
                  <a:pt x="583" y="391"/>
                </a:lnTo>
                <a:lnTo>
                  <a:pt x="580" y="387"/>
                </a:lnTo>
                <a:lnTo>
                  <a:pt x="577" y="377"/>
                </a:lnTo>
                <a:lnTo>
                  <a:pt x="577" y="371"/>
                </a:lnTo>
                <a:lnTo>
                  <a:pt x="577" y="367"/>
                </a:lnTo>
                <a:lnTo>
                  <a:pt x="579" y="363"/>
                </a:lnTo>
                <a:lnTo>
                  <a:pt x="580" y="359"/>
                </a:lnTo>
                <a:lnTo>
                  <a:pt x="580" y="359"/>
                </a:lnTo>
                <a:lnTo>
                  <a:pt x="586" y="353"/>
                </a:lnTo>
                <a:lnTo>
                  <a:pt x="589" y="347"/>
                </a:lnTo>
                <a:lnTo>
                  <a:pt x="590" y="344"/>
                </a:lnTo>
                <a:lnTo>
                  <a:pt x="589" y="341"/>
                </a:lnTo>
                <a:lnTo>
                  <a:pt x="587" y="339"/>
                </a:lnTo>
                <a:lnTo>
                  <a:pt x="583" y="336"/>
                </a:lnTo>
                <a:lnTo>
                  <a:pt x="583" y="336"/>
                </a:lnTo>
                <a:lnTo>
                  <a:pt x="577" y="336"/>
                </a:lnTo>
                <a:lnTo>
                  <a:pt x="572" y="334"/>
                </a:lnTo>
                <a:lnTo>
                  <a:pt x="562" y="337"/>
                </a:lnTo>
                <a:lnTo>
                  <a:pt x="553" y="340"/>
                </a:lnTo>
                <a:lnTo>
                  <a:pt x="552" y="341"/>
                </a:lnTo>
                <a:lnTo>
                  <a:pt x="552" y="343"/>
                </a:lnTo>
                <a:lnTo>
                  <a:pt x="552" y="343"/>
                </a:lnTo>
                <a:lnTo>
                  <a:pt x="562" y="351"/>
                </a:lnTo>
                <a:lnTo>
                  <a:pt x="569" y="357"/>
                </a:lnTo>
                <a:lnTo>
                  <a:pt x="570" y="359"/>
                </a:lnTo>
                <a:lnTo>
                  <a:pt x="572" y="360"/>
                </a:lnTo>
                <a:lnTo>
                  <a:pt x="572" y="360"/>
                </a:lnTo>
                <a:lnTo>
                  <a:pt x="570" y="361"/>
                </a:lnTo>
                <a:lnTo>
                  <a:pt x="569" y="360"/>
                </a:lnTo>
                <a:lnTo>
                  <a:pt x="563" y="357"/>
                </a:lnTo>
                <a:lnTo>
                  <a:pt x="555" y="353"/>
                </a:lnTo>
                <a:lnTo>
                  <a:pt x="552" y="351"/>
                </a:lnTo>
                <a:lnTo>
                  <a:pt x="549" y="351"/>
                </a:lnTo>
                <a:lnTo>
                  <a:pt x="549" y="351"/>
                </a:lnTo>
                <a:lnTo>
                  <a:pt x="548" y="353"/>
                </a:lnTo>
                <a:lnTo>
                  <a:pt x="545" y="353"/>
                </a:lnTo>
                <a:lnTo>
                  <a:pt x="540" y="350"/>
                </a:lnTo>
                <a:lnTo>
                  <a:pt x="536" y="350"/>
                </a:lnTo>
                <a:lnTo>
                  <a:pt x="535" y="350"/>
                </a:lnTo>
                <a:lnTo>
                  <a:pt x="532" y="351"/>
                </a:lnTo>
                <a:lnTo>
                  <a:pt x="532" y="351"/>
                </a:lnTo>
                <a:lnTo>
                  <a:pt x="532" y="356"/>
                </a:lnTo>
                <a:lnTo>
                  <a:pt x="532" y="360"/>
                </a:lnTo>
                <a:lnTo>
                  <a:pt x="535" y="371"/>
                </a:lnTo>
                <a:lnTo>
                  <a:pt x="539" y="383"/>
                </a:lnTo>
                <a:lnTo>
                  <a:pt x="543" y="391"/>
                </a:lnTo>
                <a:lnTo>
                  <a:pt x="543" y="391"/>
                </a:lnTo>
                <a:lnTo>
                  <a:pt x="545" y="394"/>
                </a:lnTo>
                <a:lnTo>
                  <a:pt x="545" y="396"/>
                </a:lnTo>
                <a:lnTo>
                  <a:pt x="542" y="397"/>
                </a:lnTo>
                <a:lnTo>
                  <a:pt x="533" y="400"/>
                </a:lnTo>
                <a:lnTo>
                  <a:pt x="533" y="400"/>
                </a:lnTo>
                <a:lnTo>
                  <a:pt x="531" y="400"/>
                </a:lnTo>
                <a:lnTo>
                  <a:pt x="529" y="397"/>
                </a:lnTo>
                <a:lnTo>
                  <a:pt x="528" y="390"/>
                </a:lnTo>
                <a:lnTo>
                  <a:pt x="525" y="380"/>
                </a:lnTo>
                <a:lnTo>
                  <a:pt x="521" y="371"/>
                </a:lnTo>
                <a:lnTo>
                  <a:pt x="521" y="371"/>
                </a:lnTo>
                <a:lnTo>
                  <a:pt x="515" y="366"/>
                </a:lnTo>
                <a:lnTo>
                  <a:pt x="505" y="361"/>
                </a:lnTo>
                <a:lnTo>
                  <a:pt x="495" y="359"/>
                </a:lnTo>
                <a:lnTo>
                  <a:pt x="492" y="359"/>
                </a:lnTo>
                <a:lnTo>
                  <a:pt x="491" y="360"/>
                </a:lnTo>
                <a:lnTo>
                  <a:pt x="491" y="360"/>
                </a:lnTo>
                <a:lnTo>
                  <a:pt x="491" y="363"/>
                </a:lnTo>
                <a:lnTo>
                  <a:pt x="492" y="364"/>
                </a:lnTo>
                <a:lnTo>
                  <a:pt x="498" y="367"/>
                </a:lnTo>
                <a:lnTo>
                  <a:pt x="502" y="370"/>
                </a:lnTo>
                <a:lnTo>
                  <a:pt x="503" y="371"/>
                </a:lnTo>
                <a:lnTo>
                  <a:pt x="503" y="374"/>
                </a:lnTo>
                <a:lnTo>
                  <a:pt x="503" y="374"/>
                </a:lnTo>
                <a:lnTo>
                  <a:pt x="502" y="376"/>
                </a:lnTo>
                <a:lnTo>
                  <a:pt x="501" y="377"/>
                </a:lnTo>
                <a:lnTo>
                  <a:pt x="496" y="376"/>
                </a:lnTo>
                <a:lnTo>
                  <a:pt x="491" y="374"/>
                </a:lnTo>
                <a:lnTo>
                  <a:pt x="488" y="374"/>
                </a:lnTo>
                <a:lnTo>
                  <a:pt x="485" y="376"/>
                </a:lnTo>
                <a:lnTo>
                  <a:pt x="485" y="376"/>
                </a:lnTo>
                <a:lnTo>
                  <a:pt x="481" y="378"/>
                </a:lnTo>
                <a:lnTo>
                  <a:pt x="479" y="378"/>
                </a:lnTo>
                <a:lnTo>
                  <a:pt x="479" y="376"/>
                </a:lnTo>
                <a:lnTo>
                  <a:pt x="479" y="371"/>
                </a:lnTo>
                <a:lnTo>
                  <a:pt x="479" y="371"/>
                </a:lnTo>
                <a:lnTo>
                  <a:pt x="479" y="369"/>
                </a:lnTo>
                <a:lnTo>
                  <a:pt x="478" y="367"/>
                </a:lnTo>
                <a:lnTo>
                  <a:pt x="472" y="363"/>
                </a:lnTo>
                <a:lnTo>
                  <a:pt x="465" y="360"/>
                </a:lnTo>
                <a:lnTo>
                  <a:pt x="454" y="359"/>
                </a:lnTo>
                <a:lnTo>
                  <a:pt x="454" y="359"/>
                </a:lnTo>
                <a:lnTo>
                  <a:pt x="449" y="360"/>
                </a:lnTo>
                <a:lnTo>
                  <a:pt x="447" y="361"/>
                </a:lnTo>
                <a:lnTo>
                  <a:pt x="445" y="364"/>
                </a:lnTo>
                <a:lnTo>
                  <a:pt x="445" y="366"/>
                </a:lnTo>
                <a:lnTo>
                  <a:pt x="445" y="370"/>
                </a:lnTo>
                <a:lnTo>
                  <a:pt x="445" y="373"/>
                </a:lnTo>
                <a:lnTo>
                  <a:pt x="444" y="374"/>
                </a:lnTo>
                <a:lnTo>
                  <a:pt x="444" y="374"/>
                </a:lnTo>
                <a:lnTo>
                  <a:pt x="441" y="376"/>
                </a:lnTo>
                <a:lnTo>
                  <a:pt x="438" y="376"/>
                </a:lnTo>
                <a:lnTo>
                  <a:pt x="431" y="374"/>
                </a:lnTo>
                <a:lnTo>
                  <a:pt x="428" y="373"/>
                </a:lnTo>
                <a:lnTo>
                  <a:pt x="427" y="371"/>
                </a:lnTo>
                <a:lnTo>
                  <a:pt x="428" y="370"/>
                </a:lnTo>
                <a:lnTo>
                  <a:pt x="431" y="369"/>
                </a:lnTo>
                <a:lnTo>
                  <a:pt x="431" y="369"/>
                </a:lnTo>
                <a:lnTo>
                  <a:pt x="435" y="369"/>
                </a:lnTo>
                <a:lnTo>
                  <a:pt x="438" y="366"/>
                </a:lnTo>
                <a:lnTo>
                  <a:pt x="439" y="364"/>
                </a:lnTo>
                <a:lnTo>
                  <a:pt x="439" y="361"/>
                </a:lnTo>
                <a:lnTo>
                  <a:pt x="438" y="356"/>
                </a:lnTo>
                <a:lnTo>
                  <a:pt x="434" y="350"/>
                </a:lnTo>
                <a:lnTo>
                  <a:pt x="434" y="350"/>
                </a:lnTo>
                <a:lnTo>
                  <a:pt x="432" y="349"/>
                </a:lnTo>
                <a:lnTo>
                  <a:pt x="430" y="347"/>
                </a:lnTo>
                <a:lnTo>
                  <a:pt x="421" y="350"/>
                </a:lnTo>
                <a:lnTo>
                  <a:pt x="394" y="360"/>
                </a:lnTo>
                <a:lnTo>
                  <a:pt x="394" y="360"/>
                </a:lnTo>
                <a:lnTo>
                  <a:pt x="380" y="366"/>
                </a:lnTo>
                <a:lnTo>
                  <a:pt x="370" y="371"/>
                </a:lnTo>
                <a:lnTo>
                  <a:pt x="365" y="376"/>
                </a:lnTo>
                <a:lnTo>
                  <a:pt x="364" y="376"/>
                </a:lnTo>
                <a:lnTo>
                  <a:pt x="364" y="377"/>
                </a:lnTo>
                <a:lnTo>
                  <a:pt x="364" y="377"/>
                </a:lnTo>
                <a:lnTo>
                  <a:pt x="365" y="378"/>
                </a:lnTo>
                <a:lnTo>
                  <a:pt x="367" y="380"/>
                </a:lnTo>
                <a:lnTo>
                  <a:pt x="364" y="384"/>
                </a:lnTo>
                <a:lnTo>
                  <a:pt x="360" y="388"/>
                </a:lnTo>
                <a:lnTo>
                  <a:pt x="360" y="388"/>
                </a:lnTo>
                <a:lnTo>
                  <a:pt x="357" y="391"/>
                </a:lnTo>
                <a:lnTo>
                  <a:pt x="356" y="394"/>
                </a:lnTo>
                <a:lnTo>
                  <a:pt x="357" y="396"/>
                </a:lnTo>
                <a:lnTo>
                  <a:pt x="357" y="398"/>
                </a:lnTo>
                <a:lnTo>
                  <a:pt x="361" y="401"/>
                </a:lnTo>
                <a:lnTo>
                  <a:pt x="367" y="401"/>
                </a:lnTo>
                <a:lnTo>
                  <a:pt x="367" y="401"/>
                </a:lnTo>
                <a:lnTo>
                  <a:pt x="371" y="403"/>
                </a:lnTo>
                <a:lnTo>
                  <a:pt x="371" y="406"/>
                </a:lnTo>
                <a:lnTo>
                  <a:pt x="371" y="408"/>
                </a:lnTo>
                <a:lnTo>
                  <a:pt x="373" y="408"/>
                </a:lnTo>
                <a:lnTo>
                  <a:pt x="374" y="410"/>
                </a:lnTo>
                <a:lnTo>
                  <a:pt x="374" y="410"/>
                </a:lnTo>
                <a:lnTo>
                  <a:pt x="381" y="408"/>
                </a:lnTo>
                <a:lnTo>
                  <a:pt x="393" y="406"/>
                </a:lnTo>
                <a:lnTo>
                  <a:pt x="404" y="404"/>
                </a:lnTo>
                <a:lnTo>
                  <a:pt x="408" y="404"/>
                </a:lnTo>
                <a:lnTo>
                  <a:pt x="411" y="404"/>
                </a:lnTo>
                <a:lnTo>
                  <a:pt x="411" y="404"/>
                </a:lnTo>
                <a:lnTo>
                  <a:pt x="412" y="406"/>
                </a:lnTo>
                <a:lnTo>
                  <a:pt x="412" y="407"/>
                </a:lnTo>
                <a:lnTo>
                  <a:pt x="408" y="408"/>
                </a:lnTo>
                <a:lnTo>
                  <a:pt x="393" y="411"/>
                </a:lnTo>
                <a:lnTo>
                  <a:pt x="377" y="415"/>
                </a:lnTo>
                <a:lnTo>
                  <a:pt x="371" y="418"/>
                </a:lnTo>
                <a:lnTo>
                  <a:pt x="370" y="420"/>
                </a:lnTo>
                <a:lnTo>
                  <a:pt x="370" y="421"/>
                </a:lnTo>
                <a:lnTo>
                  <a:pt x="370" y="421"/>
                </a:lnTo>
                <a:lnTo>
                  <a:pt x="371" y="424"/>
                </a:lnTo>
                <a:lnTo>
                  <a:pt x="374" y="427"/>
                </a:lnTo>
                <a:lnTo>
                  <a:pt x="380" y="428"/>
                </a:lnTo>
                <a:lnTo>
                  <a:pt x="385" y="431"/>
                </a:lnTo>
                <a:lnTo>
                  <a:pt x="401" y="433"/>
                </a:lnTo>
                <a:lnTo>
                  <a:pt x="417" y="431"/>
                </a:lnTo>
                <a:lnTo>
                  <a:pt x="417" y="431"/>
                </a:lnTo>
                <a:lnTo>
                  <a:pt x="425" y="430"/>
                </a:lnTo>
                <a:lnTo>
                  <a:pt x="434" y="430"/>
                </a:lnTo>
                <a:lnTo>
                  <a:pt x="451" y="431"/>
                </a:lnTo>
                <a:lnTo>
                  <a:pt x="465" y="435"/>
                </a:lnTo>
                <a:lnTo>
                  <a:pt x="469" y="437"/>
                </a:lnTo>
                <a:lnTo>
                  <a:pt x="471" y="438"/>
                </a:lnTo>
                <a:lnTo>
                  <a:pt x="471" y="438"/>
                </a:lnTo>
                <a:lnTo>
                  <a:pt x="471" y="441"/>
                </a:lnTo>
                <a:lnTo>
                  <a:pt x="468" y="441"/>
                </a:lnTo>
                <a:lnTo>
                  <a:pt x="458" y="442"/>
                </a:lnTo>
                <a:lnTo>
                  <a:pt x="430" y="441"/>
                </a:lnTo>
                <a:lnTo>
                  <a:pt x="430" y="441"/>
                </a:lnTo>
                <a:lnTo>
                  <a:pt x="415" y="442"/>
                </a:lnTo>
                <a:lnTo>
                  <a:pt x="400" y="444"/>
                </a:lnTo>
                <a:lnTo>
                  <a:pt x="387" y="448"/>
                </a:lnTo>
                <a:lnTo>
                  <a:pt x="384" y="450"/>
                </a:lnTo>
                <a:lnTo>
                  <a:pt x="383" y="452"/>
                </a:lnTo>
                <a:lnTo>
                  <a:pt x="383" y="452"/>
                </a:lnTo>
                <a:lnTo>
                  <a:pt x="384" y="457"/>
                </a:lnTo>
                <a:lnTo>
                  <a:pt x="388" y="460"/>
                </a:lnTo>
                <a:lnTo>
                  <a:pt x="405" y="467"/>
                </a:lnTo>
                <a:lnTo>
                  <a:pt x="405" y="467"/>
                </a:lnTo>
                <a:lnTo>
                  <a:pt x="412" y="470"/>
                </a:lnTo>
                <a:lnTo>
                  <a:pt x="418" y="471"/>
                </a:lnTo>
                <a:lnTo>
                  <a:pt x="431" y="470"/>
                </a:lnTo>
                <a:lnTo>
                  <a:pt x="435" y="470"/>
                </a:lnTo>
                <a:lnTo>
                  <a:pt x="439" y="470"/>
                </a:lnTo>
                <a:lnTo>
                  <a:pt x="441" y="471"/>
                </a:lnTo>
                <a:lnTo>
                  <a:pt x="442" y="475"/>
                </a:lnTo>
                <a:lnTo>
                  <a:pt x="442" y="475"/>
                </a:lnTo>
                <a:lnTo>
                  <a:pt x="442" y="479"/>
                </a:lnTo>
                <a:lnTo>
                  <a:pt x="444" y="482"/>
                </a:lnTo>
                <a:lnTo>
                  <a:pt x="447" y="485"/>
                </a:lnTo>
                <a:lnTo>
                  <a:pt x="449" y="487"/>
                </a:lnTo>
                <a:lnTo>
                  <a:pt x="461" y="489"/>
                </a:lnTo>
                <a:lnTo>
                  <a:pt x="476" y="491"/>
                </a:lnTo>
                <a:lnTo>
                  <a:pt x="476" y="491"/>
                </a:lnTo>
                <a:lnTo>
                  <a:pt x="485" y="491"/>
                </a:lnTo>
                <a:lnTo>
                  <a:pt x="494" y="489"/>
                </a:lnTo>
                <a:lnTo>
                  <a:pt x="506" y="485"/>
                </a:lnTo>
                <a:lnTo>
                  <a:pt x="516" y="481"/>
                </a:lnTo>
                <a:lnTo>
                  <a:pt x="521" y="481"/>
                </a:lnTo>
                <a:lnTo>
                  <a:pt x="525" y="479"/>
                </a:lnTo>
                <a:lnTo>
                  <a:pt x="525" y="479"/>
                </a:lnTo>
                <a:lnTo>
                  <a:pt x="533" y="479"/>
                </a:lnTo>
                <a:lnTo>
                  <a:pt x="539" y="478"/>
                </a:lnTo>
                <a:lnTo>
                  <a:pt x="545" y="475"/>
                </a:lnTo>
                <a:lnTo>
                  <a:pt x="549" y="470"/>
                </a:lnTo>
                <a:lnTo>
                  <a:pt x="549" y="470"/>
                </a:lnTo>
                <a:lnTo>
                  <a:pt x="553" y="467"/>
                </a:lnTo>
                <a:lnTo>
                  <a:pt x="556" y="465"/>
                </a:lnTo>
                <a:lnTo>
                  <a:pt x="559" y="468"/>
                </a:lnTo>
                <a:lnTo>
                  <a:pt x="560" y="471"/>
                </a:lnTo>
                <a:lnTo>
                  <a:pt x="560" y="471"/>
                </a:lnTo>
                <a:lnTo>
                  <a:pt x="562" y="472"/>
                </a:lnTo>
                <a:lnTo>
                  <a:pt x="565" y="474"/>
                </a:lnTo>
                <a:lnTo>
                  <a:pt x="570" y="475"/>
                </a:lnTo>
                <a:lnTo>
                  <a:pt x="577" y="475"/>
                </a:lnTo>
                <a:lnTo>
                  <a:pt x="582" y="478"/>
                </a:lnTo>
                <a:lnTo>
                  <a:pt x="582" y="478"/>
                </a:lnTo>
                <a:lnTo>
                  <a:pt x="586" y="481"/>
                </a:lnTo>
                <a:lnTo>
                  <a:pt x="592" y="482"/>
                </a:lnTo>
                <a:lnTo>
                  <a:pt x="599" y="484"/>
                </a:lnTo>
                <a:lnTo>
                  <a:pt x="606" y="484"/>
                </a:lnTo>
                <a:lnTo>
                  <a:pt x="620" y="482"/>
                </a:lnTo>
                <a:lnTo>
                  <a:pt x="632" y="478"/>
                </a:lnTo>
                <a:lnTo>
                  <a:pt x="632" y="478"/>
                </a:lnTo>
                <a:lnTo>
                  <a:pt x="634" y="477"/>
                </a:lnTo>
                <a:lnTo>
                  <a:pt x="636" y="472"/>
                </a:lnTo>
                <a:lnTo>
                  <a:pt x="636" y="470"/>
                </a:lnTo>
                <a:lnTo>
                  <a:pt x="633" y="467"/>
                </a:lnTo>
                <a:lnTo>
                  <a:pt x="630" y="464"/>
                </a:lnTo>
                <a:lnTo>
                  <a:pt x="627" y="462"/>
                </a:lnTo>
                <a:lnTo>
                  <a:pt x="624" y="462"/>
                </a:lnTo>
                <a:lnTo>
                  <a:pt x="622" y="464"/>
                </a:lnTo>
                <a:lnTo>
                  <a:pt x="622" y="464"/>
                </a:lnTo>
                <a:lnTo>
                  <a:pt x="617" y="468"/>
                </a:lnTo>
                <a:lnTo>
                  <a:pt x="613" y="468"/>
                </a:lnTo>
                <a:lnTo>
                  <a:pt x="612" y="467"/>
                </a:lnTo>
                <a:lnTo>
                  <a:pt x="609" y="464"/>
                </a:lnTo>
                <a:lnTo>
                  <a:pt x="609" y="464"/>
                </a:lnTo>
                <a:lnTo>
                  <a:pt x="609" y="462"/>
                </a:lnTo>
                <a:lnTo>
                  <a:pt x="610" y="461"/>
                </a:lnTo>
                <a:lnTo>
                  <a:pt x="614" y="460"/>
                </a:lnTo>
                <a:lnTo>
                  <a:pt x="620" y="457"/>
                </a:lnTo>
                <a:lnTo>
                  <a:pt x="624" y="452"/>
                </a:lnTo>
                <a:lnTo>
                  <a:pt x="624" y="452"/>
                </a:lnTo>
                <a:close/>
                <a:moveTo>
                  <a:pt x="354" y="277"/>
                </a:moveTo>
                <a:lnTo>
                  <a:pt x="354" y="277"/>
                </a:lnTo>
                <a:lnTo>
                  <a:pt x="360" y="277"/>
                </a:lnTo>
                <a:lnTo>
                  <a:pt x="364" y="277"/>
                </a:lnTo>
                <a:lnTo>
                  <a:pt x="373" y="273"/>
                </a:lnTo>
                <a:lnTo>
                  <a:pt x="378" y="268"/>
                </a:lnTo>
                <a:lnTo>
                  <a:pt x="380" y="265"/>
                </a:lnTo>
                <a:lnTo>
                  <a:pt x="380" y="262"/>
                </a:lnTo>
                <a:lnTo>
                  <a:pt x="380" y="262"/>
                </a:lnTo>
                <a:lnTo>
                  <a:pt x="380" y="260"/>
                </a:lnTo>
                <a:lnTo>
                  <a:pt x="378" y="260"/>
                </a:lnTo>
                <a:lnTo>
                  <a:pt x="374" y="262"/>
                </a:lnTo>
                <a:lnTo>
                  <a:pt x="364" y="268"/>
                </a:lnTo>
                <a:lnTo>
                  <a:pt x="356" y="275"/>
                </a:lnTo>
                <a:lnTo>
                  <a:pt x="354" y="277"/>
                </a:lnTo>
                <a:lnTo>
                  <a:pt x="354" y="277"/>
                </a:lnTo>
                <a:lnTo>
                  <a:pt x="354" y="277"/>
                </a:lnTo>
                <a:lnTo>
                  <a:pt x="354" y="277"/>
                </a:lnTo>
                <a:close/>
                <a:moveTo>
                  <a:pt x="296" y="258"/>
                </a:moveTo>
                <a:lnTo>
                  <a:pt x="296" y="258"/>
                </a:lnTo>
                <a:lnTo>
                  <a:pt x="297" y="259"/>
                </a:lnTo>
                <a:lnTo>
                  <a:pt x="297" y="260"/>
                </a:lnTo>
                <a:lnTo>
                  <a:pt x="299" y="265"/>
                </a:lnTo>
                <a:lnTo>
                  <a:pt x="299" y="268"/>
                </a:lnTo>
                <a:lnTo>
                  <a:pt x="300" y="268"/>
                </a:lnTo>
                <a:lnTo>
                  <a:pt x="301" y="268"/>
                </a:lnTo>
                <a:lnTo>
                  <a:pt x="301" y="268"/>
                </a:lnTo>
                <a:lnTo>
                  <a:pt x="307" y="265"/>
                </a:lnTo>
                <a:lnTo>
                  <a:pt x="313" y="265"/>
                </a:lnTo>
                <a:lnTo>
                  <a:pt x="313" y="265"/>
                </a:lnTo>
                <a:lnTo>
                  <a:pt x="317" y="266"/>
                </a:lnTo>
                <a:lnTo>
                  <a:pt x="320" y="263"/>
                </a:lnTo>
                <a:lnTo>
                  <a:pt x="326" y="258"/>
                </a:lnTo>
                <a:lnTo>
                  <a:pt x="326" y="258"/>
                </a:lnTo>
                <a:lnTo>
                  <a:pt x="327" y="258"/>
                </a:lnTo>
                <a:lnTo>
                  <a:pt x="327" y="258"/>
                </a:lnTo>
                <a:lnTo>
                  <a:pt x="328" y="262"/>
                </a:lnTo>
                <a:lnTo>
                  <a:pt x="331" y="268"/>
                </a:lnTo>
                <a:lnTo>
                  <a:pt x="334" y="269"/>
                </a:lnTo>
                <a:lnTo>
                  <a:pt x="337" y="270"/>
                </a:lnTo>
                <a:lnTo>
                  <a:pt x="337" y="270"/>
                </a:lnTo>
                <a:lnTo>
                  <a:pt x="340" y="269"/>
                </a:lnTo>
                <a:lnTo>
                  <a:pt x="341" y="268"/>
                </a:lnTo>
                <a:lnTo>
                  <a:pt x="344" y="262"/>
                </a:lnTo>
                <a:lnTo>
                  <a:pt x="347" y="258"/>
                </a:lnTo>
                <a:lnTo>
                  <a:pt x="348" y="258"/>
                </a:lnTo>
                <a:lnTo>
                  <a:pt x="350" y="258"/>
                </a:lnTo>
                <a:lnTo>
                  <a:pt x="350" y="258"/>
                </a:lnTo>
                <a:lnTo>
                  <a:pt x="354" y="260"/>
                </a:lnTo>
                <a:lnTo>
                  <a:pt x="358" y="259"/>
                </a:lnTo>
                <a:lnTo>
                  <a:pt x="360" y="255"/>
                </a:lnTo>
                <a:lnTo>
                  <a:pt x="361" y="250"/>
                </a:lnTo>
                <a:lnTo>
                  <a:pt x="361" y="250"/>
                </a:lnTo>
                <a:lnTo>
                  <a:pt x="363" y="242"/>
                </a:lnTo>
                <a:lnTo>
                  <a:pt x="365" y="238"/>
                </a:lnTo>
                <a:lnTo>
                  <a:pt x="370" y="236"/>
                </a:lnTo>
                <a:lnTo>
                  <a:pt x="370" y="236"/>
                </a:lnTo>
                <a:lnTo>
                  <a:pt x="373" y="236"/>
                </a:lnTo>
                <a:lnTo>
                  <a:pt x="374" y="236"/>
                </a:lnTo>
                <a:lnTo>
                  <a:pt x="374" y="240"/>
                </a:lnTo>
                <a:lnTo>
                  <a:pt x="374" y="245"/>
                </a:lnTo>
                <a:lnTo>
                  <a:pt x="375" y="250"/>
                </a:lnTo>
                <a:lnTo>
                  <a:pt x="375" y="250"/>
                </a:lnTo>
                <a:lnTo>
                  <a:pt x="377" y="253"/>
                </a:lnTo>
                <a:lnTo>
                  <a:pt x="380" y="255"/>
                </a:lnTo>
                <a:lnTo>
                  <a:pt x="383" y="255"/>
                </a:lnTo>
                <a:lnTo>
                  <a:pt x="384" y="253"/>
                </a:lnTo>
                <a:lnTo>
                  <a:pt x="388" y="250"/>
                </a:lnTo>
                <a:lnTo>
                  <a:pt x="390" y="246"/>
                </a:lnTo>
                <a:lnTo>
                  <a:pt x="390" y="246"/>
                </a:lnTo>
                <a:lnTo>
                  <a:pt x="391" y="246"/>
                </a:lnTo>
                <a:lnTo>
                  <a:pt x="393" y="245"/>
                </a:lnTo>
                <a:lnTo>
                  <a:pt x="397" y="243"/>
                </a:lnTo>
                <a:lnTo>
                  <a:pt x="401" y="243"/>
                </a:lnTo>
                <a:lnTo>
                  <a:pt x="402" y="242"/>
                </a:lnTo>
                <a:lnTo>
                  <a:pt x="402" y="240"/>
                </a:lnTo>
                <a:lnTo>
                  <a:pt x="402" y="240"/>
                </a:lnTo>
                <a:lnTo>
                  <a:pt x="402" y="238"/>
                </a:lnTo>
                <a:lnTo>
                  <a:pt x="404" y="235"/>
                </a:lnTo>
                <a:lnTo>
                  <a:pt x="404" y="232"/>
                </a:lnTo>
                <a:lnTo>
                  <a:pt x="402" y="228"/>
                </a:lnTo>
                <a:lnTo>
                  <a:pt x="402" y="228"/>
                </a:lnTo>
                <a:lnTo>
                  <a:pt x="402" y="226"/>
                </a:lnTo>
                <a:lnTo>
                  <a:pt x="402" y="225"/>
                </a:lnTo>
                <a:lnTo>
                  <a:pt x="405" y="223"/>
                </a:lnTo>
                <a:lnTo>
                  <a:pt x="410" y="222"/>
                </a:lnTo>
                <a:lnTo>
                  <a:pt x="412" y="219"/>
                </a:lnTo>
                <a:lnTo>
                  <a:pt x="412" y="219"/>
                </a:lnTo>
                <a:lnTo>
                  <a:pt x="414" y="219"/>
                </a:lnTo>
                <a:lnTo>
                  <a:pt x="414" y="218"/>
                </a:lnTo>
                <a:lnTo>
                  <a:pt x="411" y="216"/>
                </a:lnTo>
                <a:lnTo>
                  <a:pt x="405" y="216"/>
                </a:lnTo>
                <a:lnTo>
                  <a:pt x="400" y="212"/>
                </a:lnTo>
                <a:lnTo>
                  <a:pt x="400" y="212"/>
                </a:lnTo>
                <a:lnTo>
                  <a:pt x="398" y="211"/>
                </a:lnTo>
                <a:lnTo>
                  <a:pt x="395" y="211"/>
                </a:lnTo>
                <a:lnTo>
                  <a:pt x="394" y="211"/>
                </a:lnTo>
                <a:lnTo>
                  <a:pt x="393" y="212"/>
                </a:lnTo>
                <a:lnTo>
                  <a:pt x="391" y="215"/>
                </a:lnTo>
                <a:lnTo>
                  <a:pt x="390" y="219"/>
                </a:lnTo>
                <a:lnTo>
                  <a:pt x="390" y="219"/>
                </a:lnTo>
                <a:lnTo>
                  <a:pt x="390" y="221"/>
                </a:lnTo>
                <a:lnTo>
                  <a:pt x="388" y="221"/>
                </a:lnTo>
                <a:lnTo>
                  <a:pt x="383" y="221"/>
                </a:lnTo>
                <a:lnTo>
                  <a:pt x="368" y="216"/>
                </a:lnTo>
                <a:lnTo>
                  <a:pt x="368" y="216"/>
                </a:lnTo>
                <a:lnTo>
                  <a:pt x="365" y="216"/>
                </a:lnTo>
                <a:lnTo>
                  <a:pt x="363" y="218"/>
                </a:lnTo>
                <a:lnTo>
                  <a:pt x="356" y="221"/>
                </a:lnTo>
                <a:lnTo>
                  <a:pt x="348" y="226"/>
                </a:lnTo>
                <a:lnTo>
                  <a:pt x="340" y="232"/>
                </a:lnTo>
                <a:lnTo>
                  <a:pt x="340" y="232"/>
                </a:lnTo>
                <a:lnTo>
                  <a:pt x="333" y="236"/>
                </a:lnTo>
                <a:lnTo>
                  <a:pt x="328" y="242"/>
                </a:lnTo>
                <a:lnTo>
                  <a:pt x="323" y="246"/>
                </a:lnTo>
                <a:lnTo>
                  <a:pt x="320" y="246"/>
                </a:lnTo>
                <a:lnTo>
                  <a:pt x="317" y="246"/>
                </a:lnTo>
                <a:lnTo>
                  <a:pt x="317" y="246"/>
                </a:lnTo>
                <a:lnTo>
                  <a:pt x="309" y="248"/>
                </a:lnTo>
                <a:lnTo>
                  <a:pt x="300" y="252"/>
                </a:lnTo>
                <a:lnTo>
                  <a:pt x="296" y="255"/>
                </a:lnTo>
                <a:lnTo>
                  <a:pt x="294" y="258"/>
                </a:lnTo>
                <a:lnTo>
                  <a:pt x="296" y="258"/>
                </a:lnTo>
                <a:lnTo>
                  <a:pt x="296" y="258"/>
                </a:lnTo>
                <a:close/>
                <a:moveTo>
                  <a:pt x="407" y="255"/>
                </a:moveTo>
                <a:lnTo>
                  <a:pt x="407" y="255"/>
                </a:lnTo>
                <a:lnTo>
                  <a:pt x="404" y="255"/>
                </a:lnTo>
                <a:lnTo>
                  <a:pt x="401" y="256"/>
                </a:lnTo>
                <a:lnTo>
                  <a:pt x="400" y="259"/>
                </a:lnTo>
                <a:lnTo>
                  <a:pt x="400" y="260"/>
                </a:lnTo>
                <a:lnTo>
                  <a:pt x="401" y="262"/>
                </a:lnTo>
                <a:lnTo>
                  <a:pt x="402" y="263"/>
                </a:lnTo>
                <a:lnTo>
                  <a:pt x="405" y="265"/>
                </a:lnTo>
                <a:lnTo>
                  <a:pt x="408" y="265"/>
                </a:lnTo>
                <a:lnTo>
                  <a:pt x="408" y="265"/>
                </a:lnTo>
                <a:lnTo>
                  <a:pt x="415" y="266"/>
                </a:lnTo>
                <a:lnTo>
                  <a:pt x="418" y="268"/>
                </a:lnTo>
                <a:lnTo>
                  <a:pt x="415" y="268"/>
                </a:lnTo>
                <a:lnTo>
                  <a:pt x="407" y="268"/>
                </a:lnTo>
                <a:lnTo>
                  <a:pt x="407" y="268"/>
                </a:lnTo>
                <a:lnTo>
                  <a:pt x="401" y="269"/>
                </a:lnTo>
                <a:lnTo>
                  <a:pt x="397" y="270"/>
                </a:lnTo>
                <a:lnTo>
                  <a:pt x="393" y="272"/>
                </a:lnTo>
                <a:lnTo>
                  <a:pt x="391" y="275"/>
                </a:lnTo>
                <a:lnTo>
                  <a:pt x="390" y="276"/>
                </a:lnTo>
                <a:lnTo>
                  <a:pt x="390" y="279"/>
                </a:lnTo>
                <a:lnTo>
                  <a:pt x="391" y="279"/>
                </a:lnTo>
                <a:lnTo>
                  <a:pt x="395" y="279"/>
                </a:lnTo>
                <a:lnTo>
                  <a:pt x="395" y="279"/>
                </a:lnTo>
                <a:lnTo>
                  <a:pt x="404" y="277"/>
                </a:lnTo>
                <a:lnTo>
                  <a:pt x="411" y="276"/>
                </a:lnTo>
                <a:lnTo>
                  <a:pt x="414" y="277"/>
                </a:lnTo>
                <a:lnTo>
                  <a:pt x="411" y="279"/>
                </a:lnTo>
                <a:lnTo>
                  <a:pt x="411" y="279"/>
                </a:lnTo>
                <a:lnTo>
                  <a:pt x="393" y="283"/>
                </a:lnTo>
                <a:lnTo>
                  <a:pt x="385" y="285"/>
                </a:lnTo>
                <a:lnTo>
                  <a:pt x="383" y="286"/>
                </a:lnTo>
                <a:lnTo>
                  <a:pt x="383" y="287"/>
                </a:lnTo>
                <a:lnTo>
                  <a:pt x="383" y="287"/>
                </a:lnTo>
                <a:lnTo>
                  <a:pt x="385" y="290"/>
                </a:lnTo>
                <a:lnTo>
                  <a:pt x="391" y="290"/>
                </a:lnTo>
                <a:lnTo>
                  <a:pt x="397" y="292"/>
                </a:lnTo>
                <a:lnTo>
                  <a:pt x="404" y="293"/>
                </a:lnTo>
                <a:lnTo>
                  <a:pt x="404" y="293"/>
                </a:lnTo>
                <a:lnTo>
                  <a:pt x="410" y="296"/>
                </a:lnTo>
                <a:lnTo>
                  <a:pt x="415" y="297"/>
                </a:lnTo>
                <a:lnTo>
                  <a:pt x="421" y="296"/>
                </a:lnTo>
                <a:lnTo>
                  <a:pt x="425" y="292"/>
                </a:lnTo>
                <a:lnTo>
                  <a:pt x="425" y="292"/>
                </a:lnTo>
                <a:lnTo>
                  <a:pt x="431" y="286"/>
                </a:lnTo>
                <a:lnTo>
                  <a:pt x="437" y="282"/>
                </a:lnTo>
                <a:lnTo>
                  <a:pt x="438" y="282"/>
                </a:lnTo>
                <a:lnTo>
                  <a:pt x="439" y="282"/>
                </a:lnTo>
                <a:lnTo>
                  <a:pt x="439" y="283"/>
                </a:lnTo>
                <a:lnTo>
                  <a:pt x="438" y="286"/>
                </a:lnTo>
                <a:lnTo>
                  <a:pt x="438" y="286"/>
                </a:lnTo>
                <a:lnTo>
                  <a:pt x="438" y="290"/>
                </a:lnTo>
                <a:lnTo>
                  <a:pt x="439" y="292"/>
                </a:lnTo>
                <a:lnTo>
                  <a:pt x="441" y="292"/>
                </a:lnTo>
                <a:lnTo>
                  <a:pt x="445" y="292"/>
                </a:lnTo>
                <a:lnTo>
                  <a:pt x="455" y="290"/>
                </a:lnTo>
                <a:lnTo>
                  <a:pt x="469" y="289"/>
                </a:lnTo>
                <a:lnTo>
                  <a:pt x="469" y="289"/>
                </a:lnTo>
                <a:lnTo>
                  <a:pt x="475" y="289"/>
                </a:lnTo>
                <a:lnTo>
                  <a:pt x="476" y="290"/>
                </a:lnTo>
                <a:lnTo>
                  <a:pt x="475" y="292"/>
                </a:lnTo>
                <a:lnTo>
                  <a:pt x="472" y="295"/>
                </a:lnTo>
                <a:lnTo>
                  <a:pt x="461" y="299"/>
                </a:lnTo>
                <a:lnTo>
                  <a:pt x="445" y="302"/>
                </a:lnTo>
                <a:lnTo>
                  <a:pt x="445" y="302"/>
                </a:lnTo>
                <a:lnTo>
                  <a:pt x="439" y="303"/>
                </a:lnTo>
                <a:lnTo>
                  <a:pt x="435" y="305"/>
                </a:lnTo>
                <a:lnTo>
                  <a:pt x="432" y="306"/>
                </a:lnTo>
                <a:lnTo>
                  <a:pt x="432" y="309"/>
                </a:lnTo>
                <a:lnTo>
                  <a:pt x="432" y="310"/>
                </a:lnTo>
                <a:lnTo>
                  <a:pt x="435" y="313"/>
                </a:lnTo>
                <a:lnTo>
                  <a:pt x="439" y="314"/>
                </a:lnTo>
                <a:lnTo>
                  <a:pt x="445" y="316"/>
                </a:lnTo>
                <a:lnTo>
                  <a:pt x="445" y="316"/>
                </a:lnTo>
                <a:lnTo>
                  <a:pt x="451" y="317"/>
                </a:lnTo>
                <a:lnTo>
                  <a:pt x="459" y="316"/>
                </a:lnTo>
                <a:lnTo>
                  <a:pt x="476" y="312"/>
                </a:lnTo>
                <a:lnTo>
                  <a:pt x="492" y="306"/>
                </a:lnTo>
                <a:lnTo>
                  <a:pt x="502" y="299"/>
                </a:lnTo>
                <a:lnTo>
                  <a:pt x="502" y="299"/>
                </a:lnTo>
                <a:lnTo>
                  <a:pt x="505" y="296"/>
                </a:lnTo>
                <a:lnTo>
                  <a:pt x="508" y="296"/>
                </a:lnTo>
                <a:lnTo>
                  <a:pt x="513" y="297"/>
                </a:lnTo>
                <a:lnTo>
                  <a:pt x="519" y="299"/>
                </a:lnTo>
                <a:lnTo>
                  <a:pt x="522" y="299"/>
                </a:lnTo>
                <a:lnTo>
                  <a:pt x="525" y="297"/>
                </a:lnTo>
                <a:lnTo>
                  <a:pt x="525" y="297"/>
                </a:lnTo>
                <a:lnTo>
                  <a:pt x="528" y="296"/>
                </a:lnTo>
                <a:lnTo>
                  <a:pt x="532" y="295"/>
                </a:lnTo>
                <a:lnTo>
                  <a:pt x="540" y="295"/>
                </a:lnTo>
                <a:lnTo>
                  <a:pt x="550" y="296"/>
                </a:lnTo>
                <a:lnTo>
                  <a:pt x="560" y="295"/>
                </a:lnTo>
                <a:lnTo>
                  <a:pt x="560" y="295"/>
                </a:lnTo>
                <a:lnTo>
                  <a:pt x="566" y="293"/>
                </a:lnTo>
                <a:lnTo>
                  <a:pt x="569" y="289"/>
                </a:lnTo>
                <a:lnTo>
                  <a:pt x="572" y="285"/>
                </a:lnTo>
                <a:lnTo>
                  <a:pt x="573" y="279"/>
                </a:lnTo>
                <a:lnTo>
                  <a:pt x="573" y="273"/>
                </a:lnTo>
                <a:lnTo>
                  <a:pt x="572" y="269"/>
                </a:lnTo>
                <a:lnTo>
                  <a:pt x="570" y="265"/>
                </a:lnTo>
                <a:lnTo>
                  <a:pt x="566" y="262"/>
                </a:lnTo>
                <a:lnTo>
                  <a:pt x="566" y="262"/>
                </a:lnTo>
                <a:lnTo>
                  <a:pt x="563" y="262"/>
                </a:lnTo>
                <a:lnTo>
                  <a:pt x="560" y="262"/>
                </a:lnTo>
                <a:lnTo>
                  <a:pt x="558" y="263"/>
                </a:lnTo>
                <a:lnTo>
                  <a:pt x="553" y="266"/>
                </a:lnTo>
                <a:lnTo>
                  <a:pt x="549" y="269"/>
                </a:lnTo>
                <a:lnTo>
                  <a:pt x="549" y="269"/>
                </a:lnTo>
                <a:lnTo>
                  <a:pt x="546" y="269"/>
                </a:lnTo>
                <a:lnTo>
                  <a:pt x="543" y="268"/>
                </a:lnTo>
                <a:lnTo>
                  <a:pt x="539" y="265"/>
                </a:lnTo>
                <a:lnTo>
                  <a:pt x="531" y="253"/>
                </a:lnTo>
                <a:lnTo>
                  <a:pt x="531" y="253"/>
                </a:lnTo>
                <a:lnTo>
                  <a:pt x="528" y="252"/>
                </a:lnTo>
                <a:lnTo>
                  <a:pt x="528" y="248"/>
                </a:lnTo>
                <a:lnTo>
                  <a:pt x="526" y="242"/>
                </a:lnTo>
                <a:lnTo>
                  <a:pt x="523" y="238"/>
                </a:lnTo>
                <a:lnTo>
                  <a:pt x="522" y="236"/>
                </a:lnTo>
                <a:lnTo>
                  <a:pt x="519" y="236"/>
                </a:lnTo>
                <a:lnTo>
                  <a:pt x="519" y="236"/>
                </a:lnTo>
                <a:lnTo>
                  <a:pt x="511" y="240"/>
                </a:lnTo>
                <a:lnTo>
                  <a:pt x="502" y="246"/>
                </a:lnTo>
                <a:lnTo>
                  <a:pt x="499" y="249"/>
                </a:lnTo>
                <a:lnTo>
                  <a:pt x="498" y="252"/>
                </a:lnTo>
                <a:lnTo>
                  <a:pt x="499" y="253"/>
                </a:lnTo>
                <a:lnTo>
                  <a:pt x="502" y="255"/>
                </a:lnTo>
                <a:lnTo>
                  <a:pt x="502" y="255"/>
                </a:lnTo>
                <a:lnTo>
                  <a:pt x="508" y="256"/>
                </a:lnTo>
                <a:lnTo>
                  <a:pt x="509" y="258"/>
                </a:lnTo>
                <a:lnTo>
                  <a:pt x="509" y="259"/>
                </a:lnTo>
                <a:lnTo>
                  <a:pt x="508" y="263"/>
                </a:lnTo>
                <a:lnTo>
                  <a:pt x="503" y="265"/>
                </a:lnTo>
                <a:lnTo>
                  <a:pt x="503" y="265"/>
                </a:lnTo>
                <a:lnTo>
                  <a:pt x="502" y="266"/>
                </a:lnTo>
                <a:lnTo>
                  <a:pt x="503" y="268"/>
                </a:lnTo>
                <a:lnTo>
                  <a:pt x="508" y="270"/>
                </a:lnTo>
                <a:lnTo>
                  <a:pt x="513" y="275"/>
                </a:lnTo>
                <a:lnTo>
                  <a:pt x="515" y="276"/>
                </a:lnTo>
                <a:lnTo>
                  <a:pt x="515" y="277"/>
                </a:lnTo>
                <a:lnTo>
                  <a:pt x="515" y="277"/>
                </a:lnTo>
                <a:lnTo>
                  <a:pt x="513" y="279"/>
                </a:lnTo>
                <a:lnTo>
                  <a:pt x="509" y="279"/>
                </a:lnTo>
                <a:lnTo>
                  <a:pt x="496" y="279"/>
                </a:lnTo>
                <a:lnTo>
                  <a:pt x="485" y="276"/>
                </a:lnTo>
                <a:lnTo>
                  <a:pt x="481" y="273"/>
                </a:lnTo>
                <a:lnTo>
                  <a:pt x="478" y="270"/>
                </a:lnTo>
                <a:lnTo>
                  <a:pt x="478" y="270"/>
                </a:lnTo>
                <a:lnTo>
                  <a:pt x="476" y="268"/>
                </a:lnTo>
                <a:lnTo>
                  <a:pt x="474" y="265"/>
                </a:lnTo>
                <a:lnTo>
                  <a:pt x="464" y="259"/>
                </a:lnTo>
                <a:lnTo>
                  <a:pt x="451" y="255"/>
                </a:lnTo>
                <a:lnTo>
                  <a:pt x="445" y="253"/>
                </a:lnTo>
                <a:lnTo>
                  <a:pt x="441" y="253"/>
                </a:lnTo>
                <a:lnTo>
                  <a:pt x="441" y="253"/>
                </a:lnTo>
                <a:lnTo>
                  <a:pt x="437" y="255"/>
                </a:lnTo>
                <a:lnTo>
                  <a:pt x="435" y="253"/>
                </a:lnTo>
                <a:lnTo>
                  <a:pt x="432" y="250"/>
                </a:lnTo>
                <a:lnTo>
                  <a:pt x="430" y="246"/>
                </a:lnTo>
                <a:lnTo>
                  <a:pt x="427" y="245"/>
                </a:lnTo>
                <a:lnTo>
                  <a:pt x="424" y="245"/>
                </a:lnTo>
                <a:lnTo>
                  <a:pt x="424" y="245"/>
                </a:lnTo>
                <a:lnTo>
                  <a:pt x="420" y="245"/>
                </a:lnTo>
                <a:lnTo>
                  <a:pt x="418" y="246"/>
                </a:lnTo>
                <a:lnTo>
                  <a:pt x="415" y="249"/>
                </a:lnTo>
                <a:lnTo>
                  <a:pt x="412" y="253"/>
                </a:lnTo>
                <a:lnTo>
                  <a:pt x="410" y="253"/>
                </a:lnTo>
                <a:lnTo>
                  <a:pt x="407" y="255"/>
                </a:lnTo>
                <a:lnTo>
                  <a:pt x="407" y="255"/>
                </a:lnTo>
                <a:close/>
                <a:moveTo>
                  <a:pt x="444" y="203"/>
                </a:moveTo>
                <a:lnTo>
                  <a:pt x="444" y="203"/>
                </a:lnTo>
                <a:lnTo>
                  <a:pt x="444" y="201"/>
                </a:lnTo>
                <a:lnTo>
                  <a:pt x="441" y="199"/>
                </a:lnTo>
                <a:lnTo>
                  <a:pt x="438" y="198"/>
                </a:lnTo>
                <a:lnTo>
                  <a:pt x="434" y="196"/>
                </a:lnTo>
                <a:lnTo>
                  <a:pt x="425" y="198"/>
                </a:lnTo>
                <a:lnTo>
                  <a:pt x="422" y="198"/>
                </a:lnTo>
                <a:lnTo>
                  <a:pt x="422" y="199"/>
                </a:lnTo>
                <a:lnTo>
                  <a:pt x="422" y="199"/>
                </a:lnTo>
                <a:lnTo>
                  <a:pt x="427" y="203"/>
                </a:lnTo>
                <a:lnTo>
                  <a:pt x="434" y="206"/>
                </a:lnTo>
                <a:lnTo>
                  <a:pt x="437" y="208"/>
                </a:lnTo>
                <a:lnTo>
                  <a:pt x="439" y="208"/>
                </a:lnTo>
                <a:lnTo>
                  <a:pt x="442" y="206"/>
                </a:lnTo>
                <a:lnTo>
                  <a:pt x="444" y="203"/>
                </a:lnTo>
                <a:lnTo>
                  <a:pt x="444" y="203"/>
                </a:lnTo>
                <a:close/>
                <a:moveTo>
                  <a:pt x="502" y="199"/>
                </a:moveTo>
                <a:lnTo>
                  <a:pt x="502" y="199"/>
                </a:lnTo>
                <a:lnTo>
                  <a:pt x="505" y="199"/>
                </a:lnTo>
                <a:lnTo>
                  <a:pt x="506" y="198"/>
                </a:lnTo>
                <a:lnTo>
                  <a:pt x="508" y="196"/>
                </a:lnTo>
                <a:lnTo>
                  <a:pt x="506" y="195"/>
                </a:lnTo>
                <a:lnTo>
                  <a:pt x="502" y="194"/>
                </a:lnTo>
                <a:lnTo>
                  <a:pt x="492" y="194"/>
                </a:lnTo>
                <a:lnTo>
                  <a:pt x="492" y="194"/>
                </a:lnTo>
                <a:lnTo>
                  <a:pt x="479" y="195"/>
                </a:lnTo>
                <a:lnTo>
                  <a:pt x="466" y="196"/>
                </a:lnTo>
                <a:lnTo>
                  <a:pt x="461" y="198"/>
                </a:lnTo>
                <a:lnTo>
                  <a:pt x="457" y="201"/>
                </a:lnTo>
                <a:lnTo>
                  <a:pt x="454" y="202"/>
                </a:lnTo>
                <a:lnTo>
                  <a:pt x="452" y="206"/>
                </a:lnTo>
                <a:lnTo>
                  <a:pt x="452" y="206"/>
                </a:lnTo>
                <a:lnTo>
                  <a:pt x="454" y="212"/>
                </a:lnTo>
                <a:lnTo>
                  <a:pt x="457" y="216"/>
                </a:lnTo>
                <a:lnTo>
                  <a:pt x="464" y="219"/>
                </a:lnTo>
                <a:lnTo>
                  <a:pt x="474" y="221"/>
                </a:lnTo>
                <a:lnTo>
                  <a:pt x="474" y="221"/>
                </a:lnTo>
                <a:lnTo>
                  <a:pt x="479" y="221"/>
                </a:lnTo>
                <a:lnTo>
                  <a:pt x="485" y="219"/>
                </a:lnTo>
                <a:lnTo>
                  <a:pt x="489" y="216"/>
                </a:lnTo>
                <a:lnTo>
                  <a:pt x="494" y="213"/>
                </a:lnTo>
                <a:lnTo>
                  <a:pt x="496" y="211"/>
                </a:lnTo>
                <a:lnTo>
                  <a:pt x="498" y="209"/>
                </a:lnTo>
                <a:lnTo>
                  <a:pt x="498" y="206"/>
                </a:lnTo>
                <a:lnTo>
                  <a:pt x="496" y="206"/>
                </a:lnTo>
                <a:lnTo>
                  <a:pt x="496" y="206"/>
                </a:lnTo>
                <a:lnTo>
                  <a:pt x="492" y="205"/>
                </a:lnTo>
                <a:lnTo>
                  <a:pt x="492" y="205"/>
                </a:lnTo>
                <a:lnTo>
                  <a:pt x="494" y="203"/>
                </a:lnTo>
                <a:lnTo>
                  <a:pt x="496" y="202"/>
                </a:lnTo>
                <a:lnTo>
                  <a:pt x="502" y="199"/>
                </a:lnTo>
                <a:lnTo>
                  <a:pt x="502" y="199"/>
                </a:lnTo>
                <a:close/>
                <a:moveTo>
                  <a:pt x="468" y="186"/>
                </a:moveTo>
                <a:lnTo>
                  <a:pt x="468" y="186"/>
                </a:lnTo>
                <a:lnTo>
                  <a:pt x="471" y="186"/>
                </a:lnTo>
                <a:lnTo>
                  <a:pt x="474" y="186"/>
                </a:lnTo>
                <a:lnTo>
                  <a:pt x="478" y="185"/>
                </a:lnTo>
                <a:lnTo>
                  <a:pt x="482" y="184"/>
                </a:lnTo>
                <a:lnTo>
                  <a:pt x="485" y="184"/>
                </a:lnTo>
                <a:lnTo>
                  <a:pt x="486" y="184"/>
                </a:lnTo>
                <a:lnTo>
                  <a:pt x="486" y="184"/>
                </a:lnTo>
                <a:lnTo>
                  <a:pt x="494" y="186"/>
                </a:lnTo>
                <a:lnTo>
                  <a:pt x="502" y="188"/>
                </a:lnTo>
                <a:lnTo>
                  <a:pt x="506" y="188"/>
                </a:lnTo>
                <a:lnTo>
                  <a:pt x="511" y="186"/>
                </a:lnTo>
                <a:lnTo>
                  <a:pt x="513" y="184"/>
                </a:lnTo>
                <a:lnTo>
                  <a:pt x="513" y="181"/>
                </a:lnTo>
                <a:lnTo>
                  <a:pt x="513" y="181"/>
                </a:lnTo>
                <a:lnTo>
                  <a:pt x="513" y="176"/>
                </a:lnTo>
                <a:lnTo>
                  <a:pt x="509" y="174"/>
                </a:lnTo>
                <a:lnTo>
                  <a:pt x="505" y="172"/>
                </a:lnTo>
                <a:lnTo>
                  <a:pt x="499" y="171"/>
                </a:lnTo>
                <a:lnTo>
                  <a:pt x="488" y="169"/>
                </a:lnTo>
                <a:lnTo>
                  <a:pt x="482" y="171"/>
                </a:lnTo>
                <a:lnTo>
                  <a:pt x="479" y="172"/>
                </a:lnTo>
                <a:lnTo>
                  <a:pt x="479" y="172"/>
                </a:lnTo>
                <a:lnTo>
                  <a:pt x="469" y="175"/>
                </a:lnTo>
                <a:lnTo>
                  <a:pt x="458" y="178"/>
                </a:lnTo>
                <a:lnTo>
                  <a:pt x="448" y="181"/>
                </a:lnTo>
                <a:lnTo>
                  <a:pt x="447" y="182"/>
                </a:lnTo>
                <a:lnTo>
                  <a:pt x="448" y="185"/>
                </a:lnTo>
                <a:lnTo>
                  <a:pt x="448" y="185"/>
                </a:lnTo>
                <a:lnTo>
                  <a:pt x="452" y="186"/>
                </a:lnTo>
                <a:lnTo>
                  <a:pt x="458" y="186"/>
                </a:lnTo>
                <a:lnTo>
                  <a:pt x="462" y="185"/>
                </a:lnTo>
                <a:lnTo>
                  <a:pt x="468" y="186"/>
                </a:lnTo>
                <a:lnTo>
                  <a:pt x="468" y="186"/>
                </a:lnTo>
                <a:close/>
                <a:moveTo>
                  <a:pt x="586" y="164"/>
                </a:moveTo>
                <a:lnTo>
                  <a:pt x="586" y="164"/>
                </a:lnTo>
                <a:lnTo>
                  <a:pt x="590" y="162"/>
                </a:lnTo>
                <a:lnTo>
                  <a:pt x="595" y="162"/>
                </a:lnTo>
                <a:lnTo>
                  <a:pt x="602" y="165"/>
                </a:lnTo>
                <a:lnTo>
                  <a:pt x="607" y="169"/>
                </a:lnTo>
                <a:lnTo>
                  <a:pt x="609" y="172"/>
                </a:lnTo>
                <a:lnTo>
                  <a:pt x="607" y="174"/>
                </a:lnTo>
                <a:lnTo>
                  <a:pt x="607" y="174"/>
                </a:lnTo>
                <a:lnTo>
                  <a:pt x="606" y="176"/>
                </a:lnTo>
                <a:lnTo>
                  <a:pt x="603" y="176"/>
                </a:lnTo>
                <a:lnTo>
                  <a:pt x="593" y="176"/>
                </a:lnTo>
                <a:lnTo>
                  <a:pt x="585" y="176"/>
                </a:lnTo>
                <a:lnTo>
                  <a:pt x="583" y="176"/>
                </a:lnTo>
                <a:lnTo>
                  <a:pt x="582" y="178"/>
                </a:lnTo>
                <a:lnTo>
                  <a:pt x="582" y="178"/>
                </a:lnTo>
                <a:lnTo>
                  <a:pt x="583" y="181"/>
                </a:lnTo>
                <a:lnTo>
                  <a:pt x="586" y="184"/>
                </a:lnTo>
                <a:lnTo>
                  <a:pt x="589" y="185"/>
                </a:lnTo>
                <a:lnTo>
                  <a:pt x="593" y="185"/>
                </a:lnTo>
                <a:lnTo>
                  <a:pt x="597" y="185"/>
                </a:lnTo>
                <a:lnTo>
                  <a:pt x="603" y="184"/>
                </a:lnTo>
                <a:lnTo>
                  <a:pt x="603" y="184"/>
                </a:lnTo>
                <a:lnTo>
                  <a:pt x="614" y="182"/>
                </a:lnTo>
                <a:lnTo>
                  <a:pt x="626" y="182"/>
                </a:lnTo>
                <a:lnTo>
                  <a:pt x="636" y="186"/>
                </a:lnTo>
                <a:lnTo>
                  <a:pt x="646" y="192"/>
                </a:lnTo>
                <a:lnTo>
                  <a:pt x="646" y="192"/>
                </a:lnTo>
                <a:lnTo>
                  <a:pt x="654" y="198"/>
                </a:lnTo>
                <a:lnTo>
                  <a:pt x="661" y="201"/>
                </a:lnTo>
                <a:lnTo>
                  <a:pt x="666" y="201"/>
                </a:lnTo>
                <a:lnTo>
                  <a:pt x="668" y="201"/>
                </a:lnTo>
                <a:lnTo>
                  <a:pt x="673" y="198"/>
                </a:lnTo>
                <a:lnTo>
                  <a:pt x="676" y="195"/>
                </a:lnTo>
                <a:lnTo>
                  <a:pt x="676" y="195"/>
                </a:lnTo>
                <a:lnTo>
                  <a:pt x="677" y="192"/>
                </a:lnTo>
                <a:lnTo>
                  <a:pt x="677" y="189"/>
                </a:lnTo>
                <a:lnTo>
                  <a:pt x="676" y="188"/>
                </a:lnTo>
                <a:lnTo>
                  <a:pt x="674" y="186"/>
                </a:lnTo>
                <a:lnTo>
                  <a:pt x="670" y="182"/>
                </a:lnTo>
                <a:lnTo>
                  <a:pt x="668" y="181"/>
                </a:lnTo>
                <a:lnTo>
                  <a:pt x="668" y="178"/>
                </a:lnTo>
                <a:lnTo>
                  <a:pt x="668" y="178"/>
                </a:lnTo>
                <a:lnTo>
                  <a:pt x="670" y="175"/>
                </a:lnTo>
                <a:lnTo>
                  <a:pt x="668" y="174"/>
                </a:lnTo>
                <a:lnTo>
                  <a:pt x="664" y="169"/>
                </a:lnTo>
                <a:lnTo>
                  <a:pt x="657" y="167"/>
                </a:lnTo>
                <a:lnTo>
                  <a:pt x="650" y="167"/>
                </a:lnTo>
                <a:lnTo>
                  <a:pt x="650" y="167"/>
                </a:lnTo>
                <a:lnTo>
                  <a:pt x="647" y="165"/>
                </a:lnTo>
                <a:lnTo>
                  <a:pt x="644" y="164"/>
                </a:lnTo>
                <a:lnTo>
                  <a:pt x="640" y="159"/>
                </a:lnTo>
                <a:lnTo>
                  <a:pt x="637" y="155"/>
                </a:lnTo>
                <a:lnTo>
                  <a:pt x="634" y="155"/>
                </a:lnTo>
                <a:lnTo>
                  <a:pt x="633" y="155"/>
                </a:lnTo>
                <a:lnTo>
                  <a:pt x="633" y="155"/>
                </a:lnTo>
                <a:lnTo>
                  <a:pt x="624" y="159"/>
                </a:lnTo>
                <a:lnTo>
                  <a:pt x="624" y="159"/>
                </a:lnTo>
                <a:lnTo>
                  <a:pt x="623" y="158"/>
                </a:lnTo>
                <a:lnTo>
                  <a:pt x="622" y="154"/>
                </a:lnTo>
                <a:lnTo>
                  <a:pt x="622" y="154"/>
                </a:lnTo>
                <a:lnTo>
                  <a:pt x="620" y="151"/>
                </a:lnTo>
                <a:lnTo>
                  <a:pt x="616" y="148"/>
                </a:lnTo>
                <a:lnTo>
                  <a:pt x="610" y="147"/>
                </a:lnTo>
                <a:lnTo>
                  <a:pt x="603" y="145"/>
                </a:lnTo>
                <a:lnTo>
                  <a:pt x="587" y="145"/>
                </a:lnTo>
                <a:lnTo>
                  <a:pt x="576" y="147"/>
                </a:lnTo>
                <a:lnTo>
                  <a:pt x="576" y="147"/>
                </a:lnTo>
                <a:lnTo>
                  <a:pt x="573" y="149"/>
                </a:lnTo>
                <a:lnTo>
                  <a:pt x="572" y="152"/>
                </a:lnTo>
                <a:lnTo>
                  <a:pt x="573" y="155"/>
                </a:lnTo>
                <a:lnTo>
                  <a:pt x="575" y="159"/>
                </a:lnTo>
                <a:lnTo>
                  <a:pt x="577" y="162"/>
                </a:lnTo>
                <a:lnTo>
                  <a:pt x="580" y="165"/>
                </a:lnTo>
                <a:lnTo>
                  <a:pt x="583" y="165"/>
                </a:lnTo>
                <a:lnTo>
                  <a:pt x="586" y="164"/>
                </a:lnTo>
                <a:lnTo>
                  <a:pt x="586" y="164"/>
                </a:lnTo>
                <a:close/>
                <a:moveTo>
                  <a:pt x="592" y="223"/>
                </a:moveTo>
                <a:lnTo>
                  <a:pt x="592" y="223"/>
                </a:lnTo>
                <a:lnTo>
                  <a:pt x="592" y="221"/>
                </a:lnTo>
                <a:lnTo>
                  <a:pt x="590" y="216"/>
                </a:lnTo>
                <a:lnTo>
                  <a:pt x="586" y="212"/>
                </a:lnTo>
                <a:lnTo>
                  <a:pt x="582" y="208"/>
                </a:lnTo>
                <a:lnTo>
                  <a:pt x="577" y="205"/>
                </a:lnTo>
                <a:lnTo>
                  <a:pt x="572" y="202"/>
                </a:lnTo>
                <a:lnTo>
                  <a:pt x="569" y="202"/>
                </a:lnTo>
                <a:lnTo>
                  <a:pt x="567" y="203"/>
                </a:lnTo>
                <a:lnTo>
                  <a:pt x="567" y="205"/>
                </a:lnTo>
                <a:lnTo>
                  <a:pt x="567" y="205"/>
                </a:lnTo>
                <a:lnTo>
                  <a:pt x="567" y="209"/>
                </a:lnTo>
                <a:lnTo>
                  <a:pt x="569" y="213"/>
                </a:lnTo>
                <a:lnTo>
                  <a:pt x="573" y="218"/>
                </a:lnTo>
                <a:lnTo>
                  <a:pt x="576" y="221"/>
                </a:lnTo>
                <a:lnTo>
                  <a:pt x="580" y="223"/>
                </a:lnTo>
                <a:lnTo>
                  <a:pt x="585" y="226"/>
                </a:lnTo>
                <a:lnTo>
                  <a:pt x="589" y="226"/>
                </a:lnTo>
                <a:lnTo>
                  <a:pt x="592" y="223"/>
                </a:lnTo>
                <a:lnTo>
                  <a:pt x="592" y="223"/>
                </a:lnTo>
                <a:close/>
                <a:moveTo>
                  <a:pt x="684" y="131"/>
                </a:moveTo>
                <a:lnTo>
                  <a:pt x="684" y="131"/>
                </a:lnTo>
                <a:lnTo>
                  <a:pt x="684" y="128"/>
                </a:lnTo>
                <a:lnTo>
                  <a:pt x="681" y="125"/>
                </a:lnTo>
                <a:lnTo>
                  <a:pt x="677" y="122"/>
                </a:lnTo>
                <a:lnTo>
                  <a:pt x="671" y="121"/>
                </a:lnTo>
                <a:lnTo>
                  <a:pt x="663" y="120"/>
                </a:lnTo>
                <a:lnTo>
                  <a:pt x="661" y="121"/>
                </a:lnTo>
                <a:lnTo>
                  <a:pt x="663" y="122"/>
                </a:lnTo>
                <a:lnTo>
                  <a:pt x="663" y="122"/>
                </a:lnTo>
                <a:lnTo>
                  <a:pt x="667" y="127"/>
                </a:lnTo>
                <a:lnTo>
                  <a:pt x="673" y="132"/>
                </a:lnTo>
                <a:lnTo>
                  <a:pt x="676" y="134"/>
                </a:lnTo>
                <a:lnTo>
                  <a:pt x="680" y="134"/>
                </a:lnTo>
                <a:lnTo>
                  <a:pt x="681" y="134"/>
                </a:lnTo>
                <a:lnTo>
                  <a:pt x="684" y="131"/>
                </a:lnTo>
                <a:lnTo>
                  <a:pt x="684" y="131"/>
                </a:lnTo>
                <a:close/>
                <a:moveTo>
                  <a:pt x="603" y="292"/>
                </a:moveTo>
                <a:lnTo>
                  <a:pt x="603" y="292"/>
                </a:lnTo>
                <a:lnTo>
                  <a:pt x="604" y="290"/>
                </a:lnTo>
                <a:lnTo>
                  <a:pt x="604" y="287"/>
                </a:lnTo>
                <a:lnTo>
                  <a:pt x="602" y="285"/>
                </a:lnTo>
                <a:lnTo>
                  <a:pt x="600" y="283"/>
                </a:lnTo>
                <a:lnTo>
                  <a:pt x="596" y="282"/>
                </a:lnTo>
                <a:lnTo>
                  <a:pt x="593" y="280"/>
                </a:lnTo>
                <a:lnTo>
                  <a:pt x="590" y="282"/>
                </a:lnTo>
                <a:lnTo>
                  <a:pt x="589" y="285"/>
                </a:lnTo>
                <a:lnTo>
                  <a:pt x="589" y="285"/>
                </a:lnTo>
                <a:lnTo>
                  <a:pt x="587" y="287"/>
                </a:lnTo>
                <a:lnTo>
                  <a:pt x="589" y="290"/>
                </a:lnTo>
                <a:lnTo>
                  <a:pt x="590" y="293"/>
                </a:lnTo>
                <a:lnTo>
                  <a:pt x="593" y="295"/>
                </a:lnTo>
                <a:lnTo>
                  <a:pt x="599" y="295"/>
                </a:lnTo>
                <a:lnTo>
                  <a:pt x="602" y="295"/>
                </a:lnTo>
                <a:lnTo>
                  <a:pt x="603" y="292"/>
                </a:lnTo>
                <a:lnTo>
                  <a:pt x="603" y="292"/>
                </a:lnTo>
                <a:close/>
                <a:moveTo>
                  <a:pt x="684" y="242"/>
                </a:moveTo>
                <a:lnTo>
                  <a:pt x="684" y="242"/>
                </a:lnTo>
                <a:lnTo>
                  <a:pt x="683" y="245"/>
                </a:lnTo>
                <a:lnTo>
                  <a:pt x="681" y="245"/>
                </a:lnTo>
                <a:lnTo>
                  <a:pt x="674" y="243"/>
                </a:lnTo>
                <a:lnTo>
                  <a:pt x="654" y="236"/>
                </a:lnTo>
                <a:lnTo>
                  <a:pt x="654" y="236"/>
                </a:lnTo>
                <a:lnTo>
                  <a:pt x="650" y="235"/>
                </a:lnTo>
                <a:lnTo>
                  <a:pt x="649" y="236"/>
                </a:lnTo>
                <a:lnTo>
                  <a:pt x="647" y="238"/>
                </a:lnTo>
                <a:lnTo>
                  <a:pt x="649" y="240"/>
                </a:lnTo>
                <a:lnTo>
                  <a:pt x="653" y="248"/>
                </a:lnTo>
                <a:lnTo>
                  <a:pt x="659" y="255"/>
                </a:lnTo>
                <a:lnTo>
                  <a:pt x="659" y="255"/>
                </a:lnTo>
                <a:lnTo>
                  <a:pt x="661" y="258"/>
                </a:lnTo>
                <a:lnTo>
                  <a:pt x="663" y="259"/>
                </a:lnTo>
                <a:lnTo>
                  <a:pt x="661" y="259"/>
                </a:lnTo>
                <a:lnTo>
                  <a:pt x="659" y="259"/>
                </a:lnTo>
                <a:lnTo>
                  <a:pt x="650" y="256"/>
                </a:lnTo>
                <a:lnTo>
                  <a:pt x="640" y="249"/>
                </a:lnTo>
                <a:lnTo>
                  <a:pt x="640" y="249"/>
                </a:lnTo>
                <a:lnTo>
                  <a:pt x="636" y="248"/>
                </a:lnTo>
                <a:lnTo>
                  <a:pt x="633" y="246"/>
                </a:lnTo>
                <a:lnTo>
                  <a:pt x="632" y="248"/>
                </a:lnTo>
                <a:lnTo>
                  <a:pt x="630" y="250"/>
                </a:lnTo>
                <a:lnTo>
                  <a:pt x="632" y="256"/>
                </a:lnTo>
                <a:lnTo>
                  <a:pt x="633" y="259"/>
                </a:lnTo>
                <a:lnTo>
                  <a:pt x="634" y="260"/>
                </a:lnTo>
                <a:lnTo>
                  <a:pt x="634" y="260"/>
                </a:lnTo>
                <a:lnTo>
                  <a:pt x="637" y="263"/>
                </a:lnTo>
                <a:lnTo>
                  <a:pt x="637" y="265"/>
                </a:lnTo>
                <a:lnTo>
                  <a:pt x="637" y="266"/>
                </a:lnTo>
                <a:lnTo>
                  <a:pt x="636" y="268"/>
                </a:lnTo>
                <a:lnTo>
                  <a:pt x="633" y="268"/>
                </a:lnTo>
                <a:lnTo>
                  <a:pt x="632" y="268"/>
                </a:lnTo>
                <a:lnTo>
                  <a:pt x="629" y="265"/>
                </a:lnTo>
                <a:lnTo>
                  <a:pt x="624" y="262"/>
                </a:lnTo>
                <a:lnTo>
                  <a:pt x="624" y="262"/>
                </a:lnTo>
                <a:lnTo>
                  <a:pt x="613" y="246"/>
                </a:lnTo>
                <a:lnTo>
                  <a:pt x="607" y="240"/>
                </a:lnTo>
                <a:lnTo>
                  <a:pt x="603" y="238"/>
                </a:lnTo>
                <a:lnTo>
                  <a:pt x="599" y="238"/>
                </a:lnTo>
                <a:lnTo>
                  <a:pt x="599" y="238"/>
                </a:lnTo>
                <a:lnTo>
                  <a:pt x="595" y="238"/>
                </a:lnTo>
                <a:lnTo>
                  <a:pt x="592" y="239"/>
                </a:lnTo>
                <a:lnTo>
                  <a:pt x="590" y="242"/>
                </a:lnTo>
                <a:lnTo>
                  <a:pt x="590" y="245"/>
                </a:lnTo>
                <a:lnTo>
                  <a:pt x="593" y="252"/>
                </a:lnTo>
                <a:lnTo>
                  <a:pt x="596" y="258"/>
                </a:lnTo>
                <a:lnTo>
                  <a:pt x="596" y="258"/>
                </a:lnTo>
                <a:lnTo>
                  <a:pt x="602" y="263"/>
                </a:lnTo>
                <a:lnTo>
                  <a:pt x="607" y="268"/>
                </a:lnTo>
                <a:lnTo>
                  <a:pt x="622" y="275"/>
                </a:lnTo>
                <a:lnTo>
                  <a:pt x="622" y="275"/>
                </a:lnTo>
                <a:lnTo>
                  <a:pt x="627" y="277"/>
                </a:lnTo>
                <a:lnTo>
                  <a:pt x="632" y="277"/>
                </a:lnTo>
                <a:lnTo>
                  <a:pt x="643" y="276"/>
                </a:lnTo>
                <a:lnTo>
                  <a:pt x="653" y="275"/>
                </a:lnTo>
                <a:lnTo>
                  <a:pt x="660" y="275"/>
                </a:lnTo>
                <a:lnTo>
                  <a:pt x="660" y="275"/>
                </a:lnTo>
                <a:lnTo>
                  <a:pt x="663" y="276"/>
                </a:lnTo>
                <a:lnTo>
                  <a:pt x="663" y="277"/>
                </a:lnTo>
                <a:lnTo>
                  <a:pt x="660" y="283"/>
                </a:lnTo>
                <a:lnTo>
                  <a:pt x="656" y="289"/>
                </a:lnTo>
                <a:lnTo>
                  <a:pt x="656" y="292"/>
                </a:lnTo>
                <a:lnTo>
                  <a:pt x="657" y="295"/>
                </a:lnTo>
                <a:lnTo>
                  <a:pt x="657" y="295"/>
                </a:lnTo>
                <a:lnTo>
                  <a:pt x="660" y="296"/>
                </a:lnTo>
                <a:lnTo>
                  <a:pt x="663" y="297"/>
                </a:lnTo>
                <a:lnTo>
                  <a:pt x="671" y="297"/>
                </a:lnTo>
                <a:lnTo>
                  <a:pt x="690" y="296"/>
                </a:lnTo>
                <a:lnTo>
                  <a:pt x="690" y="296"/>
                </a:lnTo>
                <a:lnTo>
                  <a:pt x="694" y="296"/>
                </a:lnTo>
                <a:lnTo>
                  <a:pt x="697" y="295"/>
                </a:lnTo>
                <a:lnTo>
                  <a:pt x="698" y="292"/>
                </a:lnTo>
                <a:lnTo>
                  <a:pt x="700" y="287"/>
                </a:lnTo>
                <a:lnTo>
                  <a:pt x="704" y="283"/>
                </a:lnTo>
                <a:lnTo>
                  <a:pt x="704" y="283"/>
                </a:lnTo>
                <a:lnTo>
                  <a:pt x="705" y="282"/>
                </a:lnTo>
                <a:lnTo>
                  <a:pt x="705" y="280"/>
                </a:lnTo>
                <a:lnTo>
                  <a:pt x="704" y="277"/>
                </a:lnTo>
                <a:lnTo>
                  <a:pt x="701" y="273"/>
                </a:lnTo>
                <a:lnTo>
                  <a:pt x="701" y="270"/>
                </a:lnTo>
                <a:lnTo>
                  <a:pt x="703" y="266"/>
                </a:lnTo>
                <a:lnTo>
                  <a:pt x="703" y="266"/>
                </a:lnTo>
                <a:lnTo>
                  <a:pt x="703" y="262"/>
                </a:lnTo>
                <a:lnTo>
                  <a:pt x="703" y="256"/>
                </a:lnTo>
                <a:lnTo>
                  <a:pt x="700" y="252"/>
                </a:lnTo>
                <a:lnTo>
                  <a:pt x="696" y="248"/>
                </a:lnTo>
                <a:lnTo>
                  <a:pt x="691" y="243"/>
                </a:lnTo>
                <a:lnTo>
                  <a:pt x="688" y="242"/>
                </a:lnTo>
                <a:lnTo>
                  <a:pt x="686" y="240"/>
                </a:lnTo>
                <a:lnTo>
                  <a:pt x="684" y="242"/>
                </a:lnTo>
                <a:lnTo>
                  <a:pt x="684" y="242"/>
                </a:lnTo>
                <a:close/>
                <a:moveTo>
                  <a:pt x="714" y="201"/>
                </a:moveTo>
                <a:lnTo>
                  <a:pt x="714" y="201"/>
                </a:lnTo>
                <a:lnTo>
                  <a:pt x="728" y="199"/>
                </a:lnTo>
                <a:lnTo>
                  <a:pt x="742" y="195"/>
                </a:lnTo>
                <a:lnTo>
                  <a:pt x="742" y="195"/>
                </a:lnTo>
                <a:lnTo>
                  <a:pt x="745" y="194"/>
                </a:lnTo>
                <a:lnTo>
                  <a:pt x="744" y="191"/>
                </a:lnTo>
                <a:lnTo>
                  <a:pt x="742" y="188"/>
                </a:lnTo>
                <a:lnTo>
                  <a:pt x="742" y="186"/>
                </a:lnTo>
                <a:lnTo>
                  <a:pt x="744" y="184"/>
                </a:lnTo>
                <a:lnTo>
                  <a:pt x="744" y="184"/>
                </a:lnTo>
                <a:lnTo>
                  <a:pt x="745" y="181"/>
                </a:lnTo>
                <a:lnTo>
                  <a:pt x="744" y="178"/>
                </a:lnTo>
                <a:lnTo>
                  <a:pt x="741" y="176"/>
                </a:lnTo>
                <a:lnTo>
                  <a:pt x="738" y="176"/>
                </a:lnTo>
                <a:lnTo>
                  <a:pt x="731" y="175"/>
                </a:lnTo>
                <a:lnTo>
                  <a:pt x="727" y="176"/>
                </a:lnTo>
                <a:lnTo>
                  <a:pt x="727" y="176"/>
                </a:lnTo>
                <a:lnTo>
                  <a:pt x="725" y="176"/>
                </a:lnTo>
                <a:lnTo>
                  <a:pt x="721" y="175"/>
                </a:lnTo>
                <a:lnTo>
                  <a:pt x="711" y="171"/>
                </a:lnTo>
                <a:lnTo>
                  <a:pt x="700" y="165"/>
                </a:lnTo>
                <a:lnTo>
                  <a:pt x="696" y="165"/>
                </a:lnTo>
                <a:lnTo>
                  <a:pt x="693" y="167"/>
                </a:lnTo>
                <a:lnTo>
                  <a:pt x="693" y="167"/>
                </a:lnTo>
                <a:lnTo>
                  <a:pt x="693" y="169"/>
                </a:lnTo>
                <a:lnTo>
                  <a:pt x="693" y="175"/>
                </a:lnTo>
                <a:lnTo>
                  <a:pt x="698" y="186"/>
                </a:lnTo>
                <a:lnTo>
                  <a:pt x="701" y="192"/>
                </a:lnTo>
                <a:lnTo>
                  <a:pt x="705" y="196"/>
                </a:lnTo>
                <a:lnTo>
                  <a:pt x="710" y="199"/>
                </a:lnTo>
                <a:lnTo>
                  <a:pt x="714" y="201"/>
                </a:lnTo>
                <a:lnTo>
                  <a:pt x="714" y="201"/>
                </a:lnTo>
                <a:close/>
                <a:moveTo>
                  <a:pt x="771" y="203"/>
                </a:moveTo>
                <a:lnTo>
                  <a:pt x="771" y="203"/>
                </a:lnTo>
                <a:lnTo>
                  <a:pt x="768" y="203"/>
                </a:lnTo>
                <a:lnTo>
                  <a:pt x="762" y="202"/>
                </a:lnTo>
                <a:lnTo>
                  <a:pt x="744" y="205"/>
                </a:lnTo>
                <a:lnTo>
                  <a:pt x="728" y="208"/>
                </a:lnTo>
                <a:lnTo>
                  <a:pt x="724" y="211"/>
                </a:lnTo>
                <a:lnTo>
                  <a:pt x="724" y="212"/>
                </a:lnTo>
                <a:lnTo>
                  <a:pt x="724" y="212"/>
                </a:lnTo>
                <a:lnTo>
                  <a:pt x="724" y="212"/>
                </a:lnTo>
                <a:lnTo>
                  <a:pt x="731" y="215"/>
                </a:lnTo>
                <a:lnTo>
                  <a:pt x="738" y="216"/>
                </a:lnTo>
                <a:lnTo>
                  <a:pt x="745" y="216"/>
                </a:lnTo>
                <a:lnTo>
                  <a:pt x="754" y="213"/>
                </a:lnTo>
                <a:lnTo>
                  <a:pt x="767" y="209"/>
                </a:lnTo>
                <a:lnTo>
                  <a:pt x="771" y="206"/>
                </a:lnTo>
                <a:lnTo>
                  <a:pt x="771" y="203"/>
                </a:lnTo>
                <a:lnTo>
                  <a:pt x="771" y="203"/>
                </a:lnTo>
                <a:close/>
                <a:moveTo>
                  <a:pt x="764" y="307"/>
                </a:moveTo>
                <a:lnTo>
                  <a:pt x="764" y="307"/>
                </a:lnTo>
                <a:lnTo>
                  <a:pt x="768" y="307"/>
                </a:lnTo>
                <a:lnTo>
                  <a:pt x="769" y="305"/>
                </a:lnTo>
                <a:lnTo>
                  <a:pt x="771" y="302"/>
                </a:lnTo>
                <a:lnTo>
                  <a:pt x="769" y="299"/>
                </a:lnTo>
                <a:lnTo>
                  <a:pt x="768" y="295"/>
                </a:lnTo>
                <a:lnTo>
                  <a:pt x="765" y="289"/>
                </a:lnTo>
                <a:lnTo>
                  <a:pt x="755" y="280"/>
                </a:lnTo>
                <a:lnTo>
                  <a:pt x="755" y="280"/>
                </a:lnTo>
                <a:lnTo>
                  <a:pt x="750" y="279"/>
                </a:lnTo>
                <a:lnTo>
                  <a:pt x="742" y="279"/>
                </a:lnTo>
                <a:lnTo>
                  <a:pt x="735" y="280"/>
                </a:lnTo>
                <a:lnTo>
                  <a:pt x="728" y="283"/>
                </a:lnTo>
                <a:lnTo>
                  <a:pt x="721" y="287"/>
                </a:lnTo>
                <a:lnTo>
                  <a:pt x="717" y="290"/>
                </a:lnTo>
                <a:lnTo>
                  <a:pt x="715" y="295"/>
                </a:lnTo>
                <a:lnTo>
                  <a:pt x="714" y="296"/>
                </a:lnTo>
                <a:lnTo>
                  <a:pt x="715" y="296"/>
                </a:lnTo>
                <a:lnTo>
                  <a:pt x="715" y="296"/>
                </a:lnTo>
                <a:lnTo>
                  <a:pt x="724" y="300"/>
                </a:lnTo>
                <a:lnTo>
                  <a:pt x="737" y="305"/>
                </a:lnTo>
                <a:lnTo>
                  <a:pt x="751" y="307"/>
                </a:lnTo>
                <a:lnTo>
                  <a:pt x="764" y="307"/>
                </a:lnTo>
                <a:lnTo>
                  <a:pt x="764" y="307"/>
                </a:lnTo>
                <a:close/>
                <a:moveTo>
                  <a:pt x="673" y="407"/>
                </a:moveTo>
                <a:lnTo>
                  <a:pt x="673" y="407"/>
                </a:lnTo>
                <a:lnTo>
                  <a:pt x="677" y="410"/>
                </a:lnTo>
                <a:lnTo>
                  <a:pt x="681" y="411"/>
                </a:lnTo>
                <a:lnTo>
                  <a:pt x="684" y="410"/>
                </a:lnTo>
                <a:lnTo>
                  <a:pt x="686" y="407"/>
                </a:lnTo>
                <a:lnTo>
                  <a:pt x="691" y="403"/>
                </a:lnTo>
                <a:lnTo>
                  <a:pt x="696" y="400"/>
                </a:lnTo>
                <a:lnTo>
                  <a:pt x="701" y="400"/>
                </a:lnTo>
                <a:lnTo>
                  <a:pt x="701" y="400"/>
                </a:lnTo>
                <a:lnTo>
                  <a:pt x="707" y="398"/>
                </a:lnTo>
                <a:lnTo>
                  <a:pt x="711" y="396"/>
                </a:lnTo>
                <a:lnTo>
                  <a:pt x="715" y="390"/>
                </a:lnTo>
                <a:lnTo>
                  <a:pt x="717" y="384"/>
                </a:lnTo>
                <a:lnTo>
                  <a:pt x="720" y="371"/>
                </a:lnTo>
                <a:lnTo>
                  <a:pt x="723" y="360"/>
                </a:lnTo>
                <a:lnTo>
                  <a:pt x="723" y="360"/>
                </a:lnTo>
                <a:lnTo>
                  <a:pt x="723" y="357"/>
                </a:lnTo>
                <a:lnTo>
                  <a:pt x="721" y="354"/>
                </a:lnTo>
                <a:lnTo>
                  <a:pt x="720" y="353"/>
                </a:lnTo>
                <a:lnTo>
                  <a:pt x="717" y="353"/>
                </a:lnTo>
                <a:lnTo>
                  <a:pt x="714" y="353"/>
                </a:lnTo>
                <a:lnTo>
                  <a:pt x="713" y="354"/>
                </a:lnTo>
                <a:lnTo>
                  <a:pt x="711" y="356"/>
                </a:lnTo>
                <a:lnTo>
                  <a:pt x="713" y="359"/>
                </a:lnTo>
                <a:lnTo>
                  <a:pt x="713" y="359"/>
                </a:lnTo>
                <a:lnTo>
                  <a:pt x="714" y="364"/>
                </a:lnTo>
                <a:lnTo>
                  <a:pt x="714" y="369"/>
                </a:lnTo>
                <a:lnTo>
                  <a:pt x="713" y="369"/>
                </a:lnTo>
                <a:lnTo>
                  <a:pt x="711" y="369"/>
                </a:lnTo>
                <a:lnTo>
                  <a:pt x="710" y="364"/>
                </a:lnTo>
                <a:lnTo>
                  <a:pt x="710" y="364"/>
                </a:lnTo>
                <a:lnTo>
                  <a:pt x="710" y="363"/>
                </a:lnTo>
                <a:lnTo>
                  <a:pt x="707" y="361"/>
                </a:lnTo>
                <a:lnTo>
                  <a:pt x="701" y="360"/>
                </a:lnTo>
                <a:lnTo>
                  <a:pt x="696" y="360"/>
                </a:lnTo>
                <a:lnTo>
                  <a:pt x="693" y="359"/>
                </a:lnTo>
                <a:lnTo>
                  <a:pt x="690" y="357"/>
                </a:lnTo>
                <a:lnTo>
                  <a:pt x="690" y="357"/>
                </a:lnTo>
                <a:lnTo>
                  <a:pt x="690" y="354"/>
                </a:lnTo>
                <a:lnTo>
                  <a:pt x="691" y="353"/>
                </a:lnTo>
                <a:lnTo>
                  <a:pt x="697" y="349"/>
                </a:lnTo>
                <a:lnTo>
                  <a:pt x="705" y="346"/>
                </a:lnTo>
                <a:lnTo>
                  <a:pt x="708" y="343"/>
                </a:lnTo>
                <a:lnTo>
                  <a:pt x="711" y="340"/>
                </a:lnTo>
                <a:lnTo>
                  <a:pt x="711" y="340"/>
                </a:lnTo>
                <a:lnTo>
                  <a:pt x="711" y="337"/>
                </a:lnTo>
                <a:lnTo>
                  <a:pt x="711" y="334"/>
                </a:lnTo>
                <a:lnTo>
                  <a:pt x="705" y="332"/>
                </a:lnTo>
                <a:lnTo>
                  <a:pt x="700" y="329"/>
                </a:lnTo>
                <a:lnTo>
                  <a:pt x="698" y="327"/>
                </a:lnTo>
                <a:lnTo>
                  <a:pt x="700" y="324"/>
                </a:lnTo>
                <a:lnTo>
                  <a:pt x="700" y="324"/>
                </a:lnTo>
                <a:lnTo>
                  <a:pt x="700" y="324"/>
                </a:lnTo>
                <a:lnTo>
                  <a:pt x="700" y="323"/>
                </a:lnTo>
                <a:lnTo>
                  <a:pt x="697" y="322"/>
                </a:lnTo>
                <a:lnTo>
                  <a:pt x="687" y="323"/>
                </a:lnTo>
                <a:lnTo>
                  <a:pt x="678" y="326"/>
                </a:lnTo>
                <a:lnTo>
                  <a:pt x="677" y="329"/>
                </a:lnTo>
                <a:lnTo>
                  <a:pt x="678" y="330"/>
                </a:lnTo>
                <a:lnTo>
                  <a:pt x="678" y="330"/>
                </a:lnTo>
                <a:lnTo>
                  <a:pt x="683" y="332"/>
                </a:lnTo>
                <a:lnTo>
                  <a:pt x="683" y="333"/>
                </a:lnTo>
                <a:lnTo>
                  <a:pt x="683" y="334"/>
                </a:lnTo>
                <a:lnTo>
                  <a:pt x="683" y="336"/>
                </a:lnTo>
                <a:lnTo>
                  <a:pt x="677" y="336"/>
                </a:lnTo>
                <a:lnTo>
                  <a:pt x="673" y="334"/>
                </a:lnTo>
                <a:lnTo>
                  <a:pt x="670" y="333"/>
                </a:lnTo>
                <a:lnTo>
                  <a:pt x="670" y="333"/>
                </a:lnTo>
                <a:lnTo>
                  <a:pt x="666" y="332"/>
                </a:lnTo>
                <a:lnTo>
                  <a:pt x="660" y="330"/>
                </a:lnTo>
                <a:lnTo>
                  <a:pt x="654" y="332"/>
                </a:lnTo>
                <a:lnTo>
                  <a:pt x="649" y="333"/>
                </a:lnTo>
                <a:lnTo>
                  <a:pt x="644" y="336"/>
                </a:lnTo>
                <a:lnTo>
                  <a:pt x="641" y="339"/>
                </a:lnTo>
                <a:lnTo>
                  <a:pt x="640" y="343"/>
                </a:lnTo>
                <a:lnTo>
                  <a:pt x="641" y="346"/>
                </a:lnTo>
                <a:lnTo>
                  <a:pt x="641" y="346"/>
                </a:lnTo>
                <a:lnTo>
                  <a:pt x="646" y="347"/>
                </a:lnTo>
                <a:lnTo>
                  <a:pt x="650" y="349"/>
                </a:lnTo>
                <a:lnTo>
                  <a:pt x="659" y="349"/>
                </a:lnTo>
                <a:lnTo>
                  <a:pt x="663" y="349"/>
                </a:lnTo>
                <a:lnTo>
                  <a:pt x="664" y="350"/>
                </a:lnTo>
                <a:lnTo>
                  <a:pt x="663" y="354"/>
                </a:lnTo>
                <a:lnTo>
                  <a:pt x="660" y="360"/>
                </a:lnTo>
                <a:lnTo>
                  <a:pt x="660" y="360"/>
                </a:lnTo>
                <a:lnTo>
                  <a:pt x="656" y="364"/>
                </a:lnTo>
                <a:lnTo>
                  <a:pt x="651" y="367"/>
                </a:lnTo>
                <a:lnTo>
                  <a:pt x="647" y="367"/>
                </a:lnTo>
                <a:lnTo>
                  <a:pt x="643" y="364"/>
                </a:lnTo>
                <a:lnTo>
                  <a:pt x="636" y="359"/>
                </a:lnTo>
                <a:lnTo>
                  <a:pt x="633" y="357"/>
                </a:lnTo>
                <a:lnTo>
                  <a:pt x="627" y="357"/>
                </a:lnTo>
                <a:lnTo>
                  <a:pt x="627" y="357"/>
                </a:lnTo>
                <a:lnTo>
                  <a:pt x="624" y="359"/>
                </a:lnTo>
                <a:lnTo>
                  <a:pt x="622" y="361"/>
                </a:lnTo>
                <a:lnTo>
                  <a:pt x="622" y="364"/>
                </a:lnTo>
                <a:lnTo>
                  <a:pt x="622" y="367"/>
                </a:lnTo>
                <a:lnTo>
                  <a:pt x="624" y="371"/>
                </a:lnTo>
                <a:lnTo>
                  <a:pt x="629" y="374"/>
                </a:lnTo>
                <a:lnTo>
                  <a:pt x="633" y="378"/>
                </a:lnTo>
                <a:lnTo>
                  <a:pt x="640" y="380"/>
                </a:lnTo>
                <a:lnTo>
                  <a:pt x="640" y="380"/>
                </a:lnTo>
                <a:lnTo>
                  <a:pt x="646" y="383"/>
                </a:lnTo>
                <a:lnTo>
                  <a:pt x="651" y="386"/>
                </a:lnTo>
                <a:lnTo>
                  <a:pt x="657" y="393"/>
                </a:lnTo>
                <a:lnTo>
                  <a:pt x="664" y="400"/>
                </a:lnTo>
                <a:lnTo>
                  <a:pt x="667" y="404"/>
                </a:lnTo>
                <a:lnTo>
                  <a:pt x="673" y="407"/>
                </a:lnTo>
                <a:lnTo>
                  <a:pt x="673" y="407"/>
                </a:lnTo>
                <a:close/>
                <a:moveTo>
                  <a:pt x="788" y="293"/>
                </a:moveTo>
                <a:lnTo>
                  <a:pt x="788" y="293"/>
                </a:lnTo>
                <a:lnTo>
                  <a:pt x="791" y="297"/>
                </a:lnTo>
                <a:lnTo>
                  <a:pt x="792" y="300"/>
                </a:lnTo>
                <a:lnTo>
                  <a:pt x="795" y="302"/>
                </a:lnTo>
                <a:lnTo>
                  <a:pt x="797" y="302"/>
                </a:lnTo>
                <a:lnTo>
                  <a:pt x="801" y="302"/>
                </a:lnTo>
                <a:lnTo>
                  <a:pt x="804" y="302"/>
                </a:lnTo>
                <a:lnTo>
                  <a:pt x="806" y="303"/>
                </a:lnTo>
                <a:lnTo>
                  <a:pt x="806" y="303"/>
                </a:lnTo>
                <a:lnTo>
                  <a:pt x="814" y="307"/>
                </a:lnTo>
                <a:lnTo>
                  <a:pt x="821" y="310"/>
                </a:lnTo>
                <a:lnTo>
                  <a:pt x="828" y="310"/>
                </a:lnTo>
                <a:lnTo>
                  <a:pt x="831" y="309"/>
                </a:lnTo>
                <a:lnTo>
                  <a:pt x="834" y="307"/>
                </a:lnTo>
                <a:lnTo>
                  <a:pt x="834" y="307"/>
                </a:lnTo>
                <a:lnTo>
                  <a:pt x="841" y="300"/>
                </a:lnTo>
                <a:lnTo>
                  <a:pt x="843" y="300"/>
                </a:lnTo>
                <a:lnTo>
                  <a:pt x="845" y="302"/>
                </a:lnTo>
                <a:lnTo>
                  <a:pt x="845" y="302"/>
                </a:lnTo>
                <a:lnTo>
                  <a:pt x="846" y="305"/>
                </a:lnTo>
                <a:lnTo>
                  <a:pt x="849" y="307"/>
                </a:lnTo>
                <a:lnTo>
                  <a:pt x="861" y="310"/>
                </a:lnTo>
                <a:lnTo>
                  <a:pt x="876" y="312"/>
                </a:lnTo>
                <a:lnTo>
                  <a:pt x="898" y="312"/>
                </a:lnTo>
                <a:lnTo>
                  <a:pt x="898" y="312"/>
                </a:lnTo>
                <a:lnTo>
                  <a:pt x="909" y="312"/>
                </a:lnTo>
                <a:lnTo>
                  <a:pt x="916" y="310"/>
                </a:lnTo>
                <a:lnTo>
                  <a:pt x="922" y="309"/>
                </a:lnTo>
                <a:lnTo>
                  <a:pt x="925" y="306"/>
                </a:lnTo>
                <a:lnTo>
                  <a:pt x="929" y="303"/>
                </a:lnTo>
                <a:lnTo>
                  <a:pt x="930" y="303"/>
                </a:lnTo>
                <a:lnTo>
                  <a:pt x="933" y="303"/>
                </a:lnTo>
                <a:lnTo>
                  <a:pt x="933" y="303"/>
                </a:lnTo>
                <a:lnTo>
                  <a:pt x="943" y="307"/>
                </a:lnTo>
                <a:lnTo>
                  <a:pt x="954" y="309"/>
                </a:lnTo>
                <a:lnTo>
                  <a:pt x="967" y="309"/>
                </a:lnTo>
                <a:lnTo>
                  <a:pt x="976" y="307"/>
                </a:lnTo>
                <a:lnTo>
                  <a:pt x="976" y="307"/>
                </a:lnTo>
                <a:lnTo>
                  <a:pt x="980" y="306"/>
                </a:lnTo>
                <a:lnTo>
                  <a:pt x="983" y="303"/>
                </a:lnTo>
                <a:lnTo>
                  <a:pt x="987" y="296"/>
                </a:lnTo>
                <a:lnTo>
                  <a:pt x="990" y="289"/>
                </a:lnTo>
                <a:lnTo>
                  <a:pt x="990" y="282"/>
                </a:lnTo>
                <a:lnTo>
                  <a:pt x="990" y="282"/>
                </a:lnTo>
                <a:lnTo>
                  <a:pt x="990" y="280"/>
                </a:lnTo>
                <a:lnTo>
                  <a:pt x="987" y="279"/>
                </a:lnTo>
                <a:lnTo>
                  <a:pt x="979" y="276"/>
                </a:lnTo>
                <a:lnTo>
                  <a:pt x="966" y="275"/>
                </a:lnTo>
                <a:lnTo>
                  <a:pt x="950" y="273"/>
                </a:lnTo>
                <a:lnTo>
                  <a:pt x="935" y="272"/>
                </a:lnTo>
                <a:lnTo>
                  <a:pt x="920" y="272"/>
                </a:lnTo>
                <a:lnTo>
                  <a:pt x="907" y="273"/>
                </a:lnTo>
                <a:lnTo>
                  <a:pt x="900" y="275"/>
                </a:lnTo>
                <a:lnTo>
                  <a:pt x="900" y="275"/>
                </a:lnTo>
                <a:lnTo>
                  <a:pt x="895" y="277"/>
                </a:lnTo>
                <a:lnTo>
                  <a:pt x="889" y="277"/>
                </a:lnTo>
                <a:lnTo>
                  <a:pt x="876" y="277"/>
                </a:lnTo>
                <a:lnTo>
                  <a:pt x="865" y="276"/>
                </a:lnTo>
                <a:lnTo>
                  <a:pt x="859" y="276"/>
                </a:lnTo>
                <a:lnTo>
                  <a:pt x="855" y="277"/>
                </a:lnTo>
                <a:lnTo>
                  <a:pt x="855" y="277"/>
                </a:lnTo>
                <a:lnTo>
                  <a:pt x="851" y="279"/>
                </a:lnTo>
                <a:lnTo>
                  <a:pt x="849" y="279"/>
                </a:lnTo>
                <a:lnTo>
                  <a:pt x="845" y="276"/>
                </a:lnTo>
                <a:lnTo>
                  <a:pt x="839" y="272"/>
                </a:lnTo>
                <a:lnTo>
                  <a:pt x="835" y="270"/>
                </a:lnTo>
                <a:lnTo>
                  <a:pt x="828" y="269"/>
                </a:lnTo>
                <a:lnTo>
                  <a:pt x="828" y="269"/>
                </a:lnTo>
                <a:lnTo>
                  <a:pt x="824" y="269"/>
                </a:lnTo>
                <a:lnTo>
                  <a:pt x="821" y="268"/>
                </a:lnTo>
                <a:lnTo>
                  <a:pt x="821" y="266"/>
                </a:lnTo>
                <a:lnTo>
                  <a:pt x="822" y="263"/>
                </a:lnTo>
                <a:lnTo>
                  <a:pt x="834" y="255"/>
                </a:lnTo>
                <a:lnTo>
                  <a:pt x="834" y="255"/>
                </a:lnTo>
                <a:lnTo>
                  <a:pt x="834" y="253"/>
                </a:lnTo>
                <a:lnTo>
                  <a:pt x="831" y="250"/>
                </a:lnTo>
                <a:lnTo>
                  <a:pt x="818" y="246"/>
                </a:lnTo>
                <a:lnTo>
                  <a:pt x="804" y="242"/>
                </a:lnTo>
                <a:lnTo>
                  <a:pt x="797" y="242"/>
                </a:lnTo>
                <a:lnTo>
                  <a:pt x="791" y="242"/>
                </a:lnTo>
                <a:lnTo>
                  <a:pt x="791" y="242"/>
                </a:lnTo>
                <a:lnTo>
                  <a:pt x="781" y="242"/>
                </a:lnTo>
                <a:lnTo>
                  <a:pt x="774" y="240"/>
                </a:lnTo>
                <a:lnTo>
                  <a:pt x="757" y="232"/>
                </a:lnTo>
                <a:lnTo>
                  <a:pt x="757" y="232"/>
                </a:lnTo>
                <a:lnTo>
                  <a:pt x="751" y="231"/>
                </a:lnTo>
                <a:lnTo>
                  <a:pt x="744" y="229"/>
                </a:lnTo>
                <a:lnTo>
                  <a:pt x="728" y="229"/>
                </a:lnTo>
                <a:lnTo>
                  <a:pt x="723" y="229"/>
                </a:lnTo>
                <a:lnTo>
                  <a:pt x="717" y="232"/>
                </a:lnTo>
                <a:lnTo>
                  <a:pt x="715" y="235"/>
                </a:lnTo>
                <a:lnTo>
                  <a:pt x="715" y="238"/>
                </a:lnTo>
                <a:lnTo>
                  <a:pt x="715" y="238"/>
                </a:lnTo>
                <a:lnTo>
                  <a:pt x="720" y="240"/>
                </a:lnTo>
                <a:lnTo>
                  <a:pt x="725" y="243"/>
                </a:lnTo>
                <a:lnTo>
                  <a:pt x="741" y="250"/>
                </a:lnTo>
                <a:lnTo>
                  <a:pt x="758" y="255"/>
                </a:lnTo>
                <a:lnTo>
                  <a:pt x="764" y="255"/>
                </a:lnTo>
                <a:lnTo>
                  <a:pt x="767" y="252"/>
                </a:lnTo>
                <a:lnTo>
                  <a:pt x="767" y="252"/>
                </a:lnTo>
                <a:lnTo>
                  <a:pt x="768" y="250"/>
                </a:lnTo>
                <a:lnTo>
                  <a:pt x="771" y="250"/>
                </a:lnTo>
                <a:lnTo>
                  <a:pt x="777" y="255"/>
                </a:lnTo>
                <a:lnTo>
                  <a:pt x="788" y="269"/>
                </a:lnTo>
                <a:lnTo>
                  <a:pt x="788" y="269"/>
                </a:lnTo>
                <a:lnTo>
                  <a:pt x="789" y="272"/>
                </a:lnTo>
                <a:lnTo>
                  <a:pt x="789" y="275"/>
                </a:lnTo>
                <a:lnTo>
                  <a:pt x="788" y="279"/>
                </a:lnTo>
                <a:lnTo>
                  <a:pt x="787" y="285"/>
                </a:lnTo>
                <a:lnTo>
                  <a:pt x="788" y="289"/>
                </a:lnTo>
                <a:lnTo>
                  <a:pt x="788" y="293"/>
                </a:lnTo>
                <a:lnTo>
                  <a:pt x="788" y="293"/>
                </a:lnTo>
                <a:close/>
                <a:moveTo>
                  <a:pt x="825" y="209"/>
                </a:moveTo>
                <a:lnTo>
                  <a:pt x="825" y="209"/>
                </a:lnTo>
                <a:lnTo>
                  <a:pt x="819" y="208"/>
                </a:lnTo>
                <a:lnTo>
                  <a:pt x="815" y="208"/>
                </a:lnTo>
                <a:lnTo>
                  <a:pt x="811" y="209"/>
                </a:lnTo>
                <a:lnTo>
                  <a:pt x="806" y="212"/>
                </a:lnTo>
                <a:lnTo>
                  <a:pt x="805" y="215"/>
                </a:lnTo>
                <a:lnTo>
                  <a:pt x="804" y="216"/>
                </a:lnTo>
                <a:lnTo>
                  <a:pt x="805" y="219"/>
                </a:lnTo>
                <a:lnTo>
                  <a:pt x="809" y="222"/>
                </a:lnTo>
                <a:lnTo>
                  <a:pt x="809" y="222"/>
                </a:lnTo>
                <a:lnTo>
                  <a:pt x="814" y="223"/>
                </a:lnTo>
                <a:lnTo>
                  <a:pt x="818" y="222"/>
                </a:lnTo>
                <a:lnTo>
                  <a:pt x="822" y="222"/>
                </a:lnTo>
                <a:lnTo>
                  <a:pt x="826" y="219"/>
                </a:lnTo>
                <a:lnTo>
                  <a:pt x="828" y="218"/>
                </a:lnTo>
                <a:lnTo>
                  <a:pt x="829" y="215"/>
                </a:lnTo>
                <a:lnTo>
                  <a:pt x="828" y="212"/>
                </a:lnTo>
                <a:lnTo>
                  <a:pt x="825" y="209"/>
                </a:lnTo>
                <a:lnTo>
                  <a:pt x="825" y="209"/>
                </a:lnTo>
                <a:close/>
                <a:moveTo>
                  <a:pt x="723" y="130"/>
                </a:moveTo>
                <a:lnTo>
                  <a:pt x="723" y="130"/>
                </a:lnTo>
                <a:lnTo>
                  <a:pt x="725" y="132"/>
                </a:lnTo>
                <a:lnTo>
                  <a:pt x="728" y="134"/>
                </a:lnTo>
                <a:lnTo>
                  <a:pt x="730" y="138"/>
                </a:lnTo>
                <a:lnTo>
                  <a:pt x="733" y="144"/>
                </a:lnTo>
                <a:lnTo>
                  <a:pt x="734" y="145"/>
                </a:lnTo>
                <a:lnTo>
                  <a:pt x="738" y="147"/>
                </a:lnTo>
                <a:lnTo>
                  <a:pt x="738" y="147"/>
                </a:lnTo>
                <a:lnTo>
                  <a:pt x="742" y="148"/>
                </a:lnTo>
                <a:lnTo>
                  <a:pt x="750" y="148"/>
                </a:lnTo>
                <a:lnTo>
                  <a:pt x="765" y="147"/>
                </a:lnTo>
                <a:lnTo>
                  <a:pt x="778" y="145"/>
                </a:lnTo>
                <a:lnTo>
                  <a:pt x="782" y="147"/>
                </a:lnTo>
                <a:lnTo>
                  <a:pt x="785" y="148"/>
                </a:lnTo>
                <a:lnTo>
                  <a:pt x="785" y="148"/>
                </a:lnTo>
                <a:lnTo>
                  <a:pt x="784" y="151"/>
                </a:lnTo>
                <a:lnTo>
                  <a:pt x="781" y="154"/>
                </a:lnTo>
                <a:lnTo>
                  <a:pt x="769" y="157"/>
                </a:lnTo>
                <a:lnTo>
                  <a:pt x="760" y="159"/>
                </a:lnTo>
                <a:lnTo>
                  <a:pt x="757" y="161"/>
                </a:lnTo>
                <a:lnTo>
                  <a:pt x="757" y="161"/>
                </a:lnTo>
                <a:lnTo>
                  <a:pt x="757" y="162"/>
                </a:lnTo>
                <a:lnTo>
                  <a:pt x="757" y="162"/>
                </a:lnTo>
                <a:lnTo>
                  <a:pt x="762" y="167"/>
                </a:lnTo>
                <a:lnTo>
                  <a:pt x="771" y="171"/>
                </a:lnTo>
                <a:lnTo>
                  <a:pt x="778" y="175"/>
                </a:lnTo>
                <a:lnTo>
                  <a:pt x="779" y="178"/>
                </a:lnTo>
                <a:lnTo>
                  <a:pt x="779" y="179"/>
                </a:lnTo>
                <a:lnTo>
                  <a:pt x="779" y="179"/>
                </a:lnTo>
                <a:lnTo>
                  <a:pt x="779" y="181"/>
                </a:lnTo>
                <a:lnTo>
                  <a:pt x="784" y="184"/>
                </a:lnTo>
                <a:lnTo>
                  <a:pt x="795" y="188"/>
                </a:lnTo>
                <a:lnTo>
                  <a:pt x="809" y="191"/>
                </a:lnTo>
                <a:lnTo>
                  <a:pt x="814" y="191"/>
                </a:lnTo>
                <a:lnTo>
                  <a:pt x="816" y="189"/>
                </a:lnTo>
                <a:lnTo>
                  <a:pt x="816" y="189"/>
                </a:lnTo>
                <a:lnTo>
                  <a:pt x="821" y="186"/>
                </a:lnTo>
                <a:lnTo>
                  <a:pt x="826" y="186"/>
                </a:lnTo>
                <a:lnTo>
                  <a:pt x="832" y="186"/>
                </a:lnTo>
                <a:lnTo>
                  <a:pt x="839" y="189"/>
                </a:lnTo>
                <a:lnTo>
                  <a:pt x="839" y="189"/>
                </a:lnTo>
                <a:lnTo>
                  <a:pt x="843" y="189"/>
                </a:lnTo>
                <a:lnTo>
                  <a:pt x="845" y="188"/>
                </a:lnTo>
                <a:lnTo>
                  <a:pt x="849" y="179"/>
                </a:lnTo>
                <a:lnTo>
                  <a:pt x="852" y="172"/>
                </a:lnTo>
                <a:lnTo>
                  <a:pt x="853" y="171"/>
                </a:lnTo>
                <a:lnTo>
                  <a:pt x="856" y="171"/>
                </a:lnTo>
                <a:lnTo>
                  <a:pt x="856" y="171"/>
                </a:lnTo>
                <a:lnTo>
                  <a:pt x="858" y="172"/>
                </a:lnTo>
                <a:lnTo>
                  <a:pt x="859" y="172"/>
                </a:lnTo>
                <a:lnTo>
                  <a:pt x="862" y="168"/>
                </a:lnTo>
                <a:lnTo>
                  <a:pt x="866" y="162"/>
                </a:lnTo>
                <a:lnTo>
                  <a:pt x="869" y="159"/>
                </a:lnTo>
                <a:lnTo>
                  <a:pt x="872" y="158"/>
                </a:lnTo>
                <a:lnTo>
                  <a:pt x="872" y="158"/>
                </a:lnTo>
                <a:lnTo>
                  <a:pt x="880" y="155"/>
                </a:lnTo>
                <a:lnTo>
                  <a:pt x="889" y="154"/>
                </a:lnTo>
                <a:lnTo>
                  <a:pt x="896" y="151"/>
                </a:lnTo>
                <a:lnTo>
                  <a:pt x="899" y="151"/>
                </a:lnTo>
                <a:lnTo>
                  <a:pt x="899" y="148"/>
                </a:lnTo>
                <a:lnTo>
                  <a:pt x="899" y="148"/>
                </a:lnTo>
                <a:lnTo>
                  <a:pt x="899" y="145"/>
                </a:lnTo>
                <a:lnTo>
                  <a:pt x="896" y="144"/>
                </a:lnTo>
                <a:lnTo>
                  <a:pt x="892" y="141"/>
                </a:lnTo>
                <a:lnTo>
                  <a:pt x="883" y="141"/>
                </a:lnTo>
                <a:lnTo>
                  <a:pt x="883" y="141"/>
                </a:lnTo>
                <a:lnTo>
                  <a:pt x="875" y="141"/>
                </a:lnTo>
                <a:lnTo>
                  <a:pt x="869" y="139"/>
                </a:lnTo>
                <a:lnTo>
                  <a:pt x="868" y="138"/>
                </a:lnTo>
                <a:lnTo>
                  <a:pt x="866" y="135"/>
                </a:lnTo>
                <a:lnTo>
                  <a:pt x="866" y="134"/>
                </a:lnTo>
                <a:lnTo>
                  <a:pt x="868" y="131"/>
                </a:lnTo>
                <a:lnTo>
                  <a:pt x="868" y="131"/>
                </a:lnTo>
                <a:lnTo>
                  <a:pt x="869" y="128"/>
                </a:lnTo>
                <a:lnTo>
                  <a:pt x="869" y="127"/>
                </a:lnTo>
                <a:lnTo>
                  <a:pt x="863" y="122"/>
                </a:lnTo>
                <a:lnTo>
                  <a:pt x="861" y="120"/>
                </a:lnTo>
                <a:lnTo>
                  <a:pt x="859" y="118"/>
                </a:lnTo>
                <a:lnTo>
                  <a:pt x="861" y="115"/>
                </a:lnTo>
                <a:lnTo>
                  <a:pt x="861" y="115"/>
                </a:lnTo>
                <a:lnTo>
                  <a:pt x="862" y="114"/>
                </a:lnTo>
                <a:lnTo>
                  <a:pt x="862" y="112"/>
                </a:lnTo>
                <a:lnTo>
                  <a:pt x="861" y="110"/>
                </a:lnTo>
                <a:lnTo>
                  <a:pt x="858" y="110"/>
                </a:lnTo>
                <a:lnTo>
                  <a:pt x="855" y="108"/>
                </a:lnTo>
                <a:lnTo>
                  <a:pt x="852" y="110"/>
                </a:lnTo>
                <a:lnTo>
                  <a:pt x="849" y="111"/>
                </a:lnTo>
                <a:lnTo>
                  <a:pt x="849" y="112"/>
                </a:lnTo>
                <a:lnTo>
                  <a:pt x="849" y="112"/>
                </a:lnTo>
                <a:lnTo>
                  <a:pt x="849" y="115"/>
                </a:lnTo>
                <a:lnTo>
                  <a:pt x="849" y="117"/>
                </a:lnTo>
                <a:lnTo>
                  <a:pt x="846" y="117"/>
                </a:lnTo>
                <a:lnTo>
                  <a:pt x="843" y="115"/>
                </a:lnTo>
                <a:lnTo>
                  <a:pt x="838" y="111"/>
                </a:lnTo>
                <a:lnTo>
                  <a:pt x="836" y="108"/>
                </a:lnTo>
                <a:lnTo>
                  <a:pt x="835" y="105"/>
                </a:lnTo>
                <a:lnTo>
                  <a:pt x="835" y="105"/>
                </a:lnTo>
                <a:lnTo>
                  <a:pt x="832" y="102"/>
                </a:lnTo>
                <a:lnTo>
                  <a:pt x="829" y="101"/>
                </a:lnTo>
                <a:lnTo>
                  <a:pt x="816" y="95"/>
                </a:lnTo>
                <a:lnTo>
                  <a:pt x="799" y="88"/>
                </a:lnTo>
                <a:lnTo>
                  <a:pt x="792" y="84"/>
                </a:lnTo>
                <a:lnTo>
                  <a:pt x="784" y="78"/>
                </a:lnTo>
                <a:lnTo>
                  <a:pt x="784" y="78"/>
                </a:lnTo>
                <a:lnTo>
                  <a:pt x="777" y="73"/>
                </a:lnTo>
                <a:lnTo>
                  <a:pt x="769" y="70"/>
                </a:lnTo>
                <a:lnTo>
                  <a:pt x="764" y="68"/>
                </a:lnTo>
                <a:lnTo>
                  <a:pt x="760" y="70"/>
                </a:lnTo>
                <a:lnTo>
                  <a:pt x="755" y="70"/>
                </a:lnTo>
                <a:lnTo>
                  <a:pt x="754" y="71"/>
                </a:lnTo>
                <a:lnTo>
                  <a:pt x="754" y="74"/>
                </a:lnTo>
                <a:lnTo>
                  <a:pt x="757" y="74"/>
                </a:lnTo>
                <a:lnTo>
                  <a:pt x="757" y="74"/>
                </a:lnTo>
                <a:lnTo>
                  <a:pt x="762" y="77"/>
                </a:lnTo>
                <a:lnTo>
                  <a:pt x="765" y="80"/>
                </a:lnTo>
                <a:lnTo>
                  <a:pt x="764" y="80"/>
                </a:lnTo>
                <a:lnTo>
                  <a:pt x="764" y="81"/>
                </a:lnTo>
                <a:lnTo>
                  <a:pt x="758" y="81"/>
                </a:lnTo>
                <a:lnTo>
                  <a:pt x="758" y="81"/>
                </a:lnTo>
                <a:lnTo>
                  <a:pt x="750" y="81"/>
                </a:lnTo>
                <a:lnTo>
                  <a:pt x="744" y="83"/>
                </a:lnTo>
                <a:lnTo>
                  <a:pt x="741" y="84"/>
                </a:lnTo>
                <a:lnTo>
                  <a:pt x="741" y="84"/>
                </a:lnTo>
                <a:lnTo>
                  <a:pt x="742" y="87"/>
                </a:lnTo>
                <a:lnTo>
                  <a:pt x="747" y="88"/>
                </a:lnTo>
                <a:lnTo>
                  <a:pt x="747" y="88"/>
                </a:lnTo>
                <a:lnTo>
                  <a:pt x="751" y="90"/>
                </a:lnTo>
                <a:lnTo>
                  <a:pt x="752" y="91"/>
                </a:lnTo>
                <a:lnTo>
                  <a:pt x="752" y="93"/>
                </a:lnTo>
                <a:lnTo>
                  <a:pt x="751" y="94"/>
                </a:lnTo>
                <a:lnTo>
                  <a:pt x="742" y="95"/>
                </a:lnTo>
                <a:lnTo>
                  <a:pt x="734" y="95"/>
                </a:lnTo>
                <a:lnTo>
                  <a:pt x="734" y="95"/>
                </a:lnTo>
                <a:lnTo>
                  <a:pt x="730" y="97"/>
                </a:lnTo>
                <a:lnTo>
                  <a:pt x="727" y="98"/>
                </a:lnTo>
                <a:lnTo>
                  <a:pt x="725" y="101"/>
                </a:lnTo>
                <a:lnTo>
                  <a:pt x="725" y="104"/>
                </a:lnTo>
                <a:lnTo>
                  <a:pt x="725" y="107"/>
                </a:lnTo>
                <a:lnTo>
                  <a:pt x="728" y="110"/>
                </a:lnTo>
                <a:lnTo>
                  <a:pt x="731" y="112"/>
                </a:lnTo>
                <a:lnTo>
                  <a:pt x="737" y="114"/>
                </a:lnTo>
                <a:lnTo>
                  <a:pt x="737" y="114"/>
                </a:lnTo>
                <a:lnTo>
                  <a:pt x="741" y="115"/>
                </a:lnTo>
                <a:lnTo>
                  <a:pt x="744" y="117"/>
                </a:lnTo>
                <a:lnTo>
                  <a:pt x="744" y="118"/>
                </a:lnTo>
                <a:lnTo>
                  <a:pt x="742" y="120"/>
                </a:lnTo>
                <a:lnTo>
                  <a:pt x="741" y="121"/>
                </a:lnTo>
                <a:lnTo>
                  <a:pt x="737" y="122"/>
                </a:lnTo>
                <a:lnTo>
                  <a:pt x="733" y="122"/>
                </a:lnTo>
                <a:lnTo>
                  <a:pt x="728" y="121"/>
                </a:lnTo>
                <a:lnTo>
                  <a:pt x="728" y="121"/>
                </a:lnTo>
                <a:lnTo>
                  <a:pt x="720" y="121"/>
                </a:lnTo>
                <a:lnTo>
                  <a:pt x="718" y="121"/>
                </a:lnTo>
                <a:lnTo>
                  <a:pt x="715" y="122"/>
                </a:lnTo>
                <a:lnTo>
                  <a:pt x="715" y="124"/>
                </a:lnTo>
                <a:lnTo>
                  <a:pt x="717" y="125"/>
                </a:lnTo>
                <a:lnTo>
                  <a:pt x="723" y="130"/>
                </a:lnTo>
                <a:lnTo>
                  <a:pt x="723" y="130"/>
                </a:lnTo>
                <a:close/>
                <a:moveTo>
                  <a:pt x="808" y="60"/>
                </a:moveTo>
                <a:lnTo>
                  <a:pt x="808" y="60"/>
                </a:lnTo>
                <a:lnTo>
                  <a:pt x="815" y="57"/>
                </a:lnTo>
                <a:lnTo>
                  <a:pt x="819" y="57"/>
                </a:lnTo>
                <a:lnTo>
                  <a:pt x="821" y="57"/>
                </a:lnTo>
                <a:lnTo>
                  <a:pt x="821" y="58"/>
                </a:lnTo>
                <a:lnTo>
                  <a:pt x="821" y="60"/>
                </a:lnTo>
                <a:lnTo>
                  <a:pt x="818" y="61"/>
                </a:lnTo>
                <a:lnTo>
                  <a:pt x="818" y="61"/>
                </a:lnTo>
                <a:lnTo>
                  <a:pt x="814" y="64"/>
                </a:lnTo>
                <a:lnTo>
                  <a:pt x="812" y="66"/>
                </a:lnTo>
                <a:lnTo>
                  <a:pt x="814" y="67"/>
                </a:lnTo>
                <a:lnTo>
                  <a:pt x="816" y="68"/>
                </a:lnTo>
                <a:lnTo>
                  <a:pt x="824" y="68"/>
                </a:lnTo>
                <a:lnTo>
                  <a:pt x="824" y="68"/>
                </a:lnTo>
                <a:lnTo>
                  <a:pt x="828" y="68"/>
                </a:lnTo>
                <a:lnTo>
                  <a:pt x="826" y="71"/>
                </a:lnTo>
                <a:lnTo>
                  <a:pt x="822" y="74"/>
                </a:lnTo>
                <a:lnTo>
                  <a:pt x="819" y="77"/>
                </a:lnTo>
                <a:lnTo>
                  <a:pt x="819" y="78"/>
                </a:lnTo>
                <a:lnTo>
                  <a:pt x="819" y="78"/>
                </a:lnTo>
                <a:lnTo>
                  <a:pt x="819" y="81"/>
                </a:lnTo>
                <a:lnTo>
                  <a:pt x="821" y="83"/>
                </a:lnTo>
                <a:lnTo>
                  <a:pt x="826" y="84"/>
                </a:lnTo>
                <a:lnTo>
                  <a:pt x="831" y="85"/>
                </a:lnTo>
                <a:lnTo>
                  <a:pt x="834" y="87"/>
                </a:lnTo>
                <a:lnTo>
                  <a:pt x="834" y="88"/>
                </a:lnTo>
                <a:lnTo>
                  <a:pt x="834" y="88"/>
                </a:lnTo>
                <a:lnTo>
                  <a:pt x="835" y="91"/>
                </a:lnTo>
                <a:lnTo>
                  <a:pt x="839" y="94"/>
                </a:lnTo>
                <a:lnTo>
                  <a:pt x="851" y="95"/>
                </a:lnTo>
                <a:lnTo>
                  <a:pt x="858" y="95"/>
                </a:lnTo>
                <a:lnTo>
                  <a:pt x="865" y="94"/>
                </a:lnTo>
                <a:lnTo>
                  <a:pt x="870" y="93"/>
                </a:lnTo>
                <a:lnTo>
                  <a:pt x="875" y="90"/>
                </a:lnTo>
                <a:lnTo>
                  <a:pt x="875" y="90"/>
                </a:lnTo>
                <a:lnTo>
                  <a:pt x="879" y="87"/>
                </a:lnTo>
                <a:lnTo>
                  <a:pt x="880" y="87"/>
                </a:lnTo>
                <a:lnTo>
                  <a:pt x="880" y="88"/>
                </a:lnTo>
                <a:lnTo>
                  <a:pt x="879" y="98"/>
                </a:lnTo>
                <a:lnTo>
                  <a:pt x="879" y="98"/>
                </a:lnTo>
                <a:lnTo>
                  <a:pt x="882" y="100"/>
                </a:lnTo>
                <a:lnTo>
                  <a:pt x="886" y="102"/>
                </a:lnTo>
                <a:lnTo>
                  <a:pt x="902" y="105"/>
                </a:lnTo>
                <a:lnTo>
                  <a:pt x="917" y="105"/>
                </a:lnTo>
                <a:lnTo>
                  <a:pt x="923" y="104"/>
                </a:lnTo>
                <a:lnTo>
                  <a:pt x="925" y="101"/>
                </a:lnTo>
                <a:lnTo>
                  <a:pt x="925" y="101"/>
                </a:lnTo>
                <a:lnTo>
                  <a:pt x="927" y="98"/>
                </a:lnTo>
                <a:lnTo>
                  <a:pt x="932" y="97"/>
                </a:lnTo>
                <a:lnTo>
                  <a:pt x="942" y="100"/>
                </a:lnTo>
                <a:lnTo>
                  <a:pt x="942" y="100"/>
                </a:lnTo>
                <a:lnTo>
                  <a:pt x="947" y="100"/>
                </a:lnTo>
                <a:lnTo>
                  <a:pt x="953" y="100"/>
                </a:lnTo>
                <a:lnTo>
                  <a:pt x="970" y="95"/>
                </a:lnTo>
                <a:lnTo>
                  <a:pt x="986" y="90"/>
                </a:lnTo>
                <a:lnTo>
                  <a:pt x="991" y="87"/>
                </a:lnTo>
                <a:lnTo>
                  <a:pt x="993" y="83"/>
                </a:lnTo>
                <a:lnTo>
                  <a:pt x="993" y="83"/>
                </a:lnTo>
                <a:lnTo>
                  <a:pt x="994" y="81"/>
                </a:lnTo>
                <a:lnTo>
                  <a:pt x="996" y="80"/>
                </a:lnTo>
                <a:lnTo>
                  <a:pt x="997" y="81"/>
                </a:lnTo>
                <a:lnTo>
                  <a:pt x="999" y="83"/>
                </a:lnTo>
                <a:lnTo>
                  <a:pt x="1000" y="85"/>
                </a:lnTo>
                <a:lnTo>
                  <a:pt x="999" y="90"/>
                </a:lnTo>
                <a:lnTo>
                  <a:pt x="997" y="93"/>
                </a:lnTo>
                <a:lnTo>
                  <a:pt x="993" y="97"/>
                </a:lnTo>
                <a:lnTo>
                  <a:pt x="993" y="97"/>
                </a:lnTo>
                <a:lnTo>
                  <a:pt x="987" y="100"/>
                </a:lnTo>
                <a:lnTo>
                  <a:pt x="981" y="102"/>
                </a:lnTo>
                <a:lnTo>
                  <a:pt x="966" y="104"/>
                </a:lnTo>
                <a:lnTo>
                  <a:pt x="952" y="107"/>
                </a:lnTo>
                <a:lnTo>
                  <a:pt x="940" y="108"/>
                </a:lnTo>
                <a:lnTo>
                  <a:pt x="940" y="108"/>
                </a:lnTo>
                <a:lnTo>
                  <a:pt x="937" y="110"/>
                </a:lnTo>
                <a:lnTo>
                  <a:pt x="937" y="111"/>
                </a:lnTo>
                <a:lnTo>
                  <a:pt x="939" y="114"/>
                </a:lnTo>
                <a:lnTo>
                  <a:pt x="942" y="117"/>
                </a:lnTo>
                <a:lnTo>
                  <a:pt x="960" y="130"/>
                </a:lnTo>
                <a:lnTo>
                  <a:pt x="960" y="130"/>
                </a:lnTo>
                <a:lnTo>
                  <a:pt x="963" y="132"/>
                </a:lnTo>
                <a:lnTo>
                  <a:pt x="963" y="134"/>
                </a:lnTo>
                <a:lnTo>
                  <a:pt x="960" y="134"/>
                </a:lnTo>
                <a:lnTo>
                  <a:pt x="956" y="134"/>
                </a:lnTo>
                <a:lnTo>
                  <a:pt x="944" y="130"/>
                </a:lnTo>
                <a:lnTo>
                  <a:pt x="939" y="125"/>
                </a:lnTo>
                <a:lnTo>
                  <a:pt x="933" y="121"/>
                </a:lnTo>
                <a:lnTo>
                  <a:pt x="933" y="121"/>
                </a:lnTo>
                <a:lnTo>
                  <a:pt x="929" y="118"/>
                </a:lnTo>
                <a:lnTo>
                  <a:pt x="923" y="115"/>
                </a:lnTo>
                <a:lnTo>
                  <a:pt x="916" y="112"/>
                </a:lnTo>
                <a:lnTo>
                  <a:pt x="909" y="111"/>
                </a:lnTo>
                <a:lnTo>
                  <a:pt x="895" y="110"/>
                </a:lnTo>
                <a:lnTo>
                  <a:pt x="883" y="110"/>
                </a:lnTo>
                <a:lnTo>
                  <a:pt x="883" y="110"/>
                </a:lnTo>
                <a:lnTo>
                  <a:pt x="879" y="111"/>
                </a:lnTo>
                <a:lnTo>
                  <a:pt x="876" y="114"/>
                </a:lnTo>
                <a:lnTo>
                  <a:pt x="875" y="118"/>
                </a:lnTo>
                <a:lnTo>
                  <a:pt x="875" y="124"/>
                </a:lnTo>
                <a:lnTo>
                  <a:pt x="876" y="128"/>
                </a:lnTo>
                <a:lnTo>
                  <a:pt x="878" y="132"/>
                </a:lnTo>
                <a:lnTo>
                  <a:pt x="880" y="135"/>
                </a:lnTo>
                <a:lnTo>
                  <a:pt x="883" y="135"/>
                </a:lnTo>
                <a:lnTo>
                  <a:pt x="883" y="135"/>
                </a:lnTo>
                <a:lnTo>
                  <a:pt x="892" y="137"/>
                </a:lnTo>
                <a:lnTo>
                  <a:pt x="899" y="139"/>
                </a:lnTo>
                <a:lnTo>
                  <a:pt x="906" y="145"/>
                </a:lnTo>
                <a:lnTo>
                  <a:pt x="913" y="155"/>
                </a:lnTo>
                <a:lnTo>
                  <a:pt x="913" y="155"/>
                </a:lnTo>
                <a:lnTo>
                  <a:pt x="917" y="159"/>
                </a:lnTo>
                <a:lnTo>
                  <a:pt x="923" y="164"/>
                </a:lnTo>
                <a:lnTo>
                  <a:pt x="933" y="168"/>
                </a:lnTo>
                <a:lnTo>
                  <a:pt x="942" y="171"/>
                </a:lnTo>
                <a:lnTo>
                  <a:pt x="944" y="172"/>
                </a:lnTo>
                <a:lnTo>
                  <a:pt x="944" y="174"/>
                </a:lnTo>
                <a:lnTo>
                  <a:pt x="944" y="174"/>
                </a:lnTo>
                <a:lnTo>
                  <a:pt x="943" y="176"/>
                </a:lnTo>
                <a:lnTo>
                  <a:pt x="940" y="176"/>
                </a:lnTo>
                <a:lnTo>
                  <a:pt x="929" y="174"/>
                </a:lnTo>
                <a:lnTo>
                  <a:pt x="915" y="169"/>
                </a:lnTo>
                <a:lnTo>
                  <a:pt x="902" y="165"/>
                </a:lnTo>
                <a:lnTo>
                  <a:pt x="902" y="165"/>
                </a:lnTo>
                <a:lnTo>
                  <a:pt x="895" y="165"/>
                </a:lnTo>
                <a:lnTo>
                  <a:pt x="889" y="165"/>
                </a:lnTo>
                <a:lnTo>
                  <a:pt x="882" y="168"/>
                </a:lnTo>
                <a:lnTo>
                  <a:pt x="875" y="169"/>
                </a:lnTo>
                <a:lnTo>
                  <a:pt x="869" y="172"/>
                </a:lnTo>
                <a:lnTo>
                  <a:pt x="865" y="176"/>
                </a:lnTo>
                <a:lnTo>
                  <a:pt x="862" y="179"/>
                </a:lnTo>
                <a:lnTo>
                  <a:pt x="861" y="184"/>
                </a:lnTo>
                <a:lnTo>
                  <a:pt x="861" y="184"/>
                </a:lnTo>
                <a:lnTo>
                  <a:pt x="861" y="188"/>
                </a:lnTo>
                <a:lnTo>
                  <a:pt x="863" y="191"/>
                </a:lnTo>
                <a:lnTo>
                  <a:pt x="868" y="192"/>
                </a:lnTo>
                <a:lnTo>
                  <a:pt x="873" y="192"/>
                </a:lnTo>
                <a:lnTo>
                  <a:pt x="886" y="191"/>
                </a:lnTo>
                <a:lnTo>
                  <a:pt x="893" y="188"/>
                </a:lnTo>
                <a:lnTo>
                  <a:pt x="899" y="185"/>
                </a:lnTo>
                <a:lnTo>
                  <a:pt x="899" y="185"/>
                </a:lnTo>
                <a:lnTo>
                  <a:pt x="906" y="182"/>
                </a:lnTo>
                <a:lnTo>
                  <a:pt x="906" y="182"/>
                </a:lnTo>
                <a:lnTo>
                  <a:pt x="906" y="184"/>
                </a:lnTo>
                <a:lnTo>
                  <a:pt x="895" y="195"/>
                </a:lnTo>
                <a:lnTo>
                  <a:pt x="895" y="195"/>
                </a:lnTo>
                <a:lnTo>
                  <a:pt x="893" y="198"/>
                </a:lnTo>
                <a:lnTo>
                  <a:pt x="895" y="201"/>
                </a:lnTo>
                <a:lnTo>
                  <a:pt x="902" y="205"/>
                </a:lnTo>
                <a:lnTo>
                  <a:pt x="910" y="211"/>
                </a:lnTo>
                <a:lnTo>
                  <a:pt x="913" y="213"/>
                </a:lnTo>
                <a:lnTo>
                  <a:pt x="913" y="216"/>
                </a:lnTo>
                <a:lnTo>
                  <a:pt x="913" y="216"/>
                </a:lnTo>
                <a:lnTo>
                  <a:pt x="913" y="219"/>
                </a:lnTo>
                <a:lnTo>
                  <a:pt x="910" y="221"/>
                </a:lnTo>
                <a:lnTo>
                  <a:pt x="907" y="222"/>
                </a:lnTo>
                <a:lnTo>
                  <a:pt x="903" y="221"/>
                </a:lnTo>
                <a:lnTo>
                  <a:pt x="896" y="219"/>
                </a:lnTo>
                <a:lnTo>
                  <a:pt x="893" y="216"/>
                </a:lnTo>
                <a:lnTo>
                  <a:pt x="892" y="213"/>
                </a:lnTo>
                <a:lnTo>
                  <a:pt x="892" y="213"/>
                </a:lnTo>
                <a:lnTo>
                  <a:pt x="889" y="208"/>
                </a:lnTo>
                <a:lnTo>
                  <a:pt x="885" y="203"/>
                </a:lnTo>
                <a:lnTo>
                  <a:pt x="876" y="201"/>
                </a:lnTo>
                <a:lnTo>
                  <a:pt x="865" y="199"/>
                </a:lnTo>
                <a:lnTo>
                  <a:pt x="865" y="199"/>
                </a:lnTo>
                <a:lnTo>
                  <a:pt x="859" y="201"/>
                </a:lnTo>
                <a:lnTo>
                  <a:pt x="855" y="202"/>
                </a:lnTo>
                <a:lnTo>
                  <a:pt x="853" y="205"/>
                </a:lnTo>
                <a:lnTo>
                  <a:pt x="852" y="208"/>
                </a:lnTo>
                <a:lnTo>
                  <a:pt x="853" y="211"/>
                </a:lnTo>
                <a:lnTo>
                  <a:pt x="855" y="212"/>
                </a:lnTo>
                <a:lnTo>
                  <a:pt x="859" y="215"/>
                </a:lnTo>
                <a:lnTo>
                  <a:pt x="862" y="215"/>
                </a:lnTo>
                <a:lnTo>
                  <a:pt x="862" y="215"/>
                </a:lnTo>
                <a:lnTo>
                  <a:pt x="869" y="218"/>
                </a:lnTo>
                <a:lnTo>
                  <a:pt x="870" y="219"/>
                </a:lnTo>
                <a:lnTo>
                  <a:pt x="870" y="221"/>
                </a:lnTo>
                <a:lnTo>
                  <a:pt x="870" y="222"/>
                </a:lnTo>
                <a:lnTo>
                  <a:pt x="869" y="223"/>
                </a:lnTo>
                <a:lnTo>
                  <a:pt x="866" y="225"/>
                </a:lnTo>
                <a:lnTo>
                  <a:pt x="862" y="225"/>
                </a:lnTo>
                <a:lnTo>
                  <a:pt x="862" y="225"/>
                </a:lnTo>
                <a:lnTo>
                  <a:pt x="851" y="226"/>
                </a:lnTo>
                <a:lnTo>
                  <a:pt x="838" y="231"/>
                </a:lnTo>
                <a:lnTo>
                  <a:pt x="832" y="233"/>
                </a:lnTo>
                <a:lnTo>
                  <a:pt x="829" y="236"/>
                </a:lnTo>
                <a:lnTo>
                  <a:pt x="828" y="239"/>
                </a:lnTo>
                <a:lnTo>
                  <a:pt x="829" y="242"/>
                </a:lnTo>
                <a:lnTo>
                  <a:pt x="829" y="242"/>
                </a:lnTo>
                <a:lnTo>
                  <a:pt x="834" y="245"/>
                </a:lnTo>
                <a:lnTo>
                  <a:pt x="841" y="246"/>
                </a:lnTo>
                <a:lnTo>
                  <a:pt x="856" y="246"/>
                </a:lnTo>
                <a:lnTo>
                  <a:pt x="872" y="246"/>
                </a:lnTo>
                <a:lnTo>
                  <a:pt x="878" y="246"/>
                </a:lnTo>
                <a:lnTo>
                  <a:pt x="882" y="248"/>
                </a:lnTo>
                <a:lnTo>
                  <a:pt x="882" y="248"/>
                </a:lnTo>
                <a:lnTo>
                  <a:pt x="888" y="250"/>
                </a:lnTo>
                <a:lnTo>
                  <a:pt x="896" y="253"/>
                </a:lnTo>
                <a:lnTo>
                  <a:pt x="905" y="252"/>
                </a:lnTo>
                <a:lnTo>
                  <a:pt x="907" y="250"/>
                </a:lnTo>
                <a:lnTo>
                  <a:pt x="910" y="249"/>
                </a:lnTo>
                <a:lnTo>
                  <a:pt x="910" y="249"/>
                </a:lnTo>
                <a:lnTo>
                  <a:pt x="912" y="248"/>
                </a:lnTo>
                <a:lnTo>
                  <a:pt x="915" y="246"/>
                </a:lnTo>
                <a:lnTo>
                  <a:pt x="923" y="245"/>
                </a:lnTo>
                <a:lnTo>
                  <a:pt x="943" y="245"/>
                </a:lnTo>
                <a:lnTo>
                  <a:pt x="943" y="245"/>
                </a:lnTo>
                <a:lnTo>
                  <a:pt x="952" y="246"/>
                </a:lnTo>
                <a:lnTo>
                  <a:pt x="957" y="248"/>
                </a:lnTo>
                <a:lnTo>
                  <a:pt x="963" y="249"/>
                </a:lnTo>
                <a:lnTo>
                  <a:pt x="967" y="253"/>
                </a:lnTo>
                <a:lnTo>
                  <a:pt x="967" y="253"/>
                </a:lnTo>
                <a:lnTo>
                  <a:pt x="973" y="256"/>
                </a:lnTo>
                <a:lnTo>
                  <a:pt x="979" y="256"/>
                </a:lnTo>
                <a:lnTo>
                  <a:pt x="986" y="255"/>
                </a:lnTo>
                <a:lnTo>
                  <a:pt x="993" y="250"/>
                </a:lnTo>
                <a:lnTo>
                  <a:pt x="993" y="250"/>
                </a:lnTo>
                <a:lnTo>
                  <a:pt x="1001" y="246"/>
                </a:lnTo>
                <a:lnTo>
                  <a:pt x="1010" y="245"/>
                </a:lnTo>
                <a:lnTo>
                  <a:pt x="1010" y="245"/>
                </a:lnTo>
                <a:lnTo>
                  <a:pt x="1017" y="245"/>
                </a:lnTo>
                <a:lnTo>
                  <a:pt x="1020" y="240"/>
                </a:lnTo>
                <a:lnTo>
                  <a:pt x="1020" y="236"/>
                </a:lnTo>
                <a:lnTo>
                  <a:pt x="1017" y="231"/>
                </a:lnTo>
                <a:lnTo>
                  <a:pt x="1017" y="231"/>
                </a:lnTo>
                <a:lnTo>
                  <a:pt x="1016" y="229"/>
                </a:lnTo>
                <a:lnTo>
                  <a:pt x="1013" y="229"/>
                </a:lnTo>
                <a:lnTo>
                  <a:pt x="1007" y="231"/>
                </a:lnTo>
                <a:lnTo>
                  <a:pt x="1001" y="232"/>
                </a:lnTo>
                <a:lnTo>
                  <a:pt x="1000" y="232"/>
                </a:lnTo>
                <a:lnTo>
                  <a:pt x="999" y="231"/>
                </a:lnTo>
                <a:lnTo>
                  <a:pt x="999" y="231"/>
                </a:lnTo>
                <a:lnTo>
                  <a:pt x="997" y="229"/>
                </a:lnTo>
                <a:lnTo>
                  <a:pt x="996" y="226"/>
                </a:lnTo>
                <a:lnTo>
                  <a:pt x="989" y="225"/>
                </a:lnTo>
                <a:lnTo>
                  <a:pt x="979" y="223"/>
                </a:lnTo>
                <a:lnTo>
                  <a:pt x="964" y="225"/>
                </a:lnTo>
                <a:lnTo>
                  <a:pt x="964" y="225"/>
                </a:lnTo>
                <a:lnTo>
                  <a:pt x="959" y="225"/>
                </a:lnTo>
                <a:lnTo>
                  <a:pt x="954" y="223"/>
                </a:lnTo>
                <a:lnTo>
                  <a:pt x="953" y="222"/>
                </a:lnTo>
                <a:lnTo>
                  <a:pt x="953" y="219"/>
                </a:lnTo>
                <a:lnTo>
                  <a:pt x="954" y="218"/>
                </a:lnTo>
                <a:lnTo>
                  <a:pt x="957" y="216"/>
                </a:lnTo>
                <a:lnTo>
                  <a:pt x="962" y="215"/>
                </a:lnTo>
                <a:lnTo>
                  <a:pt x="966" y="215"/>
                </a:lnTo>
                <a:lnTo>
                  <a:pt x="966" y="215"/>
                </a:lnTo>
                <a:lnTo>
                  <a:pt x="976" y="218"/>
                </a:lnTo>
                <a:lnTo>
                  <a:pt x="986" y="218"/>
                </a:lnTo>
                <a:lnTo>
                  <a:pt x="997" y="216"/>
                </a:lnTo>
                <a:lnTo>
                  <a:pt x="1007" y="213"/>
                </a:lnTo>
                <a:lnTo>
                  <a:pt x="1007" y="213"/>
                </a:lnTo>
                <a:lnTo>
                  <a:pt x="1011" y="212"/>
                </a:lnTo>
                <a:lnTo>
                  <a:pt x="1014" y="211"/>
                </a:lnTo>
                <a:lnTo>
                  <a:pt x="1014" y="209"/>
                </a:lnTo>
                <a:lnTo>
                  <a:pt x="1014" y="206"/>
                </a:lnTo>
                <a:lnTo>
                  <a:pt x="1011" y="202"/>
                </a:lnTo>
                <a:lnTo>
                  <a:pt x="1010" y="198"/>
                </a:lnTo>
                <a:lnTo>
                  <a:pt x="1010" y="198"/>
                </a:lnTo>
                <a:lnTo>
                  <a:pt x="1011" y="196"/>
                </a:lnTo>
                <a:lnTo>
                  <a:pt x="1013" y="195"/>
                </a:lnTo>
                <a:lnTo>
                  <a:pt x="1020" y="195"/>
                </a:lnTo>
                <a:lnTo>
                  <a:pt x="1040" y="196"/>
                </a:lnTo>
                <a:lnTo>
                  <a:pt x="1040" y="196"/>
                </a:lnTo>
                <a:lnTo>
                  <a:pt x="1045" y="195"/>
                </a:lnTo>
                <a:lnTo>
                  <a:pt x="1051" y="194"/>
                </a:lnTo>
                <a:lnTo>
                  <a:pt x="1055" y="189"/>
                </a:lnTo>
                <a:lnTo>
                  <a:pt x="1061" y="185"/>
                </a:lnTo>
                <a:lnTo>
                  <a:pt x="1068" y="174"/>
                </a:lnTo>
                <a:lnTo>
                  <a:pt x="1071" y="168"/>
                </a:lnTo>
                <a:lnTo>
                  <a:pt x="1073" y="164"/>
                </a:lnTo>
                <a:lnTo>
                  <a:pt x="1073" y="164"/>
                </a:lnTo>
                <a:lnTo>
                  <a:pt x="1071" y="159"/>
                </a:lnTo>
                <a:lnTo>
                  <a:pt x="1068" y="157"/>
                </a:lnTo>
                <a:lnTo>
                  <a:pt x="1063" y="155"/>
                </a:lnTo>
                <a:lnTo>
                  <a:pt x="1057" y="154"/>
                </a:lnTo>
                <a:lnTo>
                  <a:pt x="1043" y="154"/>
                </a:lnTo>
                <a:lnTo>
                  <a:pt x="1030" y="154"/>
                </a:lnTo>
                <a:lnTo>
                  <a:pt x="1030" y="154"/>
                </a:lnTo>
                <a:lnTo>
                  <a:pt x="1026" y="154"/>
                </a:lnTo>
                <a:lnTo>
                  <a:pt x="1026" y="152"/>
                </a:lnTo>
                <a:lnTo>
                  <a:pt x="1028" y="151"/>
                </a:lnTo>
                <a:lnTo>
                  <a:pt x="1033" y="149"/>
                </a:lnTo>
                <a:lnTo>
                  <a:pt x="1047" y="147"/>
                </a:lnTo>
                <a:lnTo>
                  <a:pt x="1055" y="145"/>
                </a:lnTo>
                <a:lnTo>
                  <a:pt x="1065" y="145"/>
                </a:lnTo>
                <a:lnTo>
                  <a:pt x="1065" y="145"/>
                </a:lnTo>
                <a:lnTo>
                  <a:pt x="1074" y="145"/>
                </a:lnTo>
                <a:lnTo>
                  <a:pt x="1080" y="144"/>
                </a:lnTo>
                <a:lnTo>
                  <a:pt x="1082" y="142"/>
                </a:lnTo>
                <a:lnTo>
                  <a:pt x="1084" y="139"/>
                </a:lnTo>
                <a:lnTo>
                  <a:pt x="1084" y="134"/>
                </a:lnTo>
                <a:lnTo>
                  <a:pt x="1085" y="132"/>
                </a:lnTo>
                <a:lnTo>
                  <a:pt x="1085" y="130"/>
                </a:lnTo>
                <a:lnTo>
                  <a:pt x="1085" y="130"/>
                </a:lnTo>
                <a:lnTo>
                  <a:pt x="1088" y="130"/>
                </a:lnTo>
                <a:lnTo>
                  <a:pt x="1091" y="130"/>
                </a:lnTo>
                <a:lnTo>
                  <a:pt x="1098" y="131"/>
                </a:lnTo>
                <a:lnTo>
                  <a:pt x="1107" y="132"/>
                </a:lnTo>
                <a:lnTo>
                  <a:pt x="1112" y="132"/>
                </a:lnTo>
                <a:lnTo>
                  <a:pt x="1117" y="132"/>
                </a:lnTo>
                <a:lnTo>
                  <a:pt x="1117" y="132"/>
                </a:lnTo>
                <a:lnTo>
                  <a:pt x="1121" y="131"/>
                </a:lnTo>
                <a:lnTo>
                  <a:pt x="1124" y="130"/>
                </a:lnTo>
                <a:lnTo>
                  <a:pt x="1125" y="124"/>
                </a:lnTo>
                <a:lnTo>
                  <a:pt x="1127" y="120"/>
                </a:lnTo>
                <a:lnTo>
                  <a:pt x="1128" y="118"/>
                </a:lnTo>
                <a:lnTo>
                  <a:pt x="1131" y="118"/>
                </a:lnTo>
                <a:lnTo>
                  <a:pt x="1131" y="118"/>
                </a:lnTo>
                <a:lnTo>
                  <a:pt x="1137" y="117"/>
                </a:lnTo>
                <a:lnTo>
                  <a:pt x="1148" y="111"/>
                </a:lnTo>
                <a:lnTo>
                  <a:pt x="1181" y="91"/>
                </a:lnTo>
                <a:lnTo>
                  <a:pt x="1181" y="91"/>
                </a:lnTo>
                <a:lnTo>
                  <a:pt x="1192" y="87"/>
                </a:lnTo>
                <a:lnTo>
                  <a:pt x="1202" y="83"/>
                </a:lnTo>
                <a:lnTo>
                  <a:pt x="1218" y="78"/>
                </a:lnTo>
                <a:lnTo>
                  <a:pt x="1229" y="74"/>
                </a:lnTo>
                <a:lnTo>
                  <a:pt x="1233" y="71"/>
                </a:lnTo>
                <a:lnTo>
                  <a:pt x="1235" y="68"/>
                </a:lnTo>
                <a:lnTo>
                  <a:pt x="1235" y="68"/>
                </a:lnTo>
                <a:lnTo>
                  <a:pt x="1235" y="67"/>
                </a:lnTo>
                <a:lnTo>
                  <a:pt x="1233" y="67"/>
                </a:lnTo>
                <a:lnTo>
                  <a:pt x="1229" y="66"/>
                </a:lnTo>
                <a:lnTo>
                  <a:pt x="1213" y="66"/>
                </a:lnTo>
                <a:lnTo>
                  <a:pt x="1198" y="67"/>
                </a:lnTo>
                <a:lnTo>
                  <a:pt x="1191" y="67"/>
                </a:lnTo>
                <a:lnTo>
                  <a:pt x="1186" y="66"/>
                </a:lnTo>
                <a:lnTo>
                  <a:pt x="1186" y="66"/>
                </a:lnTo>
                <a:lnTo>
                  <a:pt x="1186" y="66"/>
                </a:lnTo>
                <a:lnTo>
                  <a:pt x="1186" y="66"/>
                </a:lnTo>
                <a:lnTo>
                  <a:pt x="1189" y="63"/>
                </a:lnTo>
                <a:lnTo>
                  <a:pt x="1199" y="60"/>
                </a:lnTo>
                <a:lnTo>
                  <a:pt x="1213" y="57"/>
                </a:lnTo>
                <a:lnTo>
                  <a:pt x="1225" y="57"/>
                </a:lnTo>
                <a:lnTo>
                  <a:pt x="1225" y="57"/>
                </a:lnTo>
                <a:lnTo>
                  <a:pt x="1232" y="58"/>
                </a:lnTo>
                <a:lnTo>
                  <a:pt x="1242" y="57"/>
                </a:lnTo>
                <a:lnTo>
                  <a:pt x="1255" y="51"/>
                </a:lnTo>
                <a:lnTo>
                  <a:pt x="1273" y="43"/>
                </a:lnTo>
                <a:lnTo>
                  <a:pt x="1273" y="43"/>
                </a:lnTo>
                <a:lnTo>
                  <a:pt x="1283" y="38"/>
                </a:lnTo>
                <a:lnTo>
                  <a:pt x="1289" y="34"/>
                </a:lnTo>
                <a:lnTo>
                  <a:pt x="1292" y="31"/>
                </a:lnTo>
                <a:lnTo>
                  <a:pt x="1292" y="30"/>
                </a:lnTo>
                <a:lnTo>
                  <a:pt x="1290" y="29"/>
                </a:lnTo>
                <a:lnTo>
                  <a:pt x="1286" y="27"/>
                </a:lnTo>
                <a:lnTo>
                  <a:pt x="1277" y="27"/>
                </a:lnTo>
                <a:lnTo>
                  <a:pt x="1277" y="27"/>
                </a:lnTo>
                <a:lnTo>
                  <a:pt x="1269" y="29"/>
                </a:lnTo>
                <a:lnTo>
                  <a:pt x="1260" y="27"/>
                </a:lnTo>
                <a:lnTo>
                  <a:pt x="1255" y="23"/>
                </a:lnTo>
                <a:lnTo>
                  <a:pt x="1253" y="20"/>
                </a:lnTo>
                <a:lnTo>
                  <a:pt x="1253" y="17"/>
                </a:lnTo>
                <a:lnTo>
                  <a:pt x="1253" y="17"/>
                </a:lnTo>
                <a:lnTo>
                  <a:pt x="1252" y="16"/>
                </a:lnTo>
                <a:lnTo>
                  <a:pt x="1250" y="14"/>
                </a:lnTo>
                <a:lnTo>
                  <a:pt x="1245" y="14"/>
                </a:lnTo>
                <a:lnTo>
                  <a:pt x="1238" y="14"/>
                </a:lnTo>
                <a:lnTo>
                  <a:pt x="1236" y="14"/>
                </a:lnTo>
                <a:lnTo>
                  <a:pt x="1235" y="13"/>
                </a:lnTo>
                <a:lnTo>
                  <a:pt x="1235" y="13"/>
                </a:lnTo>
                <a:lnTo>
                  <a:pt x="1233" y="11"/>
                </a:lnTo>
                <a:lnTo>
                  <a:pt x="1230" y="10"/>
                </a:lnTo>
                <a:lnTo>
                  <a:pt x="1223" y="11"/>
                </a:lnTo>
                <a:lnTo>
                  <a:pt x="1212" y="13"/>
                </a:lnTo>
                <a:lnTo>
                  <a:pt x="1198" y="17"/>
                </a:lnTo>
                <a:lnTo>
                  <a:pt x="1198" y="17"/>
                </a:lnTo>
                <a:lnTo>
                  <a:pt x="1193" y="20"/>
                </a:lnTo>
                <a:lnTo>
                  <a:pt x="1191" y="20"/>
                </a:lnTo>
                <a:lnTo>
                  <a:pt x="1191" y="19"/>
                </a:lnTo>
                <a:lnTo>
                  <a:pt x="1192" y="17"/>
                </a:lnTo>
                <a:lnTo>
                  <a:pt x="1198" y="11"/>
                </a:lnTo>
                <a:lnTo>
                  <a:pt x="1205" y="7"/>
                </a:lnTo>
                <a:lnTo>
                  <a:pt x="1205" y="7"/>
                </a:lnTo>
                <a:lnTo>
                  <a:pt x="1205" y="7"/>
                </a:lnTo>
                <a:lnTo>
                  <a:pt x="1205" y="7"/>
                </a:lnTo>
                <a:lnTo>
                  <a:pt x="1201" y="6"/>
                </a:lnTo>
                <a:lnTo>
                  <a:pt x="1183" y="6"/>
                </a:lnTo>
                <a:lnTo>
                  <a:pt x="1162" y="4"/>
                </a:lnTo>
                <a:lnTo>
                  <a:pt x="1154" y="3"/>
                </a:lnTo>
                <a:lnTo>
                  <a:pt x="1148" y="1"/>
                </a:lnTo>
                <a:lnTo>
                  <a:pt x="1148" y="1"/>
                </a:lnTo>
                <a:lnTo>
                  <a:pt x="1145" y="0"/>
                </a:lnTo>
                <a:lnTo>
                  <a:pt x="1141" y="0"/>
                </a:lnTo>
                <a:lnTo>
                  <a:pt x="1134" y="3"/>
                </a:lnTo>
                <a:lnTo>
                  <a:pt x="1127" y="6"/>
                </a:lnTo>
                <a:lnTo>
                  <a:pt x="1124" y="6"/>
                </a:lnTo>
                <a:lnTo>
                  <a:pt x="1119" y="3"/>
                </a:lnTo>
                <a:lnTo>
                  <a:pt x="1119" y="3"/>
                </a:lnTo>
                <a:lnTo>
                  <a:pt x="1117" y="1"/>
                </a:lnTo>
                <a:lnTo>
                  <a:pt x="1111" y="0"/>
                </a:lnTo>
                <a:lnTo>
                  <a:pt x="1107" y="0"/>
                </a:lnTo>
                <a:lnTo>
                  <a:pt x="1102" y="0"/>
                </a:lnTo>
                <a:lnTo>
                  <a:pt x="1098" y="1"/>
                </a:lnTo>
                <a:lnTo>
                  <a:pt x="1094" y="4"/>
                </a:lnTo>
                <a:lnTo>
                  <a:pt x="1092" y="6"/>
                </a:lnTo>
                <a:lnTo>
                  <a:pt x="1092" y="9"/>
                </a:lnTo>
                <a:lnTo>
                  <a:pt x="1092" y="9"/>
                </a:lnTo>
                <a:lnTo>
                  <a:pt x="1092" y="11"/>
                </a:lnTo>
                <a:lnTo>
                  <a:pt x="1091" y="13"/>
                </a:lnTo>
                <a:lnTo>
                  <a:pt x="1085" y="11"/>
                </a:lnTo>
                <a:lnTo>
                  <a:pt x="1080" y="7"/>
                </a:lnTo>
                <a:lnTo>
                  <a:pt x="1080" y="7"/>
                </a:lnTo>
                <a:lnTo>
                  <a:pt x="1077" y="6"/>
                </a:lnTo>
                <a:lnTo>
                  <a:pt x="1073" y="4"/>
                </a:lnTo>
                <a:lnTo>
                  <a:pt x="1063" y="6"/>
                </a:lnTo>
                <a:lnTo>
                  <a:pt x="1051" y="6"/>
                </a:lnTo>
                <a:lnTo>
                  <a:pt x="1040" y="6"/>
                </a:lnTo>
                <a:lnTo>
                  <a:pt x="1040" y="6"/>
                </a:lnTo>
                <a:lnTo>
                  <a:pt x="1036" y="6"/>
                </a:lnTo>
                <a:lnTo>
                  <a:pt x="1033" y="7"/>
                </a:lnTo>
                <a:lnTo>
                  <a:pt x="1028" y="10"/>
                </a:lnTo>
                <a:lnTo>
                  <a:pt x="1027" y="13"/>
                </a:lnTo>
                <a:lnTo>
                  <a:pt x="1024" y="13"/>
                </a:lnTo>
                <a:lnTo>
                  <a:pt x="1020" y="13"/>
                </a:lnTo>
                <a:lnTo>
                  <a:pt x="1016" y="11"/>
                </a:lnTo>
                <a:lnTo>
                  <a:pt x="1016" y="11"/>
                </a:lnTo>
                <a:lnTo>
                  <a:pt x="1010" y="9"/>
                </a:lnTo>
                <a:lnTo>
                  <a:pt x="1003" y="7"/>
                </a:lnTo>
                <a:lnTo>
                  <a:pt x="993" y="7"/>
                </a:lnTo>
                <a:lnTo>
                  <a:pt x="986" y="9"/>
                </a:lnTo>
                <a:lnTo>
                  <a:pt x="986" y="9"/>
                </a:lnTo>
                <a:lnTo>
                  <a:pt x="986" y="10"/>
                </a:lnTo>
                <a:lnTo>
                  <a:pt x="986" y="10"/>
                </a:lnTo>
                <a:lnTo>
                  <a:pt x="989" y="11"/>
                </a:lnTo>
                <a:lnTo>
                  <a:pt x="987" y="14"/>
                </a:lnTo>
                <a:lnTo>
                  <a:pt x="983" y="14"/>
                </a:lnTo>
                <a:lnTo>
                  <a:pt x="977" y="14"/>
                </a:lnTo>
                <a:lnTo>
                  <a:pt x="977" y="14"/>
                </a:lnTo>
                <a:lnTo>
                  <a:pt x="973" y="13"/>
                </a:lnTo>
                <a:lnTo>
                  <a:pt x="969" y="14"/>
                </a:lnTo>
                <a:lnTo>
                  <a:pt x="967" y="17"/>
                </a:lnTo>
                <a:lnTo>
                  <a:pt x="967" y="21"/>
                </a:lnTo>
                <a:lnTo>
                  <a:pt x="967" y="21"/>
                </a:lnTo>
                <a:lnTo>
                  <a:pt x="967" y="24"/>
                </a:lnTo>
                <a:lnTo>
                  <a:pt x="966" y="24"/>
                </a:lnTo>
                <a:lnTo>
                  <a:pt x="956" y="24"/>
                </a:lnTo>
                <a:lnTo>
                  <a:pt x="946" y="24"/>
                </a:lnTo>
                <a:lnTo>
                  <a:pt x="943" y="26"/>
                </a:lnTo>
                <a:lnTo>
                  <a:pt x="942" y="27"/>
                </a:lnTo>
                <a:lnTo>
                  <a:pt x="942" y="27"/>
                </a:lnTo>
                <a:lnTo>
                  <a:pt x="942" y="30"/>
                </a:lnTo>
                <a:lnTo>
                  <a:pt x="940" y="33"/>
                </a:lnTo>
                <a:lnTo>
                  <a:pt x="935" y="36"/>
                </a:lnTo>
                <a:lnTo>
                  <a:pt x="929" y="36"/>
                </a:lnTo>
                <a:lnTo>
                  <a:pt x="926" y="34"/>
                </a:lnTo>
                <a:lnTo>
                  <a:pt x="922" y="33"/>
                </a:lnTo>
                <a:lnTo>
                  <a:pt x="922" y="33"/>
                </a:lnTo>
                <a:lnTo>
                  <a:pt x="919" y="30"/>
                </a:lnTo>
                <a:lnTo>
                  <a:pt x="913" y="29"/>
                </a:lnTo>
                <a:lnTo>
                  <a:pt x="902" y="26"/>
                </a:lnTo>
                <a:lnTo>
                  <a:pt x="895" y="27"/>
                </a:lnTo>
                <a:lnTo>
                  <a:pt x="893" y="29"/>
                </a:lnTo>
                <a:lnTo>
                  <a:pt x="895" y="30"/>
                </a:lnTo>
                <a:lnTo>
                  <a:pt x="895" y="30"/>
                </a:lnTo>
                <a:lnTo>
                  <a:pt x="896" y="31"/>
                </a:lnTo>
                <a:lnTo>
                  <a:pt x="895" y="33"/>
                </a:lnTo>
                <a:lnTo>
                  <a:pt x="886" y="34"/>
                </a:lnTo>
                <a:lnTo>
                  <a:pt x="879" y="36"/>
                </a:lnTo>
                <a:lnTo>
                  <a:pt x="878" y="37"/>
                </a:lnTo>
                <a:lnTo>
                  <a:pt x="879" y="38"/>
                </a:lnTo>
                <a:lnTo>
                  <a:pt x="879" y="38"/>
                </a:lnTo>
                <a:lnTo>
                  <a:pt x="880" y="41"/>
                </a:lnTo>
                <a:lnTo>
                  <a:pt x="880" y="44"/>
                </a:lnTo>
                <a:lnTo>
                  <a:pt x="879" y="46"/>
                </a:lnTo>
                <a:lnTo>
                  <a:pt x="876" y="47"/>
                </a:lnTo>
                <a:lnTo>
                  <a:pt x="870" y="48"/>
                </a:lnTo>
                <a:lnTo>
                  <a:pt x="869" y="48"/>
                </a:lnTo>
                <a:lnTo>
                  <a:pt x="868" y="47"/>
                </a:lnTo>
                <a:lnTo>
                  <a:pt x="868" y="47"/>
                </a:lnTo>
                <a:lnTo>
                  <a:pt x="868" y="46"/>
                </a:lnTo>
                <a:lnTo>
                  <a:pt x="865" y="44"/>
                </a:lnTo>
                <a:lnTo>
                  <a:pt x="858" y="41"/>
                </a:lnTo>
                <a:lnTo>
                  <a:pt x="851" y="41"/>
                </a:lnTo>
                <a:lnTo>
                  <a:pt x="846" y="41"/>
                </a:lnTo>
                <a:lnTo>
                  <a:pt x="843" y="43"/>
                </a:lnTo>
                <a:lnTo>
                  <a:pt x="843" y="43"/>
                </a:lnTo>
                <a:lnTo>
                  <a:pt x="839" y="48"/>
                </a:lnTo>
                <a:lnTo>
                  <a:pt x="835" y="53"/>
                </a:lnTo>
                <a:lnTo>
                  <a:pt x="834" y="54"/>
                </a:lnTo>
                <a:lnTo>
                  <a:pt x="832" y="54"/>
                </a:lnTo>
                <a:lnTo>
                  <a:pt x="831" y="53"/>
                </a:lnTo>
                <a:lnTo>
                  <a:pt x="831" y="53"/>
                </a:lnTo>
                <a:lnTo>
                  <a:pt x="829" y="51"/>
                </a:lnTo>
                <a:lnTo>
                  <a:pt x="826" y="51"/>
                </a:lnTo>
                <a:lnTo>
                  <a:pt x="818" y="51"/>
                </a:lnTo>
                <a:lnTo>
                  <a:pt x="808" y="53"/>
                </a:lnTo>
                <a:lnTo>
                  <a:pt x="797" y="56"/>
                </a:lnTo>
                <a:lnTo>
                  <a:pt x="797" y="56"/>
                </a:lnTo>
                <a:lnTo>
                  <a:pt x="792" y="58"/>
                </a:lnTo>
                <a:lnTo>
                  <a:pt x="791" y="60"/>
                </a:lnTo>
                <a:lnTo>
                  <a:pt x="791" y="61"/>
                </a:lnTo>
                <a:lnTo>
                  <a:pt x="794" y="63"/>
                </a:lnTo>
                <a:lnTo>
                  <a:pt x="801" y="63"/>
                </a:lnTo>
                <a:lnTo>
                  <a:pt x="805" y="61"/>
                </a:lnTo>
                <a:lnTo>
                  <a:pt x="808" y="60"/>
                </a:lnTo>
                <a:lnTo>
                  <a:pt x="808" y="60"/>
                </a:lnTo>
                <a:close/>
                <a:moveTo>
                  <a:pt x="987" y="673"/>
                </a:moveTo>
                <a:lnTo>
                  <a:pt x="987" y="673"/>
                </a:lnTo>
                <a:lnTo>
                  <a:pt x="990" y="673"/>
                </a:lnTo>
                <a:lnTo>
                  <a:pt x="991" y="670"/>
                </a:lnTo>
                <a:lnTo>
                  <a:pt x="996" y="664"/>
                </a:lnTo>
                <a:lnTo>
                  <a:pt x="996" y="662"/>
                </a:lnTo>
                <a:lnTo>
                  <a:pt x="996" y="659"/>
                </a:lnTo>
                <a:lnTo>
                  <a:pt x="994" y="656"/>
                </a:lnTo>
                <a:lnTo>
                  <a:pt x="990" y="656"/>
                </a:lnTo>
                <a:lnTo>
                  <a:pt x="990" y="656"/>
                </a:lnTo>
                <a:lnTo>
                  <a:pt x="986" y="657"/>
                </a:lnTo>
                <a:lnTo>
                  <a:pt x="983" y="659"/>
                </a:lnTo>
                <a:lnTo>
                  <a:pt x="981" y="662"/>
                </a:lnTo>
                <a:lnTo>
                  <a:pt x="981" y="666"/>
                </a:lnTo>
                <a:lnTo>
                  <a:pt x="981" y="669"/>
                </a:lnTo>
                <a:lnTo>
                  <a:pt x="983" y="672"/>
                </a:lnTo>
                <a:lnTo>
                  <a:pt x="984" y="673"/>
                </a:lnTo>
                <a:lnTo>
                  <a:pt x="987" y="673"/>
                </a:lnTo>
                <a:lnTo>
                  <a:pt x="987" y="673"/>
                </a:lnTo>
                <a:close/>
                <a:moveTo>
                  <a:pt x="925" y="657"/>
                </a:moveTo>
                <a:lnTo>
                  <a:pt x="925" y="657"/>
                </a:lnTo>
                <a:lnTo>
                  <a:pt x="930" y="659"/>
                </a:lnTo>
                <a:lnTo>
                  <a:pt x="935" y="659"/>
                </a:lnTo>
                <a:lnTo>
                  <a:pt x="939" y="657"/>
                </a:lnTo>
                <a:lnTo>
                  <a:pt x="943" y="654"/>
                </a:lnTo>
                <a:lnTo>
                  <a:pt x="950" y="646"/>
                </a:lnTo>
                <a:lnTo>
                  <a:pt x="952" y="643"/>
                </a:lnTo>
                <a:lnTo>
                  <a:pt x="952" y="640"/>
                </a:lnTo>
                <a:lnTo>
                  <a:pt x="952" y="640"/>
                </a:lnTo>
                <a:lnTo>
                  <a:pt x="950" y="639"/>
                </a:lnTo>
                <a:lnTo>
                  <a:pt x="946" y="639"/>
                </a:lnTo>
                <a:lnTo>
                  <a:pt x="933" y="643"/>
                </a:lnTo>
                <a:lnTo>
                  <a:pt x="927" y="647"/>
                </a:lnTo>
                <a:lnTo>
                  <a:pt x="923" y="650"/>
                </a:lnTo>
                <a:lnTo>
                  <a:pt x="922" y="654"/>
                </a:lnTo>
                <a:lnTo>
                  <a:pt x="923" y="656"/>
                </a:lnTo>
                <a:lnTo>
                  <a:pt x="925" y="657"/>
                </a:lnTo>
                <a:lnTo>
                  <a:pt x="925" y="657"/>
                </a:lnTo>
                <a:close/>
                <a:moveTo>
                  <a:pt x="976" y="619"/>
                </a:moveTo>
                <a:lnTo>
                  <a:pt x="976" y="619"/>
                </a:lnTo>
                <a:lnTo>
                  <a:pt x="976" y="616"/>
                </a:lnTo>
                <a:lnTo>
                  <a:pt x="973" y="615"/>
                </a:lnTo>
                <a:lnTo>
                  <a:pt x="966" y="610"/>
                </a:lnTo>
                <a:lnTo>
                  <a:pt x="957" y="606"/>
                </a:lnTo>
                <a:lnTo>
                  <a:pt x="954" y="603"/>
                </a:lnTo>
                <a:lnTo>
                  <a:pt x="954" y="600"/>
                </a:lnTo>
                <a:lnTo>
                  <a:pt x="954" y="600"/>
                </a:lnTo>
                <a:lnTo>
                  <a:pt x="953" y="598"/>
                </a:lnTo>
                <a:lnTo>
                  <a:pt x="952" y="595"/>
                </a:lnTo>
                <a:lnTo>
                  <a:pt x="942" y="590"/>
                </a:lnTo>
                <a:lnTo>
                  <a:pt x="923" y="582"/>
                </a:lnTo>
                <a:lnTo>
                  <a:pt x="923" y="582"/>
                </a:lnTo>
                <a:lnTo>
                  <a:pt x="910" y="576"/>
                </a:lnTo>
                <a:lnTo>
                  <a:pt x="905" y="573"/>
                </a:lnTo>
                <a:lnTo>
                  <a:pt x="903" y="571"/>
                </a:lnTo>
                <a:lnTo>
                  <a:pt x="903" y="568"/>
                </a:lnTo>
                <a:lnTo>
                  <a:pt x="903" y="568"/>
                </a:lnTo>
                <a:lnTo>
                  <a:pt x="902" y="565"/>
                </a:lnTo>
                <a:lnTo>
                  <a:pt x="900" y="563"/>
                </a:lnTo>
                <a:lnTo>
                  <a:pt x="898" y="563"/>
                </a:lnTo>
                <a:lnTo>
                  <a:pt x="895" y="565"/>
                </a:lnTo>
                <a:lnTo>
                  <a:pt x="892" y="568"/>
                </a:lnTo>
                <a:lnTo>
                  <a:pt x="889" y="571"/>
                </a:lnTo>
                <a:lnTo>
                  <a:pt x="886" y="573"/>
                </a:lnTo>
                <a:lnTo>
                  <a:pt x="885" y="578"/>
                </a:lnTo>
                <a:lnTo>
                  <a:pt x="885" y="578"/>
                </a:lnTo>
                <a:lnTo>
                  <a:pt x="883" y="585"/>
                </a:lnTo>
                <a:lnTo>
                  <a:pt x="882" y="589"/>
                </a:lnTo>
                <a:lnTo>
                  <a:pt x="880" y="593"/>
                </a:lnTo>
                <a:lnTo>
                  <a:pt x="880" y="600"/>
                </a:lnTo>
                <a:lnTo>
                  <a:pt x="880" y="600"/>
                </a:lnTo>
                <a:lnTo>
                  <a:pt x="882" y="605"/>
                </a:lnTo>
                <a:lnTo>
                  <a:pt x="880" y="608"/>
                </a:lnTo>
                <a:lnTo>
                  <a:pt x="878" y="610"/>
                </a:lnTo>
                <a:lnTo>
                  <a:pt x="875" y="613"/>
                </a:lnTo>
                <a:lnTo>
                  <a:pt x="869" y="617"/>
                </a:lnTo>
                <a:lnTo>
                  <a:pt x="868" y="619"/>
                </a:lnTo>
                <a:lnTo>
                  <a:pt x="868" y="622"/>
                </a:lnTo>
                <a:lnTo>
                  <a:pt x="868" y="622"/>
                </a:lnTo>
                <a:lnTo>
                  <a:pt x="869" y="623"/>
                </a:lnTo>
                <a:lnTo>
                  <a:pt x="870" y="625"/>
                </a:lnTo>
                <a:lnTo>
                  <a:pt x="875" y="623"/>
                </a:lnTo>
                <a:lnTo>
                  <a:pt x="880" y="622"/>
                </a:lnTo>
                <a:lnTo>
                  <a:pt x="888" y="620"/>
                </a:lnTo>
                <a:lnTo>
                  <a:pt x="888" y="620"/>
                </a:lnTo>
                <a:lnTo>
                  <a:pt x="890" y="622"/>
                </a:lnTo>
                <a:lnTo>
                  <a:pt x="890" y="623"/>
                </a:lnTo>
                <a:lnTo>
                  <a:pt x="890" y="627"/>
                </a:lnTo>
                <a:lnTo>
                  <a:pt x="892" y="632"/>
                </a:lnTo>
                <a:lnTo>
                  <a:pt x="893" y="633"/>
                </a:lnTo>
                <a:lnTo>
                  <a:pt x="896" y="633"/>
                </a:lnTo>
                <a:lnTo>
                  <a:pt x="896" y="633"/>
                </a:lnTo>
                <a:lnTo>
                  <a:pt x="903" y="633"/>
                </a:lnTo>
                <a:lnTo>
                  <a:pt x="912" y="629"/>
                </a:lnTo>
                <a:lnTo>
                  <a:pt x="919" y="623"/>
                </a:lnTo>
                <a:lnTo>
                  <a:pt x="923" y="619"/>
                </a:lnTo>
                <a:lnTo>
                  <a:pt x="923" y="619"/>
                </a:lnTo>
                <a:lnTo>
                  <a:pt x="926" y="615"/>
                </a:lnTo>
                <a:lnTo>
                  <a:pt x="930" y="613"/>
                </a:lnTo>
                <a:lnTo>
                  <a:pt x="936" y="615"/>
                </a:lnTo>
                <a:lnTo>
                  <a:pt x="943" y="617"/>
                </a:lnTo>
                <a:lnTo>
                  <a:pt x="943" y="617"/>
                </a:lnTo>
                <a:lnTo>
                  <a:pt x="947" y="620"/>
                </a:lnTo>
                <a:lnTo>
                  <a:pt x="953" y="622"/>
                </a:lnTo>
                <a:lnTo>
                  <a:pt x="963" y="623"/>
                </a:lnTo>
                <a:lnTo>
                  <a:pt x="972" y="623"/>
                </a:lnTo>
                <a:lnTo>
                  <a:pt x="974" y="622"/>
                </a:lnTo>
                <a:lnTo>
                  <a:pt x="976" y="619"/>
                </a:lnTo>
                <a:lnTo>
                  <a:pt x="976" y="619"/>
                </a:lnTo>
                <a:close/>
                <a:moveTo>
                  <a:pt x="1209" y="556"/>
                </a:moveTo>
                <a:lnTo>
                  <a:pt x="1209" y="556"/>
                </a:lnTo>
                <a:lnTo>
                  <a:pt x="1212" y="556"/>
                </a:lnTo>
                <a:lnTo>
                  <a:pt x="1215" y="558"/>
                </a:lnTo>
                <a:lnTo>
                  <a:pt x="1219" y="563"/>
                </a:lnTo>
                <a:lnTo>
                  <a:pt x="1225" y="571"/>
                </a:lnTo>
                <a:lnTo>
                  <a:pt x="1232" y="579"/>
                </a:lnTo>
                <a:lnTo>
                  <a:pt x="1232" y="579"/>
                </a:lnTo>
                <a:lnTo>
                  <a:pt x="1240" y="585"/>
                </a:lnTo>
                <a:lnTo>
                  <a:pt x="1243" y="585"/>
                </a:lnTo>
                <a:lnTo>
                  <a:pt x="1245" y="583"/>
                </a:lnTo>
                <a:lnTo>
                  <a:pt x="1247" y="580"/>
                </a:lnTo>
                <a:lnTo>
                  <a:pt x="1249" y="575"/>
                </a:lnTo>
                <a:lnTo>
                  <a:pt x="1249" y="575"/>
                </a:lnTo>
                <a:lnTo>
                  <a:pt x="1250" y="572"/>
                </a:lnTo>
                <a:lnTo>
                  <a:pt x="1253" y="571"/>
                </a:lnTo>
                <a:lnTo>
                  <a:pt x="1259" y="571"/>
                </a:lnTo>
                <a:lnTo>
                  <a:pt x="1263" y="569"/>
                </a:lnTo>
                <a:lnTo>
                  <a:pt x="1266" y="568"/>
                </a:lnTo>
                <a:lnTo>
                  <a:pt x="1266" y="565"/>
                </a:lnTo>
                <a:lnTo>
                  <a:pt x="1266" y="565"/>
                </a:lnTo>
                <a:lnTo>
                  <a:pt x="1266" y="562"/>
                </a:lnTo>
                <a:lnTo>
                  <a:pt x="1267" y="559"/>
                </a:lnTo>
                <a:lnTo>
                  <a:pt x="1273" y="553"/>
                </a:lnTo>
                <a:lnTo>
                  <a:pt x="1279" y="548"/>
                </a:lnTo>
                <a:lnTo>
                  <a:pt x="1286" y="545"/>
                </a:lnTo>
                <a:lnTo>
                  <a:pt x="1286" y="545"/>
                </a:lnTo>
                <a:lnTo>
                  <a:pt x="1289" y="543"/>
                </a:lnTo>
                <a:lnTo>
                  <a:pt x="1289" y="542"/>
                </a:lnTo>
                <a:lnTo>
                  <a:pt x="1287" y="539"/>
                </a:lnTo>
                <a:lnTo>
                  <a:pt x="1284" y="538"/>
                </a:lnTo>
                <a:lnTo>
                  <a:pt x="1277" y="535"/>
                </a:lnTo>
                <a:lnTo>
                  <a:pt x="1267" y="534"/>
                </a:lnTo>
                <a:lnTo>
                  <a:pt x="1267" y="534"/>
                </a:lnTo>
                <a:lnTo>
                  <a:pt x="1260" y="532"/>
                </a:lnTo>
                <a:lnTo>
                  <a:pt x="1257" y="529"/>
                </a:lnTo>
                <a:lnTo>
                  <a:pt x="1255" y="525"/>
                </a:lnTo>
                <a:lnTo>
                  <a:pt x="1255" y="521"/>
                </a:lnTo>
                <a:lnTo>
                  <a:pt x="1255" y="521"/>
                </a:lnTo>
                <a:lnTo>
                  <a:pt x="1253" y="519"/>
                </a:lnTo>
                <a:lnTo>
                  <a:pt x="1250" y="516"/>
                </a:lnTo>
                <a:lnTo>
                  <a:pt x="1243" y="511"/>
                </a:lnTo>
                <a:lnTo>
                  <a:pt x="1233" y="507"/>
                </a:lnTo>
                <a:lnTo>
                  <a:pt x="1229" y="507"/>
                </a:lnTo>
                <a:lnTo>
                  <a:pt x="1226" y="507"/>
                </a:lnTo>
                <a:lnTo>
                  <a:pt x="1226" y="507"/>
                </a:lnTo>
                <a:lnTo>
                  <a:pt x="1223" y="507"/>
                </a:lnTo>
                <a:lnTo>
                  <a:pt x="1220" y="507"/>
                </a:lnTo>
                <a:lnTo>
                  <a:pt x="1212" y="502"/>
                </a:lnTo>
                <a:lnTo>
                  <a:pt x="1205" y="498"/>
                </a:lnTo>
                <a:lnTo>
                  <a:pt x="1198" y="497"/>
                </a:lnTo>
                <a:lnTo>
                  <a:pt x="1198" y="497"/>
                </a:lnTo>
                <a:lnTo>
                  <a:pt x="1191" y="495"/>
                </a:lnTo>
                <a:lnTo>
                  <a:pt x="1183" y="491"/>
                </a:lnTo>
                <a:lnTo>
                  <a:pt x="1178" y="485"/>
                </a:lnTo>
                <a:lnTo>
                  <a:pt x="1176" y="482"/>
                </a:lnTo>
                <a:lnTo>
                  <a:pt x="1176" y="478"/>
                </a:lnTo>
                <a:lnTo>
                  <a:pt x="1176" y="478"/>
                </a:lnTo>
                <a:lnTo>
                  <a:pt x="1178" y="475"/>
                </a:lnTo>
                <a:lnTo>
                  <a:pt x="1179" y="475"/>
                </a:lnTo>
                <a:lnTo>
                  <a:pt x="1186" y="475"/>
                </a:lnTo>
                <a:lnTo>
                  <a:pt x="1193" y="477"/>
                </a:lnTo>
                <a:lnTo>
                  <a:pt x="1196" y="475"/>
                </a:lnTo>
                <a:lnTo>
                  <a:pt x="1198" y="474"/>
                </a:lnTo>
                <a:lnTo>
                  <a:pt x="1198" y="474"/>
                </a:lnTo>
                <a:lnTo>
                  <a:pt x="1199" y="471"/>
                </a:lnTo>
                <a:lnTo>
                  <a:pt x="1196" y="470"/>
                </a:lnTo>
                <a:lnTo>
                  <a:pt x="1191" y="468"/>
                </a:lnTo>
                <a:lnTo>
                  <a:pt x="1183" y="467"/>
                </a:lnTo>
                <a:lnTo>
                  <a:pt x="1181" y="467"/>
                </a:lnTo>
                <a:lnTo>
                  <a:pt x="1179" y="464"/>
                </a:lnTo>
                <a:lnTo>
                  <a:pt x="1179" y="464"/>
                </a:lnTo>
                <a:lnTo>
                  <a:pt x="1181" y="461"/>
                </a:lnTo>
                <a:lnTo>
                  <a:pt x="1182" y="460"/>
                </a:lnTo>
                <a:lnTo>
                  <a:pt x="1185" y="460"/>
                </a:lnTo>
                <a:lnTo>
                  <a:pt x="1189" y="457"/>
                </a:lnTo>
                <a:lnTo>
                  <a:pt x="1189" y="457"/>
                </a:lnTo>
                <a:lnTo>
                  <a:pt x="1191" y="455"/>
                </a:lnTo>
                <a:lnTo>
                  <a:pt x="1191" y="454"/>
                </a:lnTo>
                <a:lnTo>
                  <a:pt x="1188" y="450"/>
                </a:lnTo>
                <a:lnTo>
                  <a:pt x="1185" y="447"/>
                </a:lnTo>
                <a:lnTo>
                  <a:pt x="1181" y="444"/>
                </a:lnTo>
                <a:lnTo>
                  <a:pt x="1181" y="444"/>
                </a:lnTo>
                <a:lnTo>
                  <a:pt x="1179" y="444"/>
                </a:lnTo>
                <a:lnTo>
                  <a:pt x="1178" y="444"/>
                </a:lnTo>
                <a:lnTo>
                  <a:pt x="1175" y="445"/>
                </a:lnTo>
                <a:lnTo>
                  <a:pt x="1172" y="448"/>
                </a:lnTo>
                <a:lnTo>
                  <a:pt x="1169" y="450"/>
                </a:lnTo>
                <a:lnTo>
                  <a:pt x="1169" y="450"/>
                </a:lnTo>
                <a:lnTo>
                  <a:pt x="1168" y="450"/>
                </a:lnTo>
                <a:lnTo>
                  <a:pt x="1166" y="448"/>
                </a:lnTo>
                <a:lnTo>
                  <a:pt x="1168" y="445"/>
                </a:lnTo>
                <a:lnTo>
                  <a:pt x="1172" y="437"/>
                </a:lnTo>
                <a:lnTo>
                  <a:pt x="1172" y="437"/>
                </a:lnTo>
                <a:lnTo>
                  <a:pt x="1172" y="435"/>
                </a:lnTo>
                <a:lnTo>
                  <a:pt x="1171" y="433"/>
                </a:lnTo>
                <a:lnTo>
                  <a:pt x="1164" y="430"/>
                </a:lnTo>
                <a:lnTo>
                  <a:pt x="1155" y="428"/>
                </a:lnTo>
                <a:lnTo>
                  <a:pt x="1146" y="428"/>
                </a:lnTo>
                <a:lnTo>
                  <a:pt x="1146" y="428"/>
                </a:lnTo>
                <a:lnTo>
                  <a:pt x="1142" y="430"/>
                </a:lnTo>
                <a:lnTo>
                  <a:pt x="1138" y="428"/>
                </a:lnTo>
                <a:lnTo>
                  <a:pt x="1137" y="425"/>
                </a:lnTo>
                <a:lnTo>
                  <a:pt x="1135" y="421"/>
                </a:lnTo>
                <a:lnTo>
                  <a:pt x="1135" y="421"/>
                </a:lnTo>
                <a:lnTo>
                  <a:pt x="1135" y="420"/>
                </a:lnTo>
                <a:lnTo>
                  <a:pt x="1134" y="418"/>
                </a:lnTo>
                <a:lnTo>
                  <a:pt x="1128" y="420"/>
                </a:lnTo>
                <a:lnTo>
                  <a:pt x="1121" y="423"/>
                </a:lnTo>
                <a:lnTo>
                  <a:pt x="1115" y="425"/>
                </a:lnTo>
                <a:lnTo>
                  <a:pt x="1115" y="425"/>
                </a:lnTo>
                <a:lnTo>
                  <a:pt x="1112" y="427"/>
                </a:lnTo>
                <a:lnTo>
                  <a:pt x="1111" y="427"/>
                </a:lnTo>
                <a:lnTo>
                  <a:pt x="1107" y="424"/>
                </a:lnTo>
                <a:lnTo>
                  <a:pt x="1107" y="423"/>
                </a:lnTo>
                <a:lnTo>
                  <a:pt x="1107" y="421"/>
                </a:lnTo>
                <a:lnTo>
                  <a:pt x="1109" y="420"/>
                </a:lnTo>
                <a:lnTo>
                  <a:pt x="1109" y="420"/>
                </a:lnTo>
                <a:lnTo>
                  <a:pt x="1115" y="418"/>
                </a:lnTo>
                <a:lnTo>
                  <a:pt x="1119" y="415"/>
                </a:lnTo>
                <a:lnTo>
                  <a:pt x="1122" y="413"/>
                </a:lnTo>
                <a:lnTo>
                  <a:pt x="1124" y="410"/>
                </a:lnTo>
                <a:lnTo>
                  <a:pt x="1122" y="407"/>
                </a:lnTo>
                <a:lnTo>
                  <a:pt x="1122" y="407"/>
                </a:lnTo>
                <a:lnTo>
                  <a:pt x="1121" y="406"/>
                </a:lnTo>
                <a:lnTo>
                  <a:pt x="1118" y="404"/>
                </a:lnTo>
                <a:lnTo>
                  <a:pt x="1111" y="403"/>
                </a:lnTo>
                <a:lnTo>
                  <a:pt x="1104" y="404"/>
                </a:lnTo>
                <a:lnTo>
                  <a:pt x="1101" y="406"/>
                </a:lnTo>
                <a:lnTo>
                  <a:pt x="1098" y="408"/>
                </a:lnTo>
                <a:lnTo>
                  <a:pt x="1098" y="408"/>
                </a:lnTo>
                <a:lnTo>
                  <a:pt x="1097" y="410"/>
                </a:lnTo>
                <a:lnTo>
                  <a:pt x="1094" y="410"/>
                </a:lnTo>
                <a:lnTo>
                  <a:pt x="1091" y="408"/>
                </a:lnTo>
                <a:lnTo>
                  <a:pt x="1088" y="406"/>
                </a:lnTo>
                <a:lnTo>
                  <a:pt x="1082" y="400"/>
                </a:lnTo>
                <a:lnTo>
                  <a:pt x="1081" y="396"/>
                </a:lnTo>
                <a:lnTo>
                  <a:pt x="1080" y="393"/>
                </a:lnTo>
                <a:lnTo>
                  <a:pt x="1080" y="393"/>
                </a:lnTo>
                <a:lnTo>
                  <a:pt x="1080" y="391"/>
                </a:lnTo>
                <a:lnTo>
                  <a:pt x="1077" y="390"/>
                </a:lnTo>
                <a:lnTo>
                  <a:pt x="1070" y="390"/>
                </a:lnTo>
                <a:lnTo>
                  <a:pt x="1065" y="388"/>
                </a:lnTo>
                <a:lnTo>
                  <a:pt x="1063" y="387"/>
                </a:lnTo>
                <a:lnTo>
                  <a:pt x="1060" y="386"/>
                </a:lnTo>
                <a:lnTo>
                  <a:pt x="1060" y="381"/>
                </a:lnTo>
                <a:lnTo>
                  <a:pt x="1060" y="381"/>
                </a:lnTo>
                <a:lnTo>
                  <a:pt x="1060" y="378"/>
                </a:lnTo>
                <a:lnTo>
                  <a:pt x="1057" y="376"/>
                </a:lnTo>
                <a:lnTo>
                  <a:pt x="1053" y="373"/>
                </a:lnTo>
                <a:lnTo>
                  <a:pt x="1047" y="371"/>
                </a:lnTo>
                <a:lnTo>
                  <a:pt x="1036" y="369"/>
                </a:lnTo>
                <a:lnTo>
                  <a:pt x="1026" y="369"/>
                </a:lnTo>
                <a:lnTo>
                  <a:pt x="1026" y="369"/>
                </a:lnTo>
                <a:lnTo>
                  <a:pt x="1020" y="370"/>
                </a:lnTo>
                <a:lnTo>
                  <a:pt x="1014" y="373"/>
                </a:lnTo>
                <a:lnTo>
                  <a:pt x="1010" y="377"/>
                </a:lnTo>
                <a:lnTo>
                  <a:pt x="1008" y="380"/>
                </a:lnTo>
                <a:lnTo>
                  <a:pt x="1008" y="381"/>
                </a:lnTo>
                <a:lnTo>
                  <a:pt x="1008" y="381"/>
                </a:lnTo>
                <a:lnTo>
                  <a:pt x="1008" y="384"/>
                </a:lnTo>
                <a:lnTo>
                  <a:pt x="1007" y="386"/>
                </a:lnTo>
                <a:lnTo>
                  <a:pt x="1004" y="386"/>
                </a:lnTo>
                <a:lnTo>
                  <a:pt x="1001" y="383"/>
                </a:lnTo>
                <a:lnTo>
                  <a:pt x="999" y="378"/>
                </a:lnTo>
                <a:lnTo>
                  <a:pt x="999" y="378"/>
                </a:lnTo>
                <a:lnTo>
                  <a:pt x="997" y="377"/>
                </a:lnTo>
                <a:lnTo>
                  <a:pt x="994" y="377"/>
                </a:lnTo>
                <a:lnTo>
                  <a:pt x="987" y="380"/>
                </a:lnTo>
                <a:lnTo>
                  <a:pt x="979" y="384"/>
                </a:lnTo>
                <a:lnTo>
                  <a:pt x="972" y="387"/>
                </a:lnTo>
                <a:lnTo>
                  <a:pt x="972" y="387"/>
                </a:lnTo>
                <a:lnTo>
                  <a:pt x="970" y="386"/>
                </a:lnTo>
                <a:lnTo>
                  <a:pt x="970" y="384"/>
                </a:lnTo>
                <a:lnTo>
                  <a:pt x="972" y="376"/>
                </a:lnTo>
                <a:lnTo>
                  <a:pt x="973" y="367"/>
                </a:lnTo>
                <a:lnTo>
                  <a:pt x="973" y="363"/>
                </a:lnTo>
                <a:lnTo>
                  <a:pt x="973" y="360"/>
                </a:lnTo>
                <a:lnTo>
                  <a:pt x="973" y="360"/>
                </a:lnTo>
                <a:lnTo>
                  <a:pt x="967" y="351"/>
                </a:lnTo>
                <a:lnTo>
                  <a:pt x="964" y="347"/>
                </a:lnTo>
                <a:lnTo>
                  <a:pt x="962" y="340"/>
                </a:lnTo>
                <a:lnTo>
                  <a:pt x="962" y="340"/>
                </a:lnTo>
                <a:lnTo>
                  <a:pt x="959" y="337"/>
                </a:lnTo>
                <a:lnTo>
                  <a:pt x="956" y="336"/>
                </a:lnTo>
                <a:lnTo>
                  <a:pt x="952" y="334"/>
                </a:lnTo>
                <a:lnTo>
                  <a:pt x="946" y="334"/>
                </a:lnTo>
                <a:lnTo>
                  <a:pt x="937" y="336"/>
                </a:lnTo>
                <a:lnTo>
                  <a:pt x="933" y="339"/>
                </a:lnTo>
                <a:lnTo>
                  <a:pt x="930" y="340"/>
                </a:lnTo>
                <a:lnTo>
                  <a:pt x="930" y="340"/>
                </a:lnTo>
                <a:lnTo>
                  <a:pt x="927" y="343"/>
                </a:lnTo>
                <a:lnTo>
                  <a:pt x="923" y="344"/>
                </a:lnTo>
                <a:lnTo>
                  <a:pt x="915" y="346"/>
                </a:lnTo>
                <a:lnTo>
                  <a:pt x="905" y="349"/>
                </a:lnTo>
                <a:lnTo>
                  <a:pt x="900" y="351"/>
                </a:lnTo>
                <a:lnTo>
                  <a:pt x="896" y="354"/>
                </a:lnTo>
                <a:lnTo>
                  <a:pt x="896" y="354"/>
                </a:lnTo>
                <a:lnTo>
                  <a:pt x="893" y="359"/>
                </a:lnTo>
                <a:lnTo>
                  <a:pt x="892" y="361"/>
                </a:lnTo>
                <a:lnTo>
                  <a:pt x="892" y="366"/>
                </a:lnTo>
                <a:lnTo>
                  <a:pt x="893" y="369"/>
                </a:lnTo>
                <a:lnTo>
                  <a:pt x="898" y="374"/>
                </a:lnTo>
                <a:lnTo>
                  <a:pt x="900" y="377"/>
                </a:lnTo>
                <a:lnTo>
                  <a:pt x="900" y="377"/>
                </a:lnTo>
                <a:lnTo>
                  <a:pt x="902" y="378"/>
                </a:lnTo>
                <a:lnTo>
                  <a:pt x="900" y="381"/>
                </a:lnTo>
                <a:lnTo>
                  <a:pt x="896" y="384"/>
                </a:lnTo>
                <a:lnTo>
                  <a:pt x="892" y="388"/>
                </a:lnTo>
                <a:lnTo>
                  <a:pt x="890" y="390"/>
                </a:lnTo>
                <a:lnTo>
                  <a:pt x="892" y="393"/>
                </a:lnTo>
                <a:lnTo>
                  <a:pt x="892" y="393"/>
                </a:lnTo>
                <a:lnTo>
                  <a:pt x="898" y="396"/>
                </a:lnTo>
                <a:lnTo>
                  <a:pt x="903" y="397"/>
                </a:lnTo>
                <a:lnTo>
                  <a:pt x="907" y="400"/>
                </a:lnTo>
                <a:lnTo>
                  <a:pt x="909" y="401"/>
                </a:lnTo>
                <a:lnTo>
                  <a:pt x="909" y="404"/>
                </a:lnTo>
                <a:lnTo>
                  <a:pt x="909" y="404"/>
                </a:lnTo>
                <a:lnTo>
                  <a:pt x="909" y="407"/>
                </a:lnTo>
                <a:lnTo>
                  <a:pt x="906" y="408"/>
                </a:lnTo>
                <a:lnTo>
                  <a:pt x="902" y="407"/>
                </a:lnTo>
                <a:lnTo>
                  <a:pt x="898" y="406"/>
                </a:lnTo>
                <a:lnTo>
                  <a:pt x="888" y="400"/>
                </a:lnTo>
                <a:lnTo>
                  <a:pt x="885" y="397"/>
                </a:lnTo>
                <a:lnTo>
                  <a:pt x="882" y="394"/>
                </a:lnTo>
                <a:lnTo>
                  <a:pt x="882" y="394"/>
                </a:lnTo>
                <a:lnTo>
                  <a:pt x="880" y="388"/>
                </a:lnTo>
                <a:lnTo>
                  <a:pt x="880" y="383"/>
                </a:lnTo>
                <a:lnTo>
                  <a:pt x="880" y="378"/>
                </a:lnTo>
                <a:lnTo>
                  <a:pt x="879" y="373"/>
                </a:lnTo>
                <a:lnTo>
                  <a:pt x="879" y="373"/>
                </a:lnTo>
                <a:lnTo>
                  <a:pt x="876" y="369"/>
                </a:lnTo>
                <a:lnTo>
                  <a:pt x="878" y="364"/>
                </a:lnTo>
                <a:lnTo>
                  <a:pt x="882" y="357"/>
                </a:lnTo>
                <a:lnTo>
                  <a:pt x="888" y="350"/>
                </a:lnTo>
                <a:lnTo>
                  <a:pt x="888" y="350"/>
                </a:lnTo>
                <a:lnTo>
                  <a:pt x="893" y="344"/>
                </a:lnTo>
                <a:lnTo>
                  <a:pt x="899" y="341"/>
                </a:lnTo>
                <a:lnTo>
                  <a:pt x="902" y="340"/>
                </a:lnTo>
                <a:lnTo>
                  <a:pt x="903" y="336"/>
                </a:lnTo>
                <a:lnTo>
                  <a:pt x="903" y="336"/>
                </a:lnTo>
                <a:lnTo>
                  <a:pt x="902" y="334"/>
                </a:lnTo>
                <a:lnTo>
                  <a:pt x="898" y="333"/>
                </a:lnTo>
                <a:lnTo>
                  <a:pt x="890" y="333"/>
                </a:lnTo>
                <a:lnTo>
                  <a:pt x="880" y="334"/>
                </a:lnTo>
                <a:lnTo>
                  <a:pt x="870" y="336"/>
                </a:lnTo>
                <a:lnTo>
                  <a:pt x="861" y="340"/>
                </a:lnTo>
                <a:lnTo>
                  <a:pt x="849" y="344"/>
                </a:lnTo>
                <a:lnTo>
                  <a:pt x="841" y="351"/>
                </a:lnTo>
                <a:lnTo>
                  <a:pt x="841" y="351"/>
                </a:lnTo>
                <a:lnTo>
                  <a:pt x="834" y="360"/>
                </a:lnTo>
                <a:lnTo>
                  <a:pt x="828" y="369"/>
                </a:lnTo>
                <a:lnTo>
                  <a:pt x="825" y="377"/>
                </a:lnTo>
                <a:lnTo>
                  <a:pt x="824" y="386"/>
                </a:lnTo>
                <a:lnTo>
                  <a:pt x="824" y="393"/>
                </a:lnTo>
                <a:lnTo>
                  <a:pt x="824" y="400"/>
                </a:lnTo>
                <a:lnTo>
                  <a:pt x="825" y="407"/>
                </a:lnTo>
                <a:lnTo>
                  <a:pt x="825" y="407"/>
                </a:lnTo>
                <a:lnTo>
                  <a:pt x="826" y="410"/>
                </a:lnTo>
                <a:lnTo>
                  <a:pt x="829" y="410"/>
                </a:lnTo>
                <a:lnTo>
                  <a:pt x="839" y="411"/>
                </a:lnTo>
                <a:lnTo>
                  <a:pt x="849" y="413"/>
                </a:lnTo>
                <a:lnTo>
                  <a:pt x="859" y="414"/>
                </a:lnTo>
                <a:lnTo>
                  <a:pt x="859" y="414"/>
                </a:lnTo>
                <a:lnTo>
                  <a:pt x="865" y="417"/>
                </a:lnTo>
                <a:lnTo>
                  <a:pt x="866" y="418"/>
                </a:lnTo>
                <a:lnTo>
                  <a:pt x="866" y="420"/>
                </a:lnTo>
                <a:lnTo>
                  <a:pt x="862" y="421"/>
                </a:lnTo>
                <a:lnTo>
                  <a:pt x="856" y="421"/>
                </a:lnTo>
                <a:lnTo>
                  <a:pt x="856" y="421"/>
                </a:lnTo>
                <a:lnTo>
                  <a:pt x="841" y="420"/>
                </a:lnTo>
                <a:lnTo>
                  <a:pt x="834" y="420"/>
                </a:lnTo>
                <a:lnTo>
                  <a:pt x="832" y="421"/>
                </a:lnTo>
                <a:lnTo>
                  <a:pt x="832" y="423"/>
                </a:lnTo>
                <a:lnTo>
                  <a:pt x="832" y="423"/>
                </a:lnTo>
                <a:lnTo>
                  <a:pt x="834" y="425"/>
                </a:lnTo>
                <a:lnTo>
                  <a:pt x="835" y="428"/>
                </a:lnTo>
                <a:lnTo>
                  <a:pt x="843" y="434"/>
                </a:lnTo>
                <a:lnTo>
                  <a:pt x="853" y="438"/>
                </a:lnTo>
                <a:lnTo>
                  <a:pt x="859" y="440"/>
                </a:lnTo>
                <a:lnTo>
                  <a:pt x="863" y="438"/>
                </a:lnTo>
                <a:lnTo>
                  <a:pt x="863" y="438"/>
                </a:lnTo>
                <a:lnTo>
                  <a:pt x="870" y="437"/>
                </a:lnTo>
                <a:lnTo>
                  <a:pt x="873" y="437"/>
                </a:lnTo>
                <a:lnTo>
                  <a:pt x="876" y="438"/>
                </a:lnTo>
                <a:lnTo>
                  <a:pt x="879" y="442"/>
                </a:lnTo>
                <a:lnTo>
                  <a:pt x="879" y="442"/>
                </a:lnTo>
                <a:lnTo>
                  <a:pt x="882" y="444"/>
                </a:lnTo>
                <a:lnTo>
                  <a:pt x="885" y="445"/>
                </a:lnTo>
                <a:lnTo>
                  <a:pt x="892" y="447"/>
                </a:lnTo>
                <a:lnTo>
                  <a:pt x="912" y="447"/>
                </a:lnTo>
                <a:lnTo>
                  <a:pt x="912" y="447"/>
                </a:lnTo>
                <a:lnTo>
                  <a:pt x="922" y="448"/>
                </a:lnTo>
                <a:lnTo>
                  <a:pt x="932" y="451"/>
                </a:lnTo>
                <a:lnTo>
                  <a:pt x="947" y="454"/>
                </a:lnTo>
                <a:lnTo>
                  <a:pt x="947" y="454"/>
                </a:lnTo>
                <a:lnTo>
                  <a:pt x="952" y="454"/>
                </a:lnTo>
                <a:lnTo>
                  <a:pt x="957" y="452"/>
                </a:lnTo>
                <a:lnTo>
                  <a:pt x="962" y="450"/>
                </a:lnTo>
                <a:lnTo>
                  <a:pt x="963" y="447"/>
                </a:lnTo>
                <a:lnTo>
                  <a:pt x="963" y="447"/>
                </a:lnTo>
                <a:lnTo>
                  <a:pt x="966" y="445"/>
                </a:lnTo>
                <a:lnTo>
                  <a:pt x="969" y="445"/>
                </a:lnTo>
                <a:lnTo>
                  <a:pt x="980" y="448"/>
                </a:lnTo>
                <a:lnTo>
                  <a:pt x="991" y="451"/>
                </a:lnTo>
                <a:lnTo>
                  <a:pt x="1000" y="451"/>
                </a:lnTo>
                <a:lnTo>
                  <a:pt x="1000" y="451"/>
                </a:lnTo>
                <a:lnTo>
                  <a:pt x="1003" y="451"/>
                </a:lnTo>
                <a:lnTo>
                  <a:pt x="1003" y="450"/>
                </a:lnTo>
                <a:lnTo>
                  <a:pt x="1003" y="447"/>
                </a:lnTo>
                <a:lnTo>
                  <a:pt x="1001" y="444"/>
                </a:lnTo>
                <a:lnTo>
                  <a:pt x="997" y="441"/>
                </a:lnTo>
                <a:lnTo>
                  <a:pt x="997" y="441"/>
                </a:lnTo>
                <a:lnTo>
                  <a:pt x="996" y="440"/>
                </a:lnTo>
                <a:lnTo>
                  <a:pt x="996" y="435"/>
                </a:lnTo>
                <a:lnTo>
                  <a:pt x="997" y="434"/>
                </a:lnTo>
                <a:lnTo>
                  <a:pt x="999" y="433"/>
                </a:lnTo>
                <a:lnTo>
                  <a:pt x="1001" y="434"/>
                </a:lnTo>
                <a:lnTo>
                  <a:pt x="1001" y="434"/>
                </a:lnTo>
                <a:lnTo>
                  <a:pt x="1013" y="438"/>
                </a:lnTo>
                <a:lnTo>
                  <a:pt x="1017" y="442"/>
                </a:lnTo>
                <a:lnTo>
                  <a:pt x="1020" y="445"/>
                </a:lnTo>
                <a:lnTo>
                  <a:pt x="1020" y="445"/>
                </a:lnTo>
                <a:lnTo>
                  <a:pt x="1023" y="448"/>
                </a:lnTo>
                <a:lnTo>
                  <a:pt x="1026" y="450"/>
                </a:lnTo>
                <a:lnTo>
                  <a:pt x="1027" y="451"/>
                </a:lnTo>
                <a:lnTo>
                  <a:pt x="1028" y="454"/>
                </a:lnTo>
                <a:lnTo>
                  <a:pt x="1028" y="454"/>
                </a:lnTo>
                <a:lnTo>
                  <a:pt x="1030" y="455"/>
                </a:lnTo>
                <a:lnTo>
                  <a:pt x="1033" y="458"/>
                </a:lnTo>
                <a:lnTo>
                  <a:pt x="1041" y="461"/>
                </a:lnTo>
                <a:lnTo>
                  <a:pt x="1050" y="465"/>
                </a:lnTo>
                <a:lnTo>
                  <a:pt x="1051" y="468"/>
                </a:lnTo>
                <a:lnTo>
                  <a:pt x="1053" y="470"/>
                </a:lnTo>
                <a:lnTo>
                  <a:pt x="1053" y="470"/>
                </a:lnTo>
                <a:lnTo>
                  <a:pt x="1053" y="472"/>
                </a:lnTo>
                <a:lnTo>
                  <a:pt x="1050" y="474"/>
                </a:lnTo>
                <a:lnTo>
                  <a:pt x="1043" y="477"/>
                </a:lnTo>
                <a:lnTo>
                  <a:pt x="1037" y="481"/>
                </a:lnTo>
                <a:lnTo>
                  <a:pt x="1037" y="482"/>
                </a:lnTo>
                <a:lnTo>
                  <a:pt x="1037" y="484"/>
                </a:lnTo>
                <a:lnTo>
                  <a:pt x="1037" y="484"/>
                </a:lnTo>
                <a:lnTo>
                  <a:pt x="1040" y="485"/>
                </a:lnTo>
                <a:lnTo>
                  <a:pt x="1043" y="485"/>
                </a:lnTo>
                <a:lnTo>
                  <a:pt x="1050" y="482"/>
                </a:lnTo>
                <a:lnTo>
                  <a:pt x="1055" y="478"/>
                </a:lnTo>
                <a:lnTo>
                  <a:pt x="1063" y="477"/>
                </a:lnTo>
                <a:lnTo>
                  <a:pt x="1063" y="477"/>
                </a:lnTo>
                <a:lnTo>
                  <a:pt x="1065" y="477"/>
                </a:lnTo>
                <a:lnTo>
                  <a:pt x="1067" y="479"/>
                </a:lnTo>
                <a:lnTo>
                  <a:pt x="1071" y="485"/>
                </a:lnTo>
                <a:lnTo>
                  <a:pt x="1074" y="491"/>
                </a:lnTo>
                <a:lnTo>
                  <a:pt x="1075" y="492"/>
                </a:lnTo>
                <a:lnTo>
                  <a:pt x="1077" y="492"/>
                </a:lnTo>
                <a:lnTo>
                  <a:pt x="1077" y="492"/>
                </a:lnTo>
                <a:lnTo>
                  <a:pt x="1081" y="491"/>
                </a:lnTo>
                <a:lnTo>
                  <a:pt x="1084" y="491"/>
                </a:lnTo>
                <a:lnTo>
                  <a:pt x="1090" y="494"/>
                </a:lnTo>
                <a:lnTo>
                  <a:pt x="1095" y="499"/>
                </a:lnTo>
                <a:lnTo>
                  <a:pt x="1101" y="508"/>
                </a:lnTo>
                <a:lnTo>
                  <a:pt x="1101" y="508"/>
                </a:lnTo>
                <a:lnTo>
                  <a:pt x="1104" y="512"/>
                </a:lnTo>
                <a:lnTo>
                  <a:pt x="1105" y="516"/>
                </a:lnTo>
                <a:lnTo>
                  <a:pt x="1104" y="525"/>
                </a:lnTo>
                <a:lnTo>
                  <a:pt x="1102" y="531"/>
                </a:lnTo>
                <a:lnTo>
                  <a:pt x="1101" y="535"/>
                </a:lnTo>
                <a:lnTo>
                  <a:pt x="1101" y="535"/>
                </a:lnTo>
                <a:lnTo>
                  <a:pt x="1102" y="536"/>
                </a:lnTo>
                <a:lnTo>
                  <a:pt x="1105" y="538"/>
                </a:lnTo>
                <a:lnTo>
                  <a:pt x="1111" y="538"/>
                </a:lnTo>
                <a:lnTo>
                  <a:pt x="1119" y="536"/>
                </a:lnTo>
                <a:lnTo>
                  <a:pt x="1128" y="534"/>
                </a:lnTo>
                <a:lnTo>
                  <a:pt x="1128" y="534"/>
                </a:lnTo>
                <a:lnTo>
                  <a:pt x="1131" y="532"/>
                </a:lnTo>
                <a:lnTo>
                  <a:pt x="1135" y="532"/>
                </a:lnTo>
                <a:lnTo>
                  <a:pt x="1141" y="535"/>
                </a:lnTo>
                <a:lnTo>
                  <a:pt x="1146" y="541"/>
                </a:lnTo>
                <a:lnTo>
                  <a:pt x="1152" y="545"/>
                </a:lnTo>
                <a:lnTo>
                  <a:pt x="1152" y="545"/>
                </a:lnTo>
                <a:lnTo>
                  <a:pt x="1154" y="548"/>
                </a:lnTo>
                <a:lnTo>
                  <a:pt x="1152" y="551"/>
                </a:lnTo>
                <a:lnTo>
                  <a:pt x="1148" y="553"/>
                </a:lnTo>
                <a:lnTo>
                  <a:pt x="1142" y="556"/>
                </a:lnTo>
                <a:lnTo>
                  <a:pt x="1132" y="558"/>
                </a:lnTo>
                <a:lnTo>
                  <a:pt x="1129" y="558"/>
                </a:lnTo>
                <a:lnTo>
                  <a:pt x="1129" y="556"/>
                </a:lnTo>
                <a:lnTo>
                  <a:pt x="1129" y="556"/>
                </a:lnTo>
                <a:lnTo>
                  <a:pt x="1129" y="555"/>
                </a:lnTo>
                <a:lnTo>
                  <a:pt x="1127" y="551"/>
                </a:lnTo>
                <a:lnTo>
                  <a:pt x="1124" y="548"/>
                </a:lnTo>
                <a:lnTo>
                  <a:pt x="1118" y="545"/>
                </a:lnTo>
                <a:lnTo>
                  <a:pt x="1111" y="542"/>
                </a:lnTo>
                <a:lnTo>
                  <a:pt x="1104" y="541"/>
                </a:lnTo>
                <a:lnTo>
                  <a:pt x="1097" y="541"/>
                </a:lnTo>
                <a:lnTo>
                  <a:pt x="1088" y="542"/>
                </a:lnTo>
                <a:lnTo>
                  <a:pt x="1088" y="542"/>
                </a:lnTo>
                <a:lnTo>
                  <a:pt x="1082" y="545"/>
                </a:lnTo>
                <a:lnTo>
                  <a:pt x="1080" y="548"/>
                </a:lnTo>
                <a:lnTo>
                  <a:pt x="1078" y="552"/>
                </a:lnTo>
                <a:lnTo>
                  <a:pt x="1078" y="556"/>
                </a:lnTo>
                <a:lnTo>
                  <a:pt x="1081" y="563"/>
                </a:lnTo>
                <a:lnTo>
                  <a:pt x="1084" y="569"/>
                </a:lnTo>
                <a:lnTo>
                  <a:pt x="1084" y="569"/>
                </a:lnTo>
                <a:lnTo>
                  <a:pt x="1084" y="572"/>
                </a:lnTo>
                <a:lnTo>
                  <a:pt x="1082" y="575"/>
                </a:lnTo>
                <a:lnTo>
                  <a:pt x="1078" y="576"/>
                </a:lnTo>
                <a:lnTo>
                  <a:pt x="1074" y="578"/>
                </a:lnTo>
                <a:lnTo>
                  <a:pt x="1068" y="579"/>
                </a:lnTo>
                <a:lnTo>
                  <a:pt x="1061" y="579"/>
                </a:lnTo>
                <a:lnTo>
                  <a:pt x="1054" y="579"/>
                </a:lnTo>
                <a:lnTo>
                  <a:pt x="1047" y="576"/>
                </a:lnTo>
                <a:lnTo>
                  <a:pt x="1047" y="576"/>
                </a:lnTo>
                <a:lnTo>
                  <a:pt x="1041" y="575"/>
                </a:lnTo>
                <a:lnTo>
                  <a:pt x="1037" y="575"/>
                </a:lnTo>
                <a:lnTo>
                  <a:pt x="1034" y="575"/>
                </a:lnTo>
                <a:lnTo>
                  <a:pt x="1031" y="576"/>
                </a:lnTo>
                <a:lnTo>
                  <a:pt x="1030" y="579"/>
                </a:lnTo>
                <a:lnTo>
                  <a:pt x="1028" y="580"/>
                </a:lnTo>
                <a:lnTo>
                  <a:pt x="1026" y="580"/>
                </a:lnTo>
                <a:lnTo>
                  <a:pt x="1026" y="580"/>
                </a:lnTo>
                <a:lnTo>
                  <a:pt x="1023" y="582"/>
                </a:lnTo>
                <a:lnTo>
                  <a:pt x="1020" y="583"/>
                </a:lnTo>
                <a:lnTo>
                  <a:pt x="1016" y="588"/>
                </a:lnTo>
                <a:lnTo>
                  <a:pt x="1014" y="592"/>
                </a:lnTo>
                <a:lnTo>
                  <a:pt x="1013" y="595"/>
                </a:lnTo>
                <a:lnTo>
                  <a:pt x="1014" y="598"/>
                </a:lnTo>
                <a:lnTo>
                  <a:pt x="1016" y="600"/>
                </a:lnTo>
                <a:lnTo>
                  <a:pt x="1016" y="600"/>
                </a:lnTo>
                <a:lnTo>
                  <a:pt x="1018" y="603"/>
                </a:lnTo>
                <a:lnTo>
                  <a:pt x="1023" y="605"/>
                </a:lnTo>
                <a:lnTo>
                  <a:pt x="1031" y="605"/>
                </a:lnTo>
                <a:lnTo>
                  <a:pt x="1041" y="603"/>
                </a:lnTo>
                <a:lnTo>
                  <a:pt x="1051" y="602"/>
                </a:lnTo>
                <a:lnTo>
                  <a:pt x="1051" y="602"/>
                </a:lnTo>
                <a:lnTo>
                  <a:pt x="1064" y="603"/>
                </a:lnTo>
                <a:lnTo>
                  <a:pt x="1065" y="603"/>
                </a:lnTo>
                <a:lnTo>
                  <a:pt x="1067" y="599"/>
                </a:lnTo>
                <a:lnTo>
                  <a:pt x="1067" y="599"/>
                </a:lnTo>
                <a:lnTo>
                  <a:pt x="1068" y="598"/>
                </a:lnTo>
                <a:lnTo>
                  <a:pt x="1071" y="596"/>
                </a:lnTo>
                <a:lnTo>
                  <a:pt x="1077" y="595"/>
                </a:lnTo>
                <a:lnTo>
                  <a:pt x="1084" y="596"/>
                </a:lnTo>
                <a:lnTo>
                  <a:pt x="1091" y="598"/>
                </a:lnTo>
                <a:lnTo>
                  <a:pt x="1091" y="598"/>
                </a:lnTo>
                <a:lnTo>
                  <a:pt x="1094" y="599"/>
                </a:lnTo>
                <a:lnTo>
                  <a:pt x="1097" y="602"/>
                </a:lnTo>
                <a:lnTo>
                  <a:pt x="1100" y="606"/>
                </a:lnTo>
                <a:lnTo>
                  <a:pt x="1104" y="612"/>
                </a:lnTo>
                <a:lnTo>
                  <a:pt x="1107" y="613"/>
                </a:lnTo>
                <a:lnTo>
                  <a:pt x="1109" y="615"/>
                </a:lnTo>
                <a:lnTo>
                  <a:pt x="1109" y="615"/>
                </a:lnTo>
                <a:lnTo>
                  <a:pt x="1114" y="616"/>
                </a:lnTo>
                <a:lnTo>
                  <a:pt x="1115" y="617"/>
                </a:lnTo>
                <a:lnTo>
                  <a:pt x="1117" y="619"/>
                </a:lnTo>
                <a:lnTo>
                  <a:pt x="1117" y="622"/>
                </a:lnTo>
                <a:lnTo>
                  <a:pt x="1117" y="629"/>
                </a:lnTo>
                <a:lnTo>
                  <a:pt x="1117" y="632"/>
                </a:lnTo>
                <a:lnTo>
                  <a:pt x="1119" y="635"/>
                </a:lnTo>
                <a:lnTo>
                  <a:pt x="1119" y="635"/>
                </a:lnTo>
                <a:lnTo>
                  <a:pt x="1122" y="637"/>
                </a:lnTo>
                <a:lnTo>
                  <a:pt x="1127" y="639"/>
                </a:lnTo>
                <a:lnTo>
                  <a:pt x="1138" y="640"/>
                </a:lnTo>
                <a:lnTo>
                  <a:pt x="1149" y="643"/>
                </a:lnTo>
                <a:lnTo>
                  <a:pt x="1154" y="644"/>
                </a:lnTo>
                <a:lnTo>
                  <a:pt x="1158" y="647"/>
                </a:lnTo>
                <a:lnTo>
                  <a:pt x="1158" y="647"/>
                </a:lnTo>
                <a:lnTo>
                  <a:pt x="1168" y="654"/>
                </a:lnTo>
                <a:lnTo>
                  <a:pt x="1183" y="663"/>
                </a:lnTo>
                <a:lnTo>
                  <a:pt x="1199" y="667"/>
                </a:lnTo>
                <a:lnTo>
                  <a:pt x="1205" y="667"/>
                </a:lnTo>
                <a:lnTo>
                  <a:pt x="1208" y="666"/>
                </a:lnTo>
                <a:lnTo>
                  <a:pt x="1208" y="666"/>
                </a:lnTo>
                <a:lnTo>
                  <a:pt x="1208" y="664"/>
                </a:lnTo>
                <a:lnTo>
                  <a:pt x="1208" y="663"/>
                </a:lnTo>
                <a:lnTo>
                  <a:pt x="1205" y="657"/>
                </a:lnTo>
                <a:lnTo>
                  <a:pt x="1199" y="650"/>
                </a:lnTo>
                <a:lnTo>
                  <a:pt x="1192" y="643"/>
                </a:lnTo>
                <a:lnTo>
                  <a:pt x="1178" y="630"/>
                </a:lnTo>
                <a:lnTo>
                  <a:pt x="1171" y="626"/>
                </a:lnTo>
                <a:lnTo>
                  <a:pt x="1165" y="623"/>
                </a:lnTo>
                <a:lnTo>
                  <a:pt x="1165" y="623"/>
                </a:lnTo>
                <a:lnTo>
                  <a:pt x="1164" y="623"/>
                </a:lnTo>
                <a:lnTo>
                  <a:pt x="1164" y="622"/>
                </a:lnTo>
                <a:lnTo>
                  <a:pt x="1168" y="620"/>
                </a:lnTo>
                <a:lnTo>
                  <a:pt x="1179" y="622"/>
                </a:lnTo>
                <a:lnTo>
                  <a:pt x="1185" y="625"/>
                </a:lnTo>
                <a:lnTo>
                  <a:pt x="1189" y="627"/>
                </a:lnTo>
                <a:lnTo>
                  <a:pt x="1189" y="627"/>
                </a:lnTo>
                <a:lnTo>
                  <a:pt x="1201" y="635"/>
                </a:lnTo>
                <a:lnTo>
                  <a:pt x="1206" y="637"/>
                </a:lnTo>
                <a:lnTo>
                  <a:pt x="1213" y="639"/>
                </a:lnTo>
                <a:lnTo>
                  <a:pt x="1219" y="639"/>
                </a:lnTo>
                <a:lnTo>
                  <a:pt x="1223" y="637"/>
                </a:lnTo>
                <a:lnTo>
                  <a:pt x="1229" y="635"/>
                </a:lnTo>
                <a:lnTo>
                  <a:pt x="1233" y="630"/>
                </a:lnTo>
                <a:lnTo>
                  <a:pt x="1233" y="630"/>
                </a:lnTo>
                <a:lnTo>
                  <a:pt x="1236" y="627"/>
                </a:lnTo>
                <a:lnTo>
                  <a:pt x="1236" y="623"/>
                </a:lnTo>
                <a:lnTo>
                  <a:pt x="1235" y="622"/>
                </a:lnTo>
                <a:lnTo>
                  <a:pt x="1232" y="620"/>
                </a:lnTo>
                <a:lnTo>
                  <a:pt x="1228" y="617"/>
                </a:lnTo>
                <a:lnTo>
                  <a:pt x="1225" y="615"/>
                </a:lnTo>
                <a:lnTo>
                  <a:pt x="1225" y="612"/>
                </a:lnTo>
                <a:lnTo>
                  <a:pt x="1225" y="612"/>
                </a:lnTo>
                <a:lnTo>
                  <a:pt x="1223" y="605"/>
                </a:lnTo>
                <a:lnTo>
                  <a:pt x="1220" y="598"/>
                </a:lnTo>
                <a:lnTo>
                  <a:pt x="1215" y="592"/>
                </a:lnTo>
                <a:lnTo>
                  <a:pt x="1212" y="590"/>
                </a:lnTo>
                <a:lnTo>
                  <a:pt x="1208" y="590"/>
                </a:lnTo>
                <a:lnTo>
                  <a:pt x="1208" y="590"/>
                </a:lnTo>
                <a:lnTo>
                  <a:pt x="1203" y="589"/>
                </a:lnTo>
                <a:lnTo>
                  <a:pt x="1199" y="588"/>
                </a:lnTo>
                <a:lnTo>
                  <a:pt x="1188" y="580"/>
                </a:lnTo>
                <a:lnTo>
                  <a:pt x="1183" y="576"/>
                </a:lnTo>
                <a:lnTo>
                  <a:pt x="1181" y="572"/>
                </a:lnTo>
                <a:lnTo>
                  <a:pt x="1179" y="569"/>
                </a:lnTo>
                <a:lnTo>
                  <a:pt x="1182" y="566"/>
                </a:lnTo>
                <a:lnTo>
                  <a:pt x="1182" y="566"/>
                </a:lnTo>
                <a:lnTo>
                  <a:pt x="1185" y="565"/>
                </a:lnTo>
                <a:lnTo>
                  <a:pt x="1185" y="562"/>
                </a:lnTo>
                <a:lnTo>
                  <a:pt x="1185" y="559"/>
                </a:lnTo>
                <a:lnTo>
                  <a:pt x="1183" y="553"/>
                </a:lnTo>
                <a:lnTo>
                  <a:pt x="1185" y="551"/>
                </a:lnTo>
                <a:lnTo>
                  <a:pt x="1186" y="548"/>
                </a:lnTo>
                <a:lnTo>
                  <a:pt x="1186" y="548"/>
                </a:lnTo>
                <a:lnTo>
                  <a:pt x="1189" y="546"/>
                </a:lnTo>
                <a:lnTo>
                  <a:pt x="1192" y="546"/>
                </a:lnTo>
                <a:lnTo>
                  <a:pt x="1196" y="549"/>
                </a:lnTo>
                <a:lnTo>
                  <a:pt x="1203" y="553"/>
                </a:lnTo>
                <a:lnTo>
                  <a:pt x="1206" y="555"/>
                </a:lnTo>
                <a:lnTo>
                  <a:pt x="1209" y="556"/>
                </a:lnTo>
                <a:lnTo>
                  <a:pt x="1209" y="556"/>
                </a:lnTo>
                <a:close/>
                <a:moveTo>
                  <a:pt x="1058" y="522"/>
                </a:moveTo>
                <a:lnTo>
                  <a:pt x="1058" y="522"/>
                </a:lnTo>
                <a:lnTo>
                  <a:pt x="1061" y="521"/>
                </a:lnTo>
                <a:lnTo>
                  <a:pt x="1064" y="519"/>
                </a:lnTo>
                <a:lnTo>
                  <a:pt x="1065" y="514"/>
                </a:lnTo>
                <a:lnTo>
                  <a:pt x="1064" y="507"/>
                </a:lnTo>
                <a:lnTo>
                  <a:pt x="1061" y="501"/>
                </a:lnTo>
                <a:lnTo>
                  <a:pt x="1061" y="501"/>
                </a:lnTo>
                <a:lnTo>
                  <a:pt x="1057" y="498"/>
                </a:lnTo>
                <a:lnTo>
                  <a:pt x="1053" y="497"/>
                </a:lnTo>
                <a:lnTo>
                  <a:pt x="1047" y="495"/>
                </a:lnTo>
                <a:lnTo>
                  <a:pt x="1040" y="495"/>
                </a:lnTo>
                <a:lnTo>
                  <a:pt x="1040" y="495"/>
                </a:lnTo>
                <a:lnTo>
                  <a:pt x="1034" y="498"/>
                </a:lnTo>
                <a:lnTo>
                  <a:pt x="1027" y="504"/>
                </a:lnTo>
                <a:lnTo>
                  <a:pt x="1026" y="508"/>
                </a:lnTo>
                <a:lnTo>
                  <a:pt x="1024" y="512"/>
                </a:lnTo>
                <a:lnTo>
                  <a:pt x="1024" y="516"/>
                </a:lnTo>
                <a:lnTo>
                  <a:pt x="1026" y="521"/>
                </a:lnTo>
                <a:lnTo>
                  <a:pt x="1026" y="521"/>
                </a:lnTo>
                <a:lnTo>
                  <a:pt x="1030" y="524"/>
                </a:lnTo>
                <a:lnTo>
                  <a:pt x="1033" y="526"/>
                </a:lnTo>
                <a:lnTo>
                  <a:pt x="1037" y="526"/>
                </a:lnTo>
                <a:lnTo>
                  <a:pt x="1041" y="526"/>
                </a:lnTo>
                <a:lnTo>
                  <a:pt x="1051" y="524"/>
                </a:lnTo>
                <a:lnTo>
                  <a:pt x="1058" y="522"/>
                </a:lnTo>
                <a:lnTo>
                  <a:pt x="1058" y="522"/>
                </a:lnTo>
                <a:close/>
                <a:moveTo>
                  <a:pt x="970" y="337"/>
                </a:moveTo>
                <a:lnTo>
                  <a:pt x="970" y="337"/>
                </a:lnTo>
                <a:lnTo>
                  <a:pt x="969" y="340"/>
                </a:lnTo>
                <a:lnTo>
                  <a:pt x="970" y="343"/>
                </a:lnTo>
                <a:lnTo>
                  <a:pt x="973" y="347"/>
                </a:lnTo>
                <a:lnTo>
                  <a:pt x="977" y="350"/>
                </a:lnTo>
                <a:lnTo>
                  <a:pt x="979" y="353"/>
                </a:lnTo>
                <a:lnTo>
                  <a:pt x="980" y="357"/>
                </a:lnTo>
                <a:lnTo>
                  <a:pt x="980" y="357"/>
                </a:lnTo>
                <a:lnTo>
                  <a:pt x="980" y="360"/>
                </a:lnTo>
                <a:lnTo>
                  <a:pt x="983" y="364"/>
                </a:lnTo>
                <a:lnTo>
                  <a:pt x="986" y="366"/>
                </a:lnTo>
                <a:lnTo>
                  <a:pt x="989" y="367"/>
                </a:lnTo>
                <a:lnTo>
                  <a:pt x="993" y="369"/>
                </a:lnTo>
                <a:lnTo>
                  <a:pt x="996" y="369"/>
                </a:lnTo>
                <a:lnTo>
                  <a:pt x="1000" y="367"/>
                </a:lnTo>
                <a:lnTo>
                  <a:pt x="1004" y="364"/>
                </a:lnTo>
                <a:lnTo>
                  <a:pt x="1004" y="364"/>
                </a:lnTo>
                <a:lnTo>
                  <a:pt x="1008" y="363"/>
                </a:lnTo>
                <a:lnTo>
                  <a:pt x="1014" y="363"/>
                </a:lnTo>
                <a:lnTo>
                  <a:pt x="1027" y="363"/>
                </a:lnTo>
                <a:lnTo>
                  <a:pt x="1038" y="361"/>
                </a:lnTo>
                <a:lnTo>
                  <a:pt x="1041" y="361"/>
                </a:lnTo>
                <a:lnTo>
                  <a:pt x="1043" y="359"/>
                </a:lnTo>
                <a:lnTo>
                  <a:pt x="1043" y="359"/>
                </a:lnTo>
                <a:lnTo>
                  <a:pt x="1041" y="356"/>
                </a:lnTo>
                <a:lnTo>
                  <a:pt x="1037" y="351"/>
                </a:lnTo>
                <a:lnTo>
                  <a:pt x="1026" y="344"/>
                </a:lnTo>
                <a:lnTo>
                  <a:pt x="1013" y="340"/>
                </a:lnTo>
                <a:lnTo>
                  <a:pt x="1007" y="339"/>
                </a:lnTo>
                <a:lnTo>
                  <a:pt x="1001" y="339"/>
                </a:lnTo>
                <a:lnTo>
                  <a:pt x="1001" y="339"/>
                </a:lnTo>
                <a:lnTo>
                  <a:pt x="997" y="339"/>
                </a:lnTo>
                <a:lnTo>
                  <a:pt x="993" y="337"/>
                </a:lnTo>
                <a:lnTo>
                  <a:pt x="983" y="336"/>
                </a:lnTo>
                <a:lnTo>
                  <a:pt x="976" y="334"/>
                </a:lnTo>
                <a:lnTo>
                  <a:pt x="972" y="334"/>
                </a:lnTo>
                <a:lnTo>
                  <a:pt x="970" y="337"/>
                </a:lnTo>
                <a:lnTo>
                  <a:pt x="970" y="337"/>
                </a:lnTo>
                <a:close/>
                <a:moveTo>
                  <a:pt x="1236" y="942"/>
                </a:moveTo>
                <a:lnTo>
                  <a:pt x="1236" y="942"/>
                </a:lnTo>
                <a:lnTo>
                  <a:pt x="1239" y="945"/>
                </a:lnTo>
                <a:lnTo>
                  <a:pt x="1243" y="949"/>
                </a:lnTo>
                <a:lnTo>
                  <a:pt x="1259" y="955"/>
                </a:lnTo>
                <a:lnTo>
                  <a:pt x="1273" y="959"/>
                </a:lnTo>
                <a:lnTo>
                  <a:pt x="1279" y="959"/>
                </a:lnTo>
                <a:lnTo>
                  <a:pt x="1280" y="959"/>
                </a:lnTo>
                <a:lnTo>
                  <a:pt x="1280" y="957"/>
                </a:lnTo>
                <a:lnTo>
                  <a:pt x="1280" y="957"/>
                </a:lnTo>
                <a:lnTo>
                  <a:pt x="1280" y="956"/>
                </a:lnTo>
                <a:lnTo>
                  <a:pt x="1279" y="955"/>
                </a:lnTo>
                <a:lnTo>
                  <a:pt x="1275" y="950"/>
                </a:lnTo>
                <a:lnTo>
                  <a:pt x="1259" y="945"/>
                </a:lnTo>
                <a:lnTo>
                  <a:pt x="1243" y="942"/>
                </a:lnTo>
                <a:lnTo>
                  <a:pt x="1238" y="942"/>
                </a:lnTo>
                <a:lnTo>
                  <a:pt x="1238" y="942"/>
                </a:lnTo>
                <a:lnTo>
                  <a:pt x="1236" y="942"/>
                </a:lnTo>
                <a:lnTo>
                  <a:pt x="1236" y="942"/>
                </a:lnTo>
                <a:close/>
                <a:moveTo>
                  <a:pt x="1417" y="984"/>
                </a:moveTo>
                <a:lnTo>
                  <a:pt x="1417" y="984"/>
                </a:lnTo>
                <a:lnTo>
                  <a:pt x="1415" y="986"/>
                </a:lnTo>
                <a:lnTo>
                  <a:pt x="1415" y="986"/>
                </a:lnTo>
                <a:lnTo>
                  <a:pt x="1413" y="984"/>
                </a:lnTo>
                <a:lnTo>
                  <a:pt x="1414" y="980"/>
                </a:lnTo>
                <a:lnTo>
                  <a:pt x="1414" y="979"/>
                </a:lnTo>
                <a:lnTo>
                  <a:pt x="1417" y="976"/>
                </a:lnTo>
                <a:lnTo>
                  <a:pt x="1417" y="976"/>
                </a:lnTo>
                <a:lnTo>
                  <a:pt x="1418" y="973"/>
                </a:lnTo>
                <a:lnTo>
                  <a:pt x="1417" y="972"/>
                </a:lnTo>
                <a:lnTo>
                  <a:pt x="1414" y="972"/>
                </a:lnTo>
                <a:lnTo>
                  <a:pt x="1410" y="973"/>
                </a:lnTo>
                <a:lnTo>
                  <a:pt x="1410" y="973"/>
                </a:lnTo>
                <a:lnTo>
                  <a:pt x="1408" y="973"/>
                </a:lnTo>
                <a:lnTo>
                  <a:pt x="1407" y="972"/>
                </a:lnTo>
                <a:lnTo>
                  <a:pt x="1405" y="967"/>
                </a:lnTo>
                <a:lnTo>
                  <a:pt x="1407" y="960"/>
                </a:lnTo>
                <a:lnTo>
                  <a:pt x="1408" y="959"/>
                </a:lnTo>
                <a:lnTo>
                  <a:pt x="1411" y="957"/>
                </a:lnTo>
                <a:lnTo>
                  <a:pt x="1411" y="957"/>
                </a:lnTo>
                <a:lnTo>
                  <a:pt x="1411" y="956"/>
                </a:lnTo>
                <a:lnTo>
                  <a:pt x="1411" y="955"/>
                </a:lnTo>
                <a:lnTo>
                  <a:pt x="1405" y="952"/>
                </a:lnTo>
                <a:lnTo>
                  <a:pt x="1400" y="952"/>
                </a:lnTo>
                <a:lnTo>
                  <a:pt x="1398" y="952"/>
                </a:lnTo>
                <a:lnTo>
                  <a:pt x="1398" y="953"/>
                </a:lnTo>
                <a:lnTo>
                  <a:pt x="1398" y="953"/>
                </a:lnTo>
                <a:lnTo>
                  <a:pt x="1397" y="955"/>
                </a:lnTo>
                <a:lnTo>
                  <a:pt x="1395" y="956"/>
                </a:lnTo>
                <a:lnTo>
                  <a:pt x="1391" y="956"/>
                </a:lnTo>
                <a:lnTo>
                  <a:pt x="1387" y="953"/>
                </a:lnTo>
                <a:lnTo>
                  <a:pt x="1384" y="950"/>
                </a:lnTo>
                <a:lnTo>
                  <a:pt x="1384" y="950"/>
                </a:lnTo>
                <a:lnTo>
                  <a:pt x="1381" y="948"/>
                </a:lnTo>
                <a:lnTo>
                  <a:pt x="1378" y="946"/>
                </a:lnTo>
                <a:lnTo>
                  <a:pt x="1376" y="943"/>
                </a:lnTo>
                <a:lnTo>
                  <a:pt x="1376" y="942"/>
                </a:lnTo>
                <a:lnTo>
                  <a:pt x="1377" y="942"/>
                </a:lnTo>
                <a:lnTo>
                  <a:pt x="1377" y="942"/>
                </a:lnTo>
                <a:lnTo>
                  <a:pt x="1377" y="940"/>
                </a:lnTo>
                <a:lnTo>
                  <a:pt x="1376" y="939"/>
                </a:lnTo>
                <a:lnTo>
                  <a:pt x="1371" y="938"/>
                </a:lnTo>
                <a:lnTo>
                  <a:pt x="1367" y="939"/>
                </a:lnTo>
                <a:lnTo>
                  <a:pt x="1366" y="940"/>
                </a:lnTo>
                <a:lnTo>
                  <a:pt x="1364" y="942"/>
                </a:lnTo>
                <a:lnTo>
                  <a:pt x="1364" y="942"/>
                </a:lnTo>
                <a:lnTo>
                  <a:pt x="1363" y="943"/>
                </a:lnTo>
                <a:lnTo>
                  <a:pt x="1363" y="943"/>
                </a:lnTo>
                <a:lnTo>
                  <a:pt x="1361" y="940"/>
                </a:lnTo>
                <a:lnTo>
                  <a:pt x="1361" y="936"/>
                </a:lnTo>
                <a:lnTo>
                  <a:pt x="1366" y="930"/>
                </a:lnTo>
                <a:lnTo>
                  <a:pt x="1366" y="930"/>
                </a:lnTo>
                <a:lnTo>
                  <a:pt x="1370" y="925"/>
                </a:lnTo>
                <a:lnTo>
                  <a:pt x="1371" y="920"/>
                </a:lnTo>
                <a:lnTo>
                  <a:pt x="1373" y="916"/>
                </a:lnTo>
                <a:lnTo>
                  <a:pt x="1377" y="912"/>
                </a:lnTo>
                <a:lnTo>
                  <a:pt x="1377" y="912"/>
                </a:lnTo>
                <a:lnTo>
                  <a:pt x="1378" y="911"/>
                </a:lnTo>
                <a:lnTo>
                  <a:pt x="1380" y="909"/>
                </a:lnTo>
                <a:lnTo>
                  <a:pt x="1378" y="908"/>
                </a:lnTo>
                <a:lnTo>
                  <a:pt x="1374" y="906"/>
                </a:lnTo>
                <a:lnTo>
                  <a:pt x="1370" y="908"/>
                </a:lnTo>
                <a:lnTo>
                  <a:pt x="1370" y="908"/>
                </a:lnTo>
                <a:lnTo>
                  <a:pt x="1366" y="909"/>
                </a:lnTo>
                <a:lnTo>
                  <a:pt x="1363" y="913"/>
                </a:lnTo>
                <a:lnTo>
                  <a:pt x="1353" y="923"/>
                </a:lnTo>
                <a:lnTo>
                  <a:pt x="1346" y="935"/>
                </a:lnTo>
                <a:lnTo>
                  <a:pt x="1344" y="939"/>
                </a:lnTo>
                <a:lnTo>
                  <a:pt x="1343" y="943"/>
                </a:lnTo>
                <a:lnTo>
                  <a:pt x="1343" y="943"/>
                </a:lnTo>
                <a:lnTo>
                  <a:pt x="1343" y="949"/>
                </a:lnTo>
                <a:lnTo>
                  <a:pt x="1341" y="953"/>
                </a:lnTo>
                <a:lnTo>
                  <a:pt x="1340" y="957"/>
                </a:lnTo>
                <a:lnTo>
                  <a:pt x="1339" y="957"/>
                </a:lnTo>
                <a:lnTo>
                  <a:pt x="1336" y="959"/>
                </a:lnTo>
                <a:lnTo>
                  <a:pt x="1336" y="959"/>
                </a:lnTo>
                <a:lnTo>
                  <a:pt x="1331" y="959"/>
                </a:lnTo>
                <a:lnTo>
                  <a:pt x="1327" y="962"/>
                </a:lnTo>
                <a:lnTo>
                  <a:pt x="1326" y="965"/>
                </a:lnTo>
                <a:lnTo>
                  <a:pt x="1326" y="966"/>
                </a:lnTo>
                <a:lnTo>
                  <a:pt x="1327" y="967"/>
                </a:lnTo>
                <a:lnTo>
                  <a:pt x="1327" y="967"/>
                </a:lnTo>
                <a:lnTo>
                  <a:pt x="1327" y="969"/>
                </a:lnTo>
                <a:lnTo>
                  <a:pt x="1327" y="972"/>
                </a:lnTo>
                <a:lnTo>
                  <a:pt x="1323" y="977"/>
                </a:lnTo>
                <a:lnTo>
                  <a:pt x="1320" y="983"/>
                </a:lnTo>
                <a:lnTo>
                  <a:pt x="1320" y="984"/>
                </a:lnTo>
                <a:lnTo>
                  <a:pt x="1323" y="987"/>
                </a:lnTo>
                <a:lnTo>
                  <a:pt x="1323" y="987"/>
                </a:lnTo>
                <a:lnTo>
                  <a:pt x="1327" y="989"/>
                </a:lnTo>
                <a:lnTo>
                  <a:pt x="1334" y="987"/>
                </a:lnTo>
                <a:lnTo>
                  <a:pt x="1340" y="987"/>
                </a:lnTo>
                <a:lnTo>
                  <a:pt x="1347" y="987"/>
                </a:lnTo>
                <a:lnTo>
                  <a:pt x="1347" y="987"/>
                </a:lnTo>
                <a:lnTo>
                  <a:pt x="1358" y="987"/>
                </a:lnTo>
                <a:lnTo>
                  <a:pt x="1364" y="986"/>
                </a:lnTo>
                <a:lnTo>
                  <a:pt x="1370" y="983"/>
                </a:lnTo>
                <a:lnTo>
                  <a:pt x="1370" y="983"/>
                </a:lnTo>
                <a:lnTo>
                  <a:pt x="1373" y="982"/>
                </a:lnTo>
                <a:lnTo>
                  <a:pt x="1374" y="982"/>
                </a:lnTo>
                <a:lnTo>
                  <a:pt x="1377" y="983"/>
                </a:lnTo>
                <a:lnTo>
                  <a:pt x="1380" y="986"/>
                </a:lnTo>
                <a:lnTo>
                  <a:pt x="1381" y="987"/>
                </a:lnTo>
                <a:lnTo>
                  <a:pt x="1384" y="987"/>
                </a:lnTo>
                <a:lnTo>
                  <a:pt x="1384" y="987"/>
                </a:lnTo>
                <a:lnTo>
                  <a:pt x="1387" y="987"/>
                </a:lnTo>
                <a:lnTo>
                  <a:pt x="1387" y="987"/>
                </a:lnTo>
                <a:lnTo>
                  <a:pt x="1385" y="990"/>
                </a:lnTo>
                <a:lnTo>
                  <a:pt x="1383" y="994"/>
                </a:lnTo>
                <a:lnTo>
                  <a:pt x="1381" y="999"/>
                </a:lnTo>
                <a:lnTo>
                  <a:pt x="1381" y="999"/>
                </a:lnTo>
                <a:lnTo>
                  <a:pt x="1381" y="1000"/>
                </a:lnTo>
                <a:lnTo>
                  <a:pt x="1383" y="1000"/>
                </a:lnTo>
                <a:lnTo>
                  <a:pt x="1385" y="999"/>
                </a:lnTo>
                <a:lnTo>
                  <a:pt x="1394" y="993"/>
                </a:lnTo>
                <a:lnTo>
                  <a:pt x="1394" y="993"/>
                </a:lnTo>
                <a:lnTo>
                  <a:pt x="1398" y="992"/>
                </a:lnTo>
                <a:lnTo>
                  <a:pt x="1403" y="992"/>
                </a:lnTo>
                <a:lnTo>
                  <a:pt x="1404" y="994"/>
                </a:lnTo>
                <a:lnTo>
                  <a:pt x="1404" y="997"/>
                </a:lnTo>
                <a:lnTo>
                  <a:pt x="1404" y="997"/>
                </a:lnTo>
                <a:lnTo>
                  <a:pt x="1404" y="999"/>
                </a:lnTo>
                <a:lnTo>
                  <a:pt x="1405" y="1000"/>
                </a:lnTo>
                <a:lnTo>
                  <a:pt x="1411" y="1003"/>
                </a:lnTo>
                <a:lnTo>
                  <a:pt x="1418" y="1003"/>
                </a:lnTo>
                <a:lnTo>
                  <a:pt x="1422" y="1002"/>
                </a:lnTo>
                <a:lnTo>
                  <a:pt x="1424" y="999"/>
                </a:lnTo>
                <a:lnTo>
                  <a:pt x="1424" y="999"/>
                </a:lnTo>
                <a:lnTo>
                  <a:pt x="1425" y="996"/>
                </a:lnTo>
                <a:lnTo>
                  <a:pt x="1425" y="993"/>
                </a:lnTo>
                <a:lnTo>
                  <a:pt x="1424" y="987"/>
                </a:lnTo>
                <a:lnTo>
                  <a:pt x="1420" y="984"/>
                </a:lnTo>
                <a:lnTo>
                  <a:pt x="1418" y="983"/>
                </a:lnTo>
                <a:lnTo>
                  <a:pt x="1417" y="984"/>
                </a:lnTo>
                <a:lnTo>
                  <a:pt x="1417" y="984"/>
                </a:lnTo>
                <a:close/>
                <a:moveTo>
                  <a:pt x="131" y="854"/>
                </a:moveTo>
                <a:lnTo>
                  <a:pt x="131" y="854"/>
                </a:lnTo>
                <a:lnTo>
                  <a:pt x="129" y="855"/>
                </a:lnTo>
                <a:lnTo>
                  <a:pt x="128" y="858"/>
                </a:lnTo>
                <a:lnTo>
                  <a:pt x="129" y="864"/>
                </a:lnTo>
                <a:lnTo>
                  <a:pt x="132" y="869"/>
                </a:lnTo>
                <a:lnTo>
                  <a:pt x="136" y="876"/>
                </a:lnTo>
                <a:lnTo>
                  <a:pt x="142" y="882"/>
                </a:lnTo>
                <a:lnTo>
                  <a:pt x="148" y="886"/>
                </a:lnTo>
                <a:lnTo>
                  <a:pt x="152" y="889"/>
                </a:lnTo>
                <a:lnTo>
                  <a:pt x="156" y="889"/>
                </a:lnTo>
                <a:lnTo>
                  <a:pt x="156" y="889"/>
                </a:lnTo>
                <a:lnTo>
                  <a:pt x="156" y="888"/>
                </a:lnTo>
                <a:lnTo>
                  <a:pt x="156" y="885"/>
                </a:lnTo>
                <a:lnTo>
                  <a:pt x="154" y="879"/>
                </a:lnTo>
                <a:lnTo>
                  <a:pt x="151" y="872"/>
                </a:lnTo>
                <a:lnTo>
                  <a:pt x="148" y="865"/>
                </a:lnTo>
                <a:lnTo>
                  <a:pt x="148" y="865"/>
                </a:lnTo>
                <a:lnTo>
                  <a:pt x="148" y="858"/>
                </a:lnTo>
                <a:lnTo>
                  <a:pt x="145" y="854"/>
                </a:lnTo>
                <a:lnTo>
                  <a:pt x="142" y="852"/>
                </a:lnTo>
                <a:lnTo>
                  <a:pt x="139" y="852"/>
                </a:lnTo>
                <a:lnTo>
                  <a:pt x="136" y="852"/>
                </a:lnTo>
                <a:lnTo>
                  <a:pt x="131" y="854"/>
                </a:lnTo>
                <a:lnTo>
                  <a:pt x="131" y="854"/>
                </a:lnTo>
                <a:close/>
                <a:moveTo>
                  <a:pt x="1303" y="1016"/>
                </a:moveTo>
                <a:lnTo>
                  <a:pt x="1303" y="1016"/>
                </a:lnTo>
                <a:lnTo>
                  <a:pt x="1302" y="1016"/>
                </a:lnTo>
                <a:lnTo>
                  <a:pt x="1302" y="1016"/>
                </a:lnTo>
                <a:lnTo>
                  <a:pt x="1302" y="1013"/>
                </a:lnTo>
                <a:lnTo>
                  <a:pt x="1303" y="1006"/>
                </a:lnTo>
                <a:lnTo>
                  <a:pt x="1303" y="1006"/>
                </a:lnTo>
                <a:lnTo>
                  <a:pt x="1303" y="1004"/>
                </a:lnTo>
                <a:lnTo>
                  <a:pt x="1302" y="1004"/>
                </a:lnTo>
                <a:lnTo>
                  <a:pt x="1299" y="1006"/>
                </a:lnTo>
                <a:lnTo>
                  <a:pt x="1294" y="1009"/>
                </a:lnTo>
                <a:lnTo>
                  <a:pt x="1292" y="1012"/>
                </a:lnTo>
                <a:lnTo>
                  <a:pt x="1292" y="1012"/>
                </a:lnTo>
                <a:lnTo>
                  <a:pt x="1290" y="1014"/>
                </a:lnTo>
                <a:lnTo>
                  <a:pt x="1287" y="1017"/>
                </a:lnTo>
                <a:lnTo>
                  <a:pt x="1284" y="1019"/>
                </a:lnTo>
                <a:lnTo>
                  <a:pt x="1284" y="1021"/>
                </a:lnTo>
                <a:lnTo>
                  <a:pt x="1284" y="1021"/>
                </a:lnTo>
                <a:lnTo>
                  <a:pt x="1283" y="1026"/>
                </a:lnTo>
                <a:lnTo>
                  <a:pt x="1283" y="1026"/>
                </a:lnTo>
                <a:lnTo>
                  <a:pt x="1280" y="1027"/>
                </a:lnTo>
                <a:lnTo>
                  <a:pt x="1277" y="1027"/>
                </a:lnTo>
                <a:lnTo>
                  <a:pt x="1277" y="1027"/>
                </a:lnTo>
                <a:lnTo>
                  <a:pt x="1270" y="1029"/>
                </a:lnTo>
                <a:lnTo>
                  <a:pt x="1262" y="1029"/>
                </a:lnTo>
                <a:lnTo>
                  <a:pt x="1253" y="1026"/>
                </a:lnTo>
                <a:lnTo>
                  <a:pt x="1250" y="1024"/>
                </a:lnTo>
                <a:lnTo>
                  <a:pt x="1249" y="1023"/>
                </a:lnTo>
                <a:lnTo>
                  <a:pt x="1249" y="1023"/>
                </a:lnTo>
                <a:lnTo>
                  <a:pt x="1247" y="1021"/>
                </a:lnTo>
                <a:lnTo>
                  <a:pt x="1246" y="1020"/>
                </a:lnTo>
                <a:lnTo>
                  <a:pt x="1240" y="1016"/>
                </a:lnTo>
                <a:lnTo>
                  <a:pt x="1235" y="1013"/>
                </a:lnTo>
                <a:lnTo>
                  <a:pt x="1232" y="1012"/>
                </a:lnTo>
                <a:lnTo>
                  <a:pt x="1232" y="1009"/>
                </a:lnTo>
                <a:lnTo>
                  <a:pt x="1232" y="1009"/>
                </a:lnTo>
                <a:lnTo>
                  <a:pt x="1230" y="1004"/>
                </a:lnTo>
                <a:lnTo>
                  <a:pt x="1228" y="1000"/>
                </a:lnTo>
                <a:lnTo>
                  <a:pt x="1226" y="997"/>
                </a:lnTo>
                <a:lnTo>
                  <a:pt x="1229" y="992"/>
                </a:lnTo>
                <a:lnTo>
                  <a:pt x="1229" y="992"/>
                </a:lnTo>
                <a:lnTo>
                  <a:pt x="1230" y="990"/>
                </a:lnTo>
                <a:lnTo>
                  <a:pt x="1232" y="987"/>
                </a:lnTo>
                <a:lnTo>
                  <a:pt x="1232" y="986"/>
                </a:lnTo>
                <a:lnTo>
                  <a:pt x="1230" y="984"/>
                </a:lnTo>
                <a:lnTo>
                  <a:pt x="1226" y="984"/>
                </a:lnTo>
                <a:lnTo>
                  <a:pt x="1222" y="987"/>
                </a:lnTo>
                <a:lnTo>
                  <a:pt x="1222" y="987"/>
                </a:lnTo>
                <a:lnTo>
                  <a:pt x="1220" y="989"/>
                </a:lnTo>
                <a:lnTo>
                  <a:pt x="1218" y="989"/>
                </a:lnTo>
                <a:lnTo>
                  <a:pt x="1216" y="989"/>
                </a:lnTo>
                <a:lnTo>
                  <a:pt x="1216" y="987"/>
                </a:lnTo>
                <a:lnTo>
                  <a:pt x="1216" y="983"/>
                </a:lnTo>
                <a:lnTo>
                  <a:pt x="1218" y="982"/>
                </a:lnTo>
                <a:lnTo>
                  <a:pt x="1220" y="980"/>
                </a:lnTo>
                <a:lnTo>
                  <a:pt x="1220" y="980"/>
                </a:lnTo>
                <a:lnTo>
                  <a:pt x="1228" y="977"/>
                </a:lnTo>
                <a:lnTo>
                  <a:pt x="1235" y="975"/>
                </a:lnTo>
                <a:lnTo>
                  <a:pt x="1238" y="972"/>
                </a:lnTo>
                <a:lnTo>
                  <a:pt x="1239" y="969"/>
                </a:lnTo>
                <a:lnTo>
                  <a:pt x="1238" y="965"/>
                </a:lnTo>
                <a:lnTo>
                  <a:pt x="1236" y="960"/>
                </a:lnTo>
                <a:lnTo>
                  <a:pt x="1236" y="960"/>
                </a:lnTo>
                <a:lnTo>
                  <a:pt x="1235" y="957"/>
                </a:lnTo>
                <a:lnTo>
                  <a:pt x="1232" y="956"/>
                </a:lnTo>
                <a:lnTo>
                  <a:pt x="1223" y="955"/>
                </a:lnTo>
                <a:lnTo>
                  <a:pt x="1215" y="955"/>
                </a:lnTo>
                <a:lnTo>
                  <a:pt x="1203" y="957"/>
                </a:lnTo>
                <a:lnTo>
                  <a:pt x="1182" y="965"/>
                </a:lnTo>
                <a:lnTo>
                  <a:pt x="1166" y="972"/>
                </a:lnTo>
                <a:lnTo>
                  <a:pt x="1166" y="972"/>
                </a:lnTo>
                <a:lnTo>
                  <a:pt x="1156" y="979"/>
                </a:lnTo>
                <a:lnTo>
                  <a:pt x="1148" y="989"/>
                </a:lnTo>
                <a:lnTo>
                  <a:pt x="1138" y="997"/>
                </a:lnTo>
                <a:lnTo>
                  <a:pt x="1135" y="1000"/>
                </a:lnTo>
                <a:lnTo>
                  <a:pt x="1132" y="1002"/>
                </a:lnTo>
                <a:lnTo>
                  <a:pt x="1132" y="1002"/>
                </a:lnTo>
                <a:lnTo>
                  <a:pt x="1131" y="1000"/>
                </a:lnTo>
                <a:lnTo>
                  <a:pt x="1131" y="999"/>
                </a:lnTo>
                <a:lnTo>
                  <a:pt x="1135" y="994"/>
                </a:lnTo>
                <a:lnTo>
                  <a:pt x="1142" y="989"/>
                </a:lnTo>
                <a:lnTo>
                  <a:pt x="1146" y="984"/>
                </a:lnTo>
                <a:lnTo>
                  <a:pt x="1146" y="984"/>
                </a:lnTo>
                <a:lnTo>
                  <a:pt x="1148" y="982"/>
                </a:lnTo>
                <a:lnTo>
                  <a:pt x="1148" y="979"/>
                </a:lnTo>
                <a:lnTo>
                  <a:pt x="1148" y="977"/>
                </a:lnTo>
                <a:lnTo>
                  <a:pt x="1149" y="977"/>
                </a:lnTo>
                <a:lnTo>
                  <a:pt x="1149" y="977"/>
                </a:lnTo>
                <a:lnTo>
                  <a:pt x="1152" y="977"/>
                </a:lnTo>
                <a:lnTo>
                  <a:pt x="1154" y="975"/>
                </a:lnTo>
                <a:lnTo>
                  <a:pt x="1159" y="969"/>
                </a:lnTo>
                <a:lnTo>
                  <a:pt x="1166" y="962"/>
                </a:lnTo>
                <a:lnTo>
                  <a:pt x="1172" y="956"/>
                </a:lnTo>
                <a:lnTo>
                  <a:pt x="1172" y="956"/>
                </a:lnTo>
                <a:lnTo>
                  <a:pt x="1178" y="953"/>
                </a:lnTo>
                <a:lnTo>
                  <a:pt x="1183" y="953"/>
                </a:lnTo>
                <a:lnTo>
                  <a:pt x="1186" y="953"/>
                </a:lnTo>
                <a:lnTo>
                  <a:pt x="1188" y="952"/>
                </a:lnTo>
                <a:lnTo>
                  <a:pt x="1189" y="950"/>
                </a:lnTo>
                <a:lnTo>
                  <a:pt x="1189" y="950"/>
                </a:lnTo>
                <a:lnTo>
                  <a:pt x="1191" y="948"/>
                </a:lnTo>
                <a:lnTo>
                  <a:pt x="1192" y="945"/>
                </a:lnTo>
                <a:lnTo>
                  <a:pt x="1201" y="936"/>
                </a:lnTo>
                <a:lnTo>
                  <a:pt x="1201" y="936"/>
                </a:lnTo>
                <a:lnTo>
                  <a:pt x="1206" y="935"/>
                </a:lnTo>
                <a:lnTo>
                  <a:pt x="1218" y="933"/>
                </a:lnTo>
                <a:lnTo>
                  <a:pt x="1250" y="932"/>
                </a:lnTo>
                <a:lnTo>
                  <a:pt x="1302" y="932"/>
                </a:lnTo>
                <a:lnTo>
                  <a:pt x="1302" y="932"/>
                </a:lnTo>
                <a:lnTo>
                  <a:pt x="1309" y="930"/>
                </a:lnTo>
                <a:lnTo>
                  <a:pt x="1317" y="926"/>
                </a:lnTo>
                <a:lnTo>
                  <a:pt x="1324" y="920"/>
                </a:lnTo>
                <a:lnTo>
                  <a:pt x="1330" y="913"/>
                </a:lnTo>
                <a:lnTo>
                  <a:pt x="1330" y="913"/>
                </a:lnTo>
                <a:lnTo>
                  <a:pt x="1334" y="911"/>
                </a:lnTo>
                <a:lnTo>
                  <a:pt x="1339" y="908"/>
                </a:lnTo>
                <a:lnTo>
                  <a:pt x="1344" y="908"/>
                </a:lnTo>
                <a:lnTo>
                  <a:pt x="1351" y="908"/>
                </a:lnTo>
                <a:lnTo>
                  <a:pt x="1351" y="908"/>
                </a:lnTo>
                <a:lnTo>
                  <a:pt x="1356" y="908"/>
                </a:lnTo>
                <a:lnTo>
                  <a:pt x="1360" y="906"/>
                </a:lnTo>
                <a:lnTo>
                  <a:pt x="1366" y="902"/>
                </a:lnTo>
                <a:lnTo>
                  <a:pt x="1374" y="893"/>
                </a:lnTo>
                <a:lnTo>
                  <a:pt x="1374" y="893"/>
                </a:lnTo>
                <a:lnTo>
                  <a:pt x="1377" y="892"/>
                </a:lnTo>
                <a:lnTo>
                  <a:pt x="1377" y="889"/>
                </a:lnTo>
                <a:lnTo>
                  <a:pt x="1376" y="888"/>
                </a:lnTo>
                <a:lnTo>
                  <a:pt x="1373" y="888"/>
                </a:lnTo>
                <a:lnTo>
                  <a:pt x="1373" y="888"/>
                </a:lnTo>
                <a:lnTo>
                  <a:pt x="1367" y="885"/>
                </a:lnTo>
                <a:lnTo>
                  <a:pt x="1366" y="883"/>
                </a:lnTo>
                <a:lnTo>
                  <a:pt x="1368" y="882"/>
                </a:lnTo>
                <a:lnTo>
                  <a:pt x="1368" y="882"/>
                </a:lnTo>
                <a:lnTo>
                  <a:pt x="1371" y="882"/>
                </a:lnTo>
                <a:lnTo>
                  <a:pt x="1374" y="881"/>
                </a:lnTo>
                <a:lnTo>
                  <a:pt x="1376" y="878"/>
                </a:lnTo>
                <a:lnTo>
                  <a:pt x="1378" y="874"/>
                </a:lnTo>
                <a:lnTo>
                  <a:pt x="1378" y="874"/>
                </a:lnTo>
                <a:lnTo>
                  <a:pt x="1378" y="869"/>
                </a:lnTo>
                <a:lnTo>
                  <a:pt x="1377" y="868"/>
                </a:lnTo>
                <a:lnTo>
                  <a:pt x="1374" y="865"/>
                </a:lnTo>
                <a:lnTo>
                  <a:pt x="1370" y="861"/>
                </a:lnTo>
                <a:lnTo>
                  <a:pt x="1370" y="861"/>
                </a:lnTo>
                <a:lnTo>
                  <a:pt x="1367" y="858"/>
                </a:lnTo>
                <a:lnTo>
                  <a:pt x="1364" y="858"/>
                </a:lnTo>
                <a:lnTo>
                  <a:pt x="1363" y="858"/>
                </a:lnTo>
                <a:lnTo>
                  <a:pt x="1361" y="859"/>
                </a:lnTo>
                <a:lnTo>
                  <a:pt x="1357" y="862"/>
                </a:lnTo>
                <a:lnTo>
                  <a:pt x="1354" y="862"/>
                </a:lnTo>
                <a:lnTo>
                  <a:pt x="1353" y="862"/>
                </a:lnTo>
                <a:lnTo>
                  <a:pt x="1353" y="862"/>
                </a:lnTo>
                <a:lnTo>
                  <a:pt x="1350" y="862"/>
                </a:lnTo>
                <a:lnTo>
                  <a:pt x="1350" y="861"/>
                </a:lnTo>
                <a:lnTo>
                  <a:pt x="1351" y="858"/>
                </a:lnTo>
                <a:lnTo>
                  <a:pt x="1353" y="854"/>
                </a:lnTo>
                <a:lnTo>
                  <a:pt x="1353" y="852"/>
                </a:lnTo>
                <a:lnTo>
                  <a:pt x="1351" y="849"/>
                </a:lnTo>
                <a:lnTo>
                  <a:pt x="1351" y="849"/>
                </a:lnTo>
                <a:lnTo>
                  <a:pt x="1346" y="848"/>
                </a:lnTo>
                <a:lnTo>
                  <a:pt x="1340" y="849"/>
                </a:lnTo>
                <a:lnTo>
                  <a:pt x="1333" y="852"/>
                </a:lnTo>
                <a:lnTo>
                  <a:pt x="1326" y="856"/>
                </a:lnTo>
                <a:lnTo>
                  <a:pt x="1326" y="856"/>
                </a:lnTo>
                <a:lnTo>
                  <a:pt x="1321" y="859"/>
                </a:lnTo>
                <a:lnTo>
                  <a:pt x="1319" y="859"/>
                </a:lnTo>
                <a:lnTo>
                  <a:pt x="1316" y="859"/>
                </a:lnTo>
                <a:lnTo>
                  <a:pt x="1311" y="862"/>
                </a:lnTo>
                <a:lnTo>
                  <a:pt x="1311" y="862"/>
                </a:lnTo>
                <a:lnTo>
                  <a:pt x="1309" y="865"/>
                </a:lnTo>
                <a:lnTo>
                  <a:pt x="1307" y="865"/>
                </a:lnTo>
                <a:lnTo>
                  <a:pt x="1306" y="865"/>
                </a:lnTo>
                <a:lnTo>
                  <a:pt x="1304" y="864"/>
                </a:lnTo>
                <a:lnTo>
                  <a:pt x="1304" y="859"/>
                </a:lnTo>
                <a:lnTo>
                  <a:pt x="1307" y="856"/>
                </a:lnTo>
                <a:lnTo>
                  <a:pt x="1307" y="856"/>
                </a:lnTo>
                <a:lnTo>
                  <a:pt x="1310" y="855"/>
                </a:lnTo>
                <a:lnTo>
                  <a:pt x="1311" y="855"/>
                </a:lnTo>
                <a:lnTo>
                  <a:pt x="1314" y="855"/>
                </a:lnTo>
                <a:lnTo>
                  <a:pt x="1316" y="852"/>
                </a:lnTo>
                <a:lnTo>
                  <a:pt x="1316" y="852"/>
                </a:lnTo>
                <a:lnTo>
                  <a:pt x="1319" y="851"/>
                </a:lnTo>
                <a:lnTo>
                  <a:pt x="1321" y="851"/>
                </a:lnTo>
                <a:lnTo>
                  <a:pt x="1326" y="849"/>
                </a:lnTo>
                <a:lnTo>
                  <a:pt x="1331" y="847"/>
                </a:lnTo>
                <a:lnTo>
                  <a:pt x="1331" y="847"/>
                </a:lnTo>
                <a:lnTo>
                  <a:pt x="1337" y="844"/>
                </a:lnTo>
                <a:lnTo>
                  <a:pt x="1341" y="844"/>
                </a:lnTo>
                <a:lnTo>
                  <a:pt x="1346" y="842"/>
                </a:lnTo>
                <a:lnTo>
                  <a:pt x="1348" y="841"/>
                </a:lnTo>
                <a:lnTo>
                  <a:pt x="1348" y="841"/>
                </a:lnTo>
                <a:lnTo>
                  <a:pt x="1348" y="838"/>
                </a:lnTo>
                <a:lnTo>
                  <a:pt x="1347" y="835"/>
                </a:lnTo>
                <a:lnTo>
                  <a:pt x="1343" y="832"/>
                </a:lnTo>
                <a:lnTo>
                  <a:pt x="1337" y="832"/>
                </a:lnTo>
                <a:lnTo>
                  <a:pt x="1337" y="832"/>
                </a:lnTo>
                <a:lnTo>
                  <a:pt x="1334" y="832"/>
                </a:lnTo>
                <a:lnTo>
                  <a:pt x="1331" y="832"/>
                </a:lnTo>
                <a:lnTo>
                  <a:pt x="1327" y="828"/>
                </a:lnTo>
                <a:lnTo>
                  <a:pt x="1323" y="825"/>
                </a:lnTo>
                <a:lnTo>
                  <a:pt x="1320" y="825"/>
                </a:lnTo>
                <a:lnTo>
                  <a:pt x="1319" y="825"/>
                </a:lnTo>
                <a:lnTo>
                  <a:pt x="1319" y="825"/>
                </a:lnTo>
                <a:lnTo>
                  <a:pt x="1316" y="827"/>
                </a:lnTo>
                <a:lnTo>
                  <a:pt x="1314" y="825"/>
                </a:lnTo>
                <a:lnTo>
                  <a:pt x="1313" y="824"/>
                </a:lnTo>
                <a:lnTo>
                  <a:pt x="1309" y="824"/>
                </a:lnTo>
                <a:lnTo>
                  <a:pt x="1309" y="824"/>
                </a:lnTo>
                <a:lnTo>
                  <a:pt x="1306" y="825"/>
                </a:lnTo>
                <a:lnTo>
                  <a:pt x="1303" y="824"/>
                </a:lnTo>
                <a:lnTo>
                  <a:pt x="1300" y="821"/>
                </a:lnTo>
                <a:lnTo>
                  <a:pt x="1297" y="817"/>
                </a:lnTo>
                <a:lnTo>
                  <a:pt x="1297" y="817"/>
                </a:lnTo>
                <a:lnTo>
                  <a:pt x="1294" y="811"/>
                </a:lnTo>
                <a:lnTo>
                  <a:pt x="1287" y="804"/>
                </a:lnTo>
                <a:lnTo>
                  <a:pt x="1279" y="800"/>
                </a:lnTo>
                <a:lnTo>
                  <a:pt x="1270" y="795"/>
                </a:lnTo>
                <a:lnTo>
                  <a:pt x="1270" y="795"/>
                </a:lnTo>
                <a:lnTo>
                  <a:pt x="1266" y="794"/>
                </a:lnTo>
                <a:lnTo>
                  <a:pt x="1266" y="792"/>
                </a:lnTo>
                <a:lnTo>
                  <a:pt x="1266" y="791"/>
                </a:lnTo>
                <a:lnTo>
                  <a:pt x="1269" y="790"/>
                </a:lnTo>
                <a:lnTo>
                  <a:pt x="1273" y="791"/>
                </a:lnTo>
                <a:lnTo>
                  <a:pt x="1273" y="791"/>
                </a:lnTo>
                <a:lnTo>
                  <a:pt x="1275" y="792"/>
                </a:lnTo>
                <a:lnTo>
                  <a:pt x="1276" y="792"/>
                </a:lnTo>
                <a:lnTo>
                  <a:pt x="1280" y="791"/>
                </a:lnTo>
                <a:lnTo>
                  <a:pt x="1283" y="787"/>
                </a:lnTo>
                <a:lnTo>
                  <a:pt x="1286" y="784"/>
                </a:lnTo>
                <a:lnTo>
                  <a:pt x="1286" y="784"/>
                </a:lnTo>
                <a:lnTo>
                  <a:pt x="1286" y="781"/>
                </a:lnTo>
                <a:lnTo>
                  <a:pt x="1284" y="780"/>
                </a:lnTo>
                <a:lnTo>
                  <a:pt x="1279" y="777"/>
                </a:lnTo>
                <a:lnTo>
                  <a:pt x="1279" y="777"/>
                </a:lnTo>
                <a:lnTo>
                  <a:pt x="1277" y="775"/>
                </a:lnTo>
                <a:lnTo>
                  <a:pt x="1276" y="774"/>
                </a:lnTo>
                <a:lnTo>
                  <a:pt x="1277" y="768"/>
                </a:lnTo>
                <a:lnTo>
                  <a:pt x="1277" y="768"/>
                </a:lnTo>
                <a:lnTo>
                  <a:pt x="1276" y="765"/>
                </a:lnTo>
                <a:lnTo>
                  <a:pt x="1272" y="763"/>
                </a:lnTo>
                <a:lnTo>
                  <a:pt x="1269" y="760"/>
                </a:lnTo>
                <a:lnTo>
                  <a:pt x="1266" y="757"/>
                </a:lnTo>
                <a:lnTo>
                  <a:pt x="1266" y="757"/>
                </a:lnTo>
                <a:lnTo>
                  <a:pt x="1266" y="754"/>
                </a:lnTo>
                <a:lnTo>
                  <a:pt x="1263" y="753"/>
                </a:lnTo>
                <a:lnTo>
                  <a:pt x="1262" y="750"/>
                </a:lnTo>
                <a:lnTo>
                  <a:pt x="1260" y="747"/>
                </a:lnTo>
                <a:lnTo>
                  <a:pt x="1260" y="747"/>
                </a:lnTo>
                <a:lnTo>
                  <a:pt x="1260" y="746"/>
                </a:lnTo>
                <a:lnTo>
                  <a:pt x="1257" y="741"/>
                </a:lnTo>
                <a:lnTo>
                  <a:pt x="1256" y="738"/>
                </a:lnTo>
                <a:lnTo>
                  <a:pt x="1255" y="736"/>
                </a:lnTo>
                <a:lnTo>
                  <a:pt x="1255" y="736"/>
                </a:lnTo>
                <a:lnTo>
                  <a:pt x="1253" y="731"/>
                </a:lnTo>
                <a:lnTo>
                  <a:pt x="1249" y="727"/>
                </a:lnTo>
                <a:lnTo>
                  <a:pt x="1245" y="721"/>
                </a:lnTo>
                <a:lnTo>
                  <a:pt x="1243" y="717"/>
                </a:lnTo>
                <a:lnTo>
                  <a:pt x="1243" y="717"/>
                </a:lnTo>
                <a:lnTo>
                  <a:pt x="1242" y="714"/>
                </a:lnTo>
                <a:lnTo>
                  <a:pt x="1240" y="711"/>
                </a:lnTo>
                <a:lnTo>
                  <a:pt x="1238" y="707"/>
                </a:lnTo>
                <a:lnTo>
                  <a:pt x="1235" y="703"/>
                </a:lnTo>
                <a:lnTo>
                  <a:pt x="1235" y="703"/>
                </a:lnTo>
                <a:lnTo>
                  <a:pt x="1233" y="700"/>
                </a:lnTo>
                <a:lnTo>
                  <a:pt x="1232" y="700"/>
                </a:lnTo>
                <a:lnTo>
                  <a:pt x="1230" y="703"/>
                </a:lnTo>
                <a:lnTo>
                  <a:pt x="1228" y="709"/>
                </a:lnTo>
                <a:lnTo>
                  <a:pt x="1228" y="709"/>
                </a:lnTo>
                <a:lnTo>
                  <a:pt x="1226" y="713"/>
                </a:lnTo>
                <a:lnTo>
                  <a:pt x="1223" y="716"/>
                </a:lnTo>
                <a:lnTo>
                  <a:pt x="1220" y="717"/>
                </a:lnTo>
                <a:lnTo>
                  <a:pt x="1220" y="720"/>
                </a:lnTo>
                <a:lnTo>
                  <a:pt x="1220" y="720"/>
                </a:lnTo>
                <a:lnTo>
                  <a:pt x="1222" y="723"/>
                </a:lnTo>
                <a:lnTo>
                  <a:pt x="1222" y="726"/>
                </a:lnTo>
                <a:lnTo>
                  <a:pt x="1219" y="728"/>
                </a:lnTo>
                <a:lnTo>
                  <a:pt x="1219" y="728"/>
                </a:lnTo>
                <a:lnTo>
                  <a:pt x="1218" y="731"/>
                </a:lnTo>
                <a:lnTo>
                  <a:pt x="1218" y="734"/>
                </a:lnTo>
                <a:lnTo>
                  <a:pt x="1218" y="737"/>
                </a:lnTo>
                <a:lnTo>
                  <a:pt x="1215" y="738"/>
                </a:lnTo>
                <a:lnTo>
                  <a:pt x="1215" y="738"/>
                </a:lnTo>
                <a:lnTo>
                  <a:pt x="1213" y="738"/>
                </a:lnTo>
                <a:lnTo>
                  <a:pt x="1212" y="740"/>
                </a:lnTo>
                <a:lnTo>
                  <a:pt x="1212" y="743"/>
                </a:lnTo>
                <a:lnTo>
                  <a:pt x="1210" y="746"/>
                </a:lnTo>
                <a:lnTo>
                  <a:pt x="1209" y="744"/>
                </a:lnTo>
                <a:lnTo>
                  <a:pt x="1209" y="744"/>
                </a:lnTo>
                <a:lnTo>
                  <a:pt x="1206" y="741"/>
                </a:lnTo>
                <a:lnTo>
                  <a:pt x="1203" y="741"/>
                </a:lnTo>
                <a:lnTo>
                  <a:pt x="1201" y="743"/>
                </a:lnTo>
                <a:lnTo>
                  <a:pt x="1201" y="746"/>
                </a:lnTo>
                <a:lnTo>
                  <a:pt x="1201" y="746"/>
                </a:lnTo>
                <a:lnTo>
                  <a:pt x="1199" y="747"/>
                </a:lnTo>
                <a:lnTo>
                  <a:pt x="1198" y="748"/>
                </a:lnTo>
                <a:lnTo>
                  <a:pt x="1193" y="753"/>
                </a:lnTo>
                <a:lnTo>
                  <a:pt x="1188" y="754"/>
                </a:lnTo>
                <a:lnTo>
                  <a:pt x="1183" y="754"/>
                </a:lnTo>
                <a:lnTo>
                  <a:pt x="1183" y="754"/>
                </a:lnTo>
                <a:lnTo>
                  <a:pt x="1181" y="753"/>
                </a:lnTo>
                <a:lnTo>
                  <a:pt x="1179" y="750"/>
                </a:lnTo>
                <a:lnTo>
                  <a:pt x="1178" y="747"/>
                </a:lnTo>
                <a:lnTo>
                  <a:pt x="1176" y="747"/>
                </a:lnTo>
                <a:lnTo>
                  <a:pt x="1175" y="747"/>
                </a:lnTo>
                <a:lnTo>
                  <a:pt x="1175" y="747"/>
                </a:lnTo>
                <a:lnTo>
                  <a:pt x="1174" y="748"/>
                </a:lnTo>
                <a:lnTo>
                  <a:pt x="1174" y="747"/>
                </a:lnTo>
                <a:lnTo>
                  <a:pt x="1172" y="744"/>
                </a:lnTo>
                <a:lnTo>
                  <a:pt x="1169" y="741"/>
                </a:lnTo>
                <a:lnTo>
                  <a:pt x="1168" y="740"/>
                </a:lnTo>
                <a:lnTo>
                  <a:pt x="1166" y="740"/>
                </a:lnTo>
                <a:lnTo>
                  <a:pt x="1166" y="740"/>
                </a:lnTo>
                <a:lnTo>
                  <a:pt x="1162" y="740"/>
                </a:lnTo>
                <a:lnTo>
                  <a:pt x="1159" y="738"/>
                </a:lnTo>
                <a:lnTo>
                  <a:pt x="1158" y="737"/>
                </a:lnTo>
                <a:lnTo>
                  <a:pt x="1158" y="734"/>
                </a:lnTo>
                <a:lnTo>
                  <a:pt x="1158" y="734"/>
                </a:lnTo>
                <a:lnTo>
                  <a:pt x="1158" y="733"/>
                </a:lnTo>
                <a:lnTo>
                  <a:pt x="1156" y="730"/>
                </a:lnTo>
                <a:lnTo>
                  <a:pt x="1154" y="727"/>
                </a:lnTo>
                <a:lnTo>
                  <a:pt x="1151" y="726"/>
                </a:lnTo>
                <a:lnTo>
                  <a:pt x="1151" y="724"/>
                </a:lnTo>
                <a:lnTo>
                  <a:pt x="1151" y="723"/>
                </a:lnTo>
                <a:lnTo>
                  <a:pt x="1151" y="723"/>
                </a:lnTo>
                <a:lnTo>
                  <a:pt x="1152" y="720"/>
                </a:lnTo>
                <a:lnTo>
                  <a:pt x="1152" y="716"/>
                </a:lnTo>
                <a:lnTo>
                  <a:pt x="1151" y="711"/>
                </a:lnTo>
                <a:lnTo>
                  <a:pt x="1149" y="704"/>
                </a:lnTo>
                <a:lnTo>
                  <a:pt x="1149" y="704"/>
                </a:lnTo>
                <a:lnTo>
                  <a:pt x="1149" y="700"/>
                </a:lnTo>
                <a:lnTo>
                  <a:pt x="1152" y="696"/>
                </a:lnTo>
                <a:lnTo>
                  <a:pt x="1154" y="694"/>
                </a:lnTo>
                <a:lnTo>
                  <a:pt x="1155" y="691"/>
                </a:lnTo>
                <a:lnTo>
                  <a:pt x="1155" y="691"/>
                </a:lnTo>
                <a:lnTo>
                  <a:pt x="1154" y="689"/>
                </a:lnTo>
                <a:lnTo>
                  <a:pt x="1152" y="689"/>
                </a:lnTo>
                <a:lnTo>
                  <a:pt x="1149" y="689"/>
                </a:lnTo>
                <a:lnTo>
                  <a:pt x="1146" y="690"/>
                </a:lnTo>
                <a:lnTo>
                  <a:pt x="1146" y="690"/>
                </a:lnTo>
                <a:lnTo>
                  <a:pt x="1144" y="691"/>
                </a:lnTo>
                <a:lnTo>
                  <a:pt x="1142" y="690"/>
                </a:lnTo>
                <a:lnTo>
                  <a:pt x="1141" y="687"/>
                </a:lnTo>
                <a:lnTo>
                  <a:pt x="1138" y="687"/>
                </a:lnTo>
                <a:lnTo>
                  <a:pt x="1138" y="687"/>
                </a:lnTo>
                <a:lnTo>
                  <a:pt x="1132" y="687"/>
                </a:lnTo>
                <a:lnTo>
                  <a:pt x="1127" y="686"/>
                </a:lnTo>
                <a:lnTo>
                  <a:pt x="1121" y="684"/>
                </a:lnTo>
                <a:lnTo>
                  <a:pt x="1119" y="683"/>
                </a:lnTo>
                <a:lnTo>
                  <a:pt x="1118" y="680"/>
                </a:lnTo>
                <a:lnTo>
                  <a:pt x="1118" y="680"/>
                </a:lnTo>
                <a:lnTo>
                  <a:pt x="1117" y="677"/>
                </a:lnTo>
                <a:lnTo>
                  <a:pt x="1115" y="676"/>
                </a:lnTo>
                <a:lnTo>
                  <a:pt x="1112" y="674"/>
                </a:lnTo>
                <a:lnTo>
                  <a:pt x="1111" y="672"/>
                </a:lnTo>
                <a:lnTo>
                  <a:pt x="1111" y="672"/>
                </a:lnTo>
                <a:lnTo>
                  <a:pt x="1108" y="669"/>
                </a:lnTo>
                <a:lnTo>
                  <a:pt x="1107" y="667"/>
                </a:lnTo>
                <a:lnTo>
                  <a:pt x="1104" y="667"/>
                </a:lnTo>
                <a:lnTo>
                  <a:pt x="1102" y="666"/>
                </a:lnTo>
                <a:lnTo>
                  <a:pt x="1102" y="666"/>
                </a:lnTo>
                <a:lnTo>
                  <a:pt x="1102" y="663"/>
                </a:lnTo>
                <a:lnTo>
                  <a:pt x="1101" y="660"/>
                </a:lnTo>
                <a:lnTo>
                  <a:pt x="1100" y="660"/>
                </a:lnTo>
                <a:lnTo>
                  <a:pt x="1097" y="659"/>
                </a:lnTo>
                <a:lnTo>
                  <a:pt x="1097" y="659"/>
                </a:lnTo>
                <a:lnTo>
                  <a:pt x="1094" y="659"/>
                </a:lnTo>
                <a:lnTo>
                  <a:pt x="1091" y="656"/>
                </a:lnTo>
                <a:lnTo>
                  <a:pt x="1088" y="654"/>
                </a:lnTo>
                <a:lnTo>
                  <a:pt x="1085" y="653"/>
                </a:lnTo>
                <a:lnTo>
                  <a:pt x="1085" y="653"/>
                </a:lnTo>
                <a:lnTo>
                  <a:pt x="1080" y="653"/>
                </a:lnTo>
                <a:lnTo>
                  <a:pt x="1075" y="654"/>
                </a:lnTo>
                <a:lnTo>
                  <a:pt x="1068" y="659"/>
                </a:lnTo>
                <a:lnTo>
                  <a:pt x="1068" y="659"/>
                </a:lnTo>
                <a:lnTo>
                  <a:pt x="1065" y="659"/>
                </a:lnTo>
                <a:lnTo>
                  <a:pt x="1061" y="657"/>
                </a:lnTo>
                <a:lnTo>
                  <a:pt x="1057" y="656"/>
                </a:lnTo>
                <a:lnTo>
                  <a:pt x="1054" y="656"/>
                </a:lnTo>
                <a:lnTo>
                  <a:pt x="1054" y="656"/>
                </a:lnTo>
                <a:lnTo>
                  <a:pt x="1053" y="657"/>
                </a:lnTo>
                <a:lnTo>
                  <a:pt x="1050" y="656"/>
                </a:lnTo>
                <a:lnTo>
                  <a:pt x="1047" y="654"/>
                </a:lnTo>
                <a:lnTo>
                  <a:pt x="1041" y="652"/>
                </a:lnTo>
                <a:lnTo>
                  <a:pt x="1041" y="652"/>
                </a:lnTo>
                <a:lnTo>
                  <a:pt x="1027" y="650"/>
                </a:lnTo>
                <a:lnTo>
                  <a:pt x="1023" y="650"/>
                </a:lnTo>
                <a:lnTo>
                  <a:pt x="1020" y="652"/>
                </a:lnTo>
                <a:lnTo>
                  <a:pt x="1020" y="652"/>
                </a:lnTo>
                <a:lnTo>
                  <a:pt x="1018" y="654"/>
                </a:lnTo>
                <a:lnTo>
                  <a:pt x="1016" y="656"/>
                </a:lnTo>
                <a:lnTo>
                  <a:pt x="1014" y="659"/>
                </a:lnTo>
                <a:lnTo>
                  <a:pt x="1013" y="663"/>
                </a:lnTo>
                <a:lnTo>
                  <a:pt x="1013" y="663"/>
                </a:lnTo>
                <a:lnTo>
                  <a:pt x="1016" y="667"/>
                </a:lnTo>
                <a:lnTo>
                  <a:pt x="1018" y="670"/>
                </a:lnTo>
                <a:lnTo>
                  <a:pt x="1021" y="672"/>
                </a:lnTo>
                <a:lnTo>
                  <a:pt x="1024" y="674"/>
                </a:lnTo>
                <a:lnTo>
                  <a:pt x="1024" y="674"/>
                </a:lnTo>
                <a:lnTo>
                  <a:pt x="1024" y="677"/>
                </a:lnTo>
                <a:lnTo>
                  <a:pt x="1023" y="679"/>
                </a:lnTo>
                <a:lnTo>
                  <a:pt x="1021" y="680"/>
                </a:lnTo>
                <a:lnTo>
                  <a:pt x="1020" y="683"/>
                </a:lnTo>
                <a:lnTo>
                  <a:pt x="1020" y="683"/>
                </a:lnTo>
                <a:lnTo>
                  <a:pt x="1018" y="686"/>
                </a:lnTo>
                <a:lnTo>
                  <a:pt x="1017" y="687"/>
                </a:lnTo>
                <a:lnTo>
                  <a:pt x="1016" y="689"/>
                </a:lnTo>
                <a:lnTo>
                  <a:pt x="1014" y="690"/>
                </a:lnTo>
                <a:lnTo>
                  <a:pt x="1014" y="690"/>
                </a:lnTo>
                <a:lnTo>
                  <a:pt x="1016" y="691"/>
                </a:lnTo>
                <a:lnTo>
                  <a:pt x="1017" y="693"/>
                </a:lnTo>
                <a:lnTo>
                  <a:pt x="1018" y="696"/>
                </a:lnTo>
                <a:lnTo>
                  <a:pt x="1020" y="699"/>
                </a:lnTo>
                <a:lnTo>
                  <a:pt x="1020" y="699"/>
                </a:lnTo>
                <a:lnTo>
                  <a:pt x="1021" y="703"/>
                </a:lnTo>
                <a:lnTo>
                  <a:pt x="1023" y="706"/>
                </a:lnTo>
                <a:lnTo>
                  <a:pt x="1026" y="709"/>
                </a:lnTo>
                <a:lnTo>
                  <a:pt x="1026" y="713"/>
                </a:lnTo>
                <a:lnTo>
                  <a:pt x="1026" y="713"/>
                </a:lnTo>
                <a:lnTo>
                  <a:pt x="1026" y="718"/>
                </a:lnTo>
                <a:lnTo>
                  <a:pt x="1024" y="720"/>
                </a:lnTo>
                <a:lnTo>
                  <a:pt x="1020" y="721"/>
                </a:lnTo>
                <a:lnTo>
                  <a:pt x="1020" y="721"/>
                </a:lnTo>
                <a:lnTo>
                  <a:pt x="1018" y="723"/>
                </a:lnTo>
                <a:lnTo>
                  <a:pt x="1018" y="726"/>
                </a:lnTo>
                <a:lnTo>
                  <a:pt x="1017" y="728"/>
                </a:lnTo>
                <a:lnTo>
                  <a:pt x="1016" y="733"/>
                </a:lnTo>
                <a:lnTo>
                  <a:pt x="1016" y="733"/>
                </a:lnTo>
                <a:lnTo>
                  <a:pt x="1008" y="741"/>
                </a:lnTo>
                <a:lnTo>
                  <a:pt x="1008" y="744"/>
                </a:lnTo>
                <a:lnTo>
                  <a:pt x="1010" y="747"/>
                </a:lnTo>
                <a:lnTo>
                  <a:pt x="1010" y="747"/>
                </a:lnTo>
                <a:lnTo>
                  <a:pt x="1021" y="755"/>
                </a:lnTo>
                <a:lnTo>
                  <a:pt x="1028" y="760"/>
                </a:lnTo>
                <a:lnTo>
                  <a:pt x="1034" y="767"/>
                </a:lnTo>
                <a:lnTo>
                  <a:pt x="1034" y="767"/>
                </a:lnTo>
                <a:lnTo>
                  <a:pt x="1037" y="775"/>
                </a:lnTo>
                <a:lnTo>
                  <a:pt x="1038" y="784"/>
                </a:lnTo>
                <a:lnTo>
                  <a:pt x="1038" y="794"/>
                </a:lnTo>
                <a:lnTo>
                  <a:pt x="1037" y="802"/>
                </a:lnTo>
                <a:lnTo>
                  <a:pt x="1037" y="802"/>
                </a:lnTo>
                <a:lnTo>
                  <a:pt x="1037" y="805"/>
                </a:lnTo>
                <a:lnTo>
                  <a:pt x="1034" y="808"/>
                </a:lnTo>
                <a:lnTo>
                  <a:pt x="1028" y="814"/>
                </a:lnTo>
                <a:lnTo>
                  <a:pt x="1021" y="818"/>
                </a:lnTo>
                <a:lnTo>
                  <a:pt x="1014" y="824"/>
                </a:lnTo>
                <a:lnTo>
                  <a:pt x="1014" y="824"/>
                </a:lnTo>
                <a:lnTo>
                  <a:pt x="1008" y="829"/>
                </a:lnTo>
                <a:lnTo>
                  <a:pt x="1001" y="832"/>
                </a:lnTo>
                <a:lnTo>
                  <a:pt x="993" y="832"/>
                </a:lnTo>
                <a:lnTo>
                  <a:pt x="993" y="832"/>
                </a:lnTo>
                <a:lnTo>
                  <a:pt x="991" y="834"/>
                </a:lnTo>
                <a:lnTo>
                  <a:pt x="990" y="834"/>
                </a:lnTo>
                <a:lnTo>
                  <a:pt x="990" y="838"/>
                </a:lnTo>
                <a:lnTo>
                  <a:pt x="993" y="842"/>
                </a:lnTo>
                <a:lnTo>
                  <a:pt x="997" y="848"/>
                </a:lnTo>
                <a:lnTo>
                  <a:pt x="997" y="848"/>
                </a:lnTo>
                <a:lnTo>
                  <a:pt x="1000" y="852"/>
                </a:lnTo>
                <a:lnTo>
                  <a:pt x="1000" y="856"/>
                </a:lnTo>
                <a:lnTo>
                  <a:pt x="1000" y="859"/>
                </a:lnTo>
                <a:lnTo>
                  <a:pt x="1001" y="864"/>
                </a:lnTo>
                <a:lnTo>
                  <a:pt x="1001" y="864"/>
                </a:lnTo>
                <a:lnTo>
                  <a:pt x="1003" y="869"/>
                </a:lnTo>
                <a:lnTo>
                  <a:pt x="1003" y="874"/>
                </a:lnTo>
                <a:lnTo>
                  <a:pt x="1003" y="879"/>
                </a:lnTo>
                <a:lnTo>
                  <a:pt x="1006" y="883"/>
                </a:lnTo>
                <a:lnTo>
                  <a:pt x="1006" y="883"/>
                </a:lnTo>
                <a:lnTo>
                  <a:pt x="1007" y="888"/>
                </a:lnTo>
                <a:lnTo>
                  <a:pt x="1007" y="891"/>
                </a:lnTo>
                <a:lnTo>
                  <a:pt x="1006" y="893"/>
                </a:lnTo>
                <a:lnTo>
                  <a:pt x="1001" y="896"/>
                </a:lnTo>
                <a:lnTo>
                  <a:pt x="1001" y="896"/>
                </a:lnTo>
                <a:lnTo>
                  <a:pt x="1000" y="899"/>
                </a:lnTo>
                <a:lnTo>
                  <a:pt x="1001" y="901"/>
                </a:lnTo>
                <a:lnTo>
                  <a:pt x="1003" y="902"/>
                </a:lnTo>
                <a:lnTo>
                  <a:pt x="1004" y="905"/>
                </a:lnTo>
                <a:lnTo>
                  <a:pt x="1004" y="905"/>
                </a:lnTo>
                <a:lnTo>
                  <a:pt x="1004" y="908"/>
                </a:lnTo>
                <a:lnTo>
                  <a:pt x="1003" y="908"/>
                </a:lnTo>
                <a:lnTo>
                  <a:pt x="997" y="905"/>
                </a:lnTo>
                <a:lnTo>
                  <a:pt x="997" y="905"/>
                </a:lnTo>
                <a:lnTo>
                  <a:pt x="996" y="903"/>
                </a:lnTo>
                <a:lnTo>
                  <a:pt x="994" y="903"/>
                </a:lnTo>
                <a:lnTo>
                  <a:pt x="991" y="906"/>
                </a:lnTo>
                <a:lnTo>
                  <a:pt x="989" y="911"/>
                </a:lnTo>
                <a:lnTo>
                  <a:pt x="989" y="915"/>
                </a:lnTo>
                <a:lnTo>
                  <a:pt x="989" y="915"/>
                </a:lnTo>
                <a:lnTo>
                  <a:pt x="989" y="915"/>
                </a:lnTo>
                <a:lnTo>
                  <a:pt x="987" y="915"/>
                </a:lnTo>
                <a:lnTo>
                  <a:pt x="983" y="913"/>
                </a:lnTo>
                <a:lnTo>
                  <a:pt x="979" y="911"/>
                </a:lnTo>
                <a:lnTo>
                  <a:pt x="974" y="909"/>
                </a:lnTo>
                <a:lnTo>
                  <a:pt x="974" y="909"/>
                </a:lnTo>
                <a:lnTo>
                  <a:pt x="974" y="909"/>
                </a:lnTo>
                <a:lnTo>
                  <a:pt x="973" y="906"/>
                </a:lnTo>
                <a:lnTo>
                  <a:pt x="973" y="902"/>
                </a:lnTo>
                <a:lnTo>
                  <a:pt x="969" y="898"/>
                </a:lnTo>
                <a:lnTo>
                  <a:pt x="969" y="898"/>
                </a:lnTo>
                <a:lnTo>
                  <a:pt x="962" y="893"/>
                </a:lnTo>
                <a:lnTo>
                  <a:pt x="959" y="891"/>
                </a:lnTo>
                <a:lnTo>
                  <a:pt x="957" y="888"/>
                </a:lnTo>
                <a:lnTo>
                  <a:pt x="957" y="888"/>
                </a:lnTo>
                <a:lnTo>
                  <a:pt x="956" y="883"/>
                </a:lnTo>
                <a:lnTo>
                  <a:pt x="952" y="881"/>
                </a:lnTo>
                <a:lnTo>
                  <a:pt x="949" y="876"/>
                </a:lnTo>
                <a:lnTo>
                  <a:pt x="947" y="875"/>
                </a:lnTo>
                <a:lnTo>
                  <a:pt x="947" y="874"/>
                </a:lnTo>
                <a:lnTo>
                  <a:pt x="947" y="874"/>
                </a:lnTo>
                <a:lnTo>
                  <a:pt x="947" y="861"/>
                </a:lnTo>
                <a:lnTo>
                  <a:pt x="947" y="854"/>
                </a:lnTo>
                <a:lnTo>
                  <a:pt x="946" y="848"/>
                </a:lnTo>
                <a:lnTo>
                  <a:pt x="946" y="848"/>
                </a:lnTo>
                <a:lnTo>
                  <a:pt x="944" y="845"/>
                </a:lnTo>
                <a:lnTo>
                  <a:pt x="944" y="842"/>
                </a:lnTo>
                <a:lnTo>
                  <a:pt x="947" y="835"/>
                </a:lnTo>
                <a:lnTo>
                  <a:pt x="947" y="835"/>
                </a:lnTo>
                <a:lnTo>
                  <a:pt x="947" y="832"/>
                </a:lnTo>
                <a:lnTo>
                  <a:pt x="946" y="829"/>
                </a:lnTo>
                <a:lnTo>
                  <a:pt x="943" y="827"/>
                </a:lnTo>
                <a:lnTo>
                  <a:pt x="939" y="825"/>
                </a:lnTo>
                <a:lnTo>
                  <a:pt x="939" y="825"/>
                </a:lnTo>
                <a:lnTo>
                  <a:pt x="927" y="825"/>
                </a:lnTo>
                <a:lnTo>
                  <a:pt x="915" y="824"/>
                </a:lnTo>
                <a:lnTo>
                  <a:pt x="915" y="824"/>
                </a:lnTo>
                <a:lnTo>
                  <a:pt x="903" y="824"/>
                </a:lnTo>
                <a:lnTo>
                  <a:pt x="900" y="822"/>
                </a:lnTo>
                <a:lnTo>
                  <a:pt x="898" y="821"/>
                </a:lnTo>
                <a:lnTo>
                  <a:pt x="898" y="821"/>
                </a:lnTo>
                <a:lnTo>
                  <a:pt x="890" y="817"/>
                </a:lnTo>
                <a:lnTo>
                  <a:pt x="883" y="812"/>
                </a:lnTo>
                <a:lnTo>
                  <a:pt x="876" y="811"/>
                </a:lnTo>
                <a:lnTo>
                  <a:pt x="876" y="811"/>
                </a:lnTo>
                <a:lnTo>
                  <a:pt x="869" y="808"/>
                </a:lnTo>
                <a:lnTo>
                  <a:pt x="863" y="805"/>
                </a:lnTo>
                <a:lnTo>
                  <a:pt x="861" y="801"/>
                </a:lnTo>
                <a:lnTo>
                  <a:pt x="859" y="798"/>
                </a:lnTo>
                <a:lnTo>
                  <a:pt x="859" y="798"/>
                </a:lnTo>
                <a:lnTo>
                  <a:pt x="856" y="797"/>
                </a:lnTo>
                <a:lnTo>
                  <a:pt x="852" y="794"/>
                </a:lnTo>
                <a:lnTo>
                  <a:pt x="848" y="792"/>
                </a:lnTo>
                <a:lnTo>
                  <a:pt x="843" y="790"/>
                </a:lnTo>
                <a:lnTo>
                  <a:pt x="843" y="790"/>
                </a:lnTo>
                <a:lnTo>
                  <a:pt x="841" y="788"/>
                </a:lnTo>
                <a:lnTo>
                  <a:pt x="836" y="787"/>
                </a:lnTo>
                <a:lnTo>
                  <a:pt x="826" y="785"/>
                </a:lnTo>
                <a:lnTo>
                  <a:pt x="826" y="785"/>
                </a:lnTo>
                <a:lnTo>
                  <a:pt x="822" y="784"/>
                </a:lnTo>
                <a:lnTo>
                  <a:pt x="816" y="781"/>
                </a:lnTo>
                <a:lnTo>
                  <a:pt x="811" y="778"/>
                </a:lnTo>
                <a:lnTo>
                  <a:pt x="805" y="777"/>
                </a:lnTo>
                <a:lnTo>
                  <a:pt x="805" y="777"/>
                </a:lnTo>
                <a:lnTo>
                  <a:pt x="799" y="778"/>
                </a:lnTo>
                <a:lnTo>
                  <a:pt x="792" y="781"/>
                </a:lnTo>
                <a:lnTo>
                  <a:pt x="781" y="784"/>
                </a:lnTo>
                <a:lnTo>
                  <a:pt x="781" y="784"/>
                </a:lnTo>
                <a:lnTo>
                  <a:pt x="781" y="784"/>
                </a:lnTo>
                <a:lnTo>
                  <a:pt x="781" y="781"/>
                </a:lnTo>
                <a:lnTo>
                  <a:pt x="784" y="777"/>
                </a:lnTo>
                <a:lnTo>
                  <a:pt x="784" y="777"/>
                </a:lnTo>
                <a:lnTo>
                  <a:pt x="784" y="773"/>
                </a:lnTo>
                <a:lnTo>
                  <a:pt x="781" y="768"/>
                </a:lnTo>
                <a:lnTo>
                  <a:pt x="777" y="755"/>
                </a:lnTo>
                <a:lnTo>
                  <a:pt x="777" y="755"/>
                </a:lnTo>
                <a:lnTo>
                  <a:pt x="775" y="751"/>
                </a:lnTo>
                <a:lnTo>
                  <a:pt x="772" y="746"/>
                </a:lnTo>
                <a:lnTo>
                  <a:pt x="769" y="743"/>
                </a:lnTo>
                <a:lnTo>
                  <a:pt x="765" y="743"/>
                </a:lnTo>
                <a:lnTo>
                  <a:pt x="765" y="743"/>
                </a:lnTo>
                <a:lnTo>
                  <a:pt x="760" y="743"/>
                </a:lnTo>
                <a:lnTo>
                  <a:pt x="754" y="741"/>
                </a:lnTo>
                <a:lnTo>
                  <a:pt x="747" y="738"/>
                </a:lnTo>
                <a:lnTo>
                  <a:pt x="747" y="738"/>
                </a:lnTo>
                <a:lnTo>
                  <a:pt x="745" y="734"/>
                </a:lnTo>
                <a:lnTo>
                  <a:pt x="745" y="726"/>
                </a:lnTo>
                <a:lnTo>
                  <a:pt x="745" y="716"/>
                </a:lnTo>
                <a:lnTo>
                  <a:pt x="747" y="707"/>
                </a:lnTo>
                <a:lnTo>
                  <a:pt x="747" y="707"/>
                </a:lnTo>
                <a:lnTo>
                  <a:pt x="748" y="700"/>
                </a:lnTo>
                <a:lnTo>
                  <a:pt x="752" y="693"/>
                </a:lnTo>
                <a:lnTo>
                  <a:pt x="755" y="686"/>
                </a:lnTo>
                <a:lnTo>
                  <a:pt x="757" y="681"/>
                </a:lnTo>
                <a:lnTo>
                  <a:pt x="757" y="681"/>
                </a:lnTo>
                <a:lnTo>
                  <a:pt x="758" y="677"/>
                </a:lnTo>
                <a:lnTo>
                  <a:pt x="761" y="674"/>
                </a:lnTo>
                <a:lnTo>
                  <a:pt x="768" y="672"/>
                </a:lnTo>
                <a:lnTo>
                  <a:pt x="768" y="672"/>
                </a:lnTo>
                <a:lnTo>
                  <a:pt x="769" y="672"/>
                </a:lnTo>
                <a:lnTo>
                  <a:pt x="771" y="669"/>
                </a:lnTo>
                <a:lnTo>
                  <a:pt x="772" y="666"/>
                </a:lnTo>
                <a:lnTo>
                  <a:pt x="772" y="662"/>
                </a:lnTo>
                <a:lnTo>
                  <a:pt x="774" y="660"/>
                </a:lnTo>
                <a:lnTo>
                  <a:pt x="775" y="659"/>
                </a:lnTo>
                <a:lnTo>
                  <a:pt x="775" y="659"/>
                </a:lnTo>
                <a:lnTo>
                  <a:pt x="778" y="659"/>
                </a:lnTo>
                <a:lnTo>
                  <a:pt x="779" y="657"/>
                </a:lnTo>
                <a:lnTo>
                  <a:pt x="782" y="652"/>
                </a:lnTo>
                <a:lnTo>
                  <a:pt x="782" y="652"/>
                </a:lnTo>
                <a:lnTo>
                  <a:pt x="784" y="650"/>
                </a:lnTo>
                <a:lnTo>
                  <a:pt x="785" y="649"/>
                </a:lnTo>
                <a:lnTo>
                  <a:pt x="787" y="649"/>
                </a:lnTo>
                <a:lnTo>
                  <a:pt x="785" y="647"/>
                </a:lnTo>
                <a:lnTo>
                  <a:pt x="785" y="647"/>
                </a:lnTo>
                <a:lnTo>
                  <a:pt x="784" y="644"/>
                </a:lnTo>
                <a:lnTo>
                  <a:pt x="785" y="643"/>
                </a:lnTo>
                <a:lnTo>
                  <a:pt x="794" y="643"/>
                </a:lnTo>
                <a:lnTo>
                  <a:pt x="794" y="643"/>
                </a:lnTo>
                <a:lnTo>
                  <a:pt x="799" y="642"/>
                </a:lnTo>
                <a:lnTo>
                  <a:pt x="806" y="640"/>
                </a:lnTo>
                <a:lnTo>
                  <a:pt x="811" y="637"/>
                </a:lnTo>
                <a:lnTo>
                  <a:pt x="812" y="635"/>
                </a:lnTo>
                <a:lnTo>
                  <a:pt x="812" y="632"/>
                </a:lnTo>
                <a:lnTo>
                  <a:pt x="812" y="632"/>
                </a:lnTo>
                <a:lnTo>
                  <a:pt x="811" y="629"/>
                </a:lnTo>
                <a:lnTo>
                  <a:pt x="808" y="627"/>
                </a:lnTo>
                <a:lnTo>
                  <a:pt x="799" y="626"/>
                </a:lnTo>
                <a:lnTo>
                  <a:pt x="792" y="626"/>
                </a:lnTo>
                <a:lnTo>
                  <a:pt x="789" y="625"/>
                </a:lnTo>
                <a:lnTo>
                  <a:pt x="788" y="623"/>
                </a:lnTo>
                <a:lnTo>
                  <a:pt x="788" y="623"/>
                </a:lnTo>
                <a:lnTo>
                  <a:pt x="788" y="620"/>
                </a:lnTo>
                <a:lnTo>
                  <a:pt x="784" y="619"/>
                </a:lnTo>
                <a:lnTo>
                  <a:pt x="775" y="616"/>
                </a:lnTo>
                <a:lnTo>
                  <a:pt x="767" y="615"/>
                </a:lnTo>
                <a:lnTo>
                  <a:pt x="764" y="613"/>
                </a:lnTo>
                <a:lnTo>
                  <a:pt x="764" y="612"/>
                </a:lnTo>
                <a:lnTo>
                  <a:pt x="764" y="612"/>
                </a:lnTo>
                <a:lnTo>
                  <a:pt x="765" y="610"/>
                </a:lnTo>
                <a:lnTo>
                  <a:pt x="768" y="610"/>
                </a:lnTo>
                <a:lnTo>
                  <a:pt x="778" y="612"/>
                </a:lnTo>
                <a:lnTo>
                  <a:pt x="799" y="617"/>
                </a:lnTo>
                <a:lnTo>
                  <a:pt x="799" y="617"/>
                </a:lnTo>
                <a:lnTo>
                  <a:pt x="809" y="620"/>
                </a:lnTo>
                <a:lnTo>
                  <a:pt x="819" y="620"/>
                </a:lnTo>
                <a:lnTo>
                  <a:pt x="819" y="620"/>
                </a:lnTo>
                <a:lnTo>
                  <a:pt x="821" y="620"/>
                </a:lnTo>
                <a:lnTo>
                  <a:pt x="822" y="619"/>
                </a:lnTo>
                <a:lnTo>
                  <a:pt x="824" y="615"/>
                </a:lnTo>
                <a:lnTo>
                  <a:pt x="822" y="610"/>
                </a:lnTo>
                <a:lnTo>
                  <a:pt x="822" y="608"/>
                </a:lnTo>
                <a:lnTo>
                  <a:pt x="822" y="608"/>
                </a:lnTo>
                <a:lnTo>
                  <a:pt x="824" y="606"/>
                </a:lnTo>
                <a:lnTo>
                  <a:pt x="826" y="606"/>
                </a:lnTo>
                <a:lnTo>
                  <a:pt x="832" y="609"/>
                </a:lnTo>
                <a:lnTo>
                  <a:pt x="839" y="610"/>
                </a:lnTo>
                <a:lnTo>
                  <a:pt x="843" y="612"/>
                </a:lnTo>
                <a:lnTo>
                  <a:pt x="846" y="610"/>
                </a:lnTo>
                <a:lnTo>
                  <a:pt x="846" y="610"/>
                </a:lnTo>
                <a:lnTo>
                  <a:pt x="849" y="609"/>
                </a:lnTo>
                <a:lnTo>
                  <a:pt x="852" y="608"/>
                </a:lnTo>
                <a:lnTo>
                  <a:pt x="858" y="600"/>
                </a:lnTo>
                <a:lnTo>
                  <a:pt x="863" y="593"/>
                </a:lnTo>
                <a:lnTo>
                  <a:pt x="869" y="588"/>
                </a:lnTo>
                <a:lnTo>
                  <a:pt x="869" y="588"/>
                </a:lnTo>
                <a:lnTo>
                  <a:pt x="872" y="585"/>
                </a:lnTo>
                <a:lnTo>
                  <a:pt x="872" y="583"/>
                </a:lnTo>
                <a:lnTo>
                  <a:pt x="870" y="582"/>
                </a:lnTo>
                <a:lnTo>
                  <a:pt x="865" y="579"/>
                </a:lnTo>
                <a:lnTo>
                  <a:pt x="856" y="579"/>
                </a:lnTo>
                <a:lnTo>
                  <a:pt x="856" y="579"/>
                </a:lnTo>
                <a:lnTo>
                  <a:pt x="848" y="579"/>
                </a:lnTo>
                <a:lnTo>
                  <a:pt x="841" y="578"/>
                </a:lnTo>
                <a:lnTo>
                  <a:pt x="835" y="575"/>
                </a:lnTo>
                <a:lnTo>
                  <a:pt x="829" y="571"/>
                </a:lnTo>
                <a:lnTo>
                  <a:pt x="829" y="571"/>
                </a:lnTo>
                <a:lnTo>
                  <a:pt x="825" y="566"/>
                </a:lnTo>
                <a:lnTo>
                  <a:pt x="824" y="563"/>
                </a:lnTo>
                <a:lnTo>
                  <a:pt x="826" y="562"/>
                </a:lnTo>
                <a:lnTo>
                  <a:pt x="831" y="562"/>
                </a:lnTo>
                <a:lnTo>
                  <a:pt x="831" y="562"/>
                </a:lnTo>
                <a:lnTo>
                  <a:pt x="838" y="565"/>
                </a:lnTo>
                <a:lnTo>
                  <a:pt x="846" y="569"/>
                </a:lnTo>
                <a:lnTo>
                  <a:pt x="855" y="575"/>
                </a:lnTo>
                <a:lnTo>
                  <a:pt x="862" y="578"/>
                </a:lnTo>
                <a:lnTo>
                  <a:pt x="862" y="578"/>
                </a:lnTo>
                <a:lnTo>
                  <a:pt x="865" y="576"/>
                </a:lnTo>
                <a:lnTo>
                  <a:pt x="868" y="575"/>
                </a:lnTo>
                <a:lnTo>
                  <a:pt x="875" y="571"/>
                </a:lnTo>
                <a:lnTo>
                  <a:pt x="886" y="559"/>
                </a:lnTo>
                <a:lnTo>
                  <a:pt x="886" y="559"/>
                </a:lnTo>
                <a:lnTo>
                  <a:pt x="888" y="558"/>
                </a:lnTo>
                <a:lnTo>
                  <a:pt x="888" y="556"/>
                </a:lnTo>
                <a:lnTo>
                  <a:pt x="885" y="555"/>
                </a:lnTo>
                <a:lnTo>
                  <a:pt x="878" y="551"/>
                </a:lnTo>
                <a:lnTo>
                  <a:pt x="878" y="551"/>
                </a:lnTo>
                <a:lnTo>
                  <a:pt x="876" y="549"/>
                </a:lnTo>
                <a:lnTo>
                  <a:pt x="876" y="548"/>
                </a:lnTo>
                <a:lnTo>
                  <a:pt x="879" y="546"/>
                </a:lnTo>
                <a:lnTo>
                  <a:pt x="889" y="545"/>
                </a:lnTo>
                <a:lnTo>
                  <a:pt x="889" y="545"/>
                </a:lnTo>
                <a:lnTo>
                  <a:pt x="893" y="546"/>
                </a:lnTo>
                <a:lnTo>
                  <a:pt x="896" y="548"/>
                </a:lnTo>
                <a:lnTo>
                  <a:pt x="900" y="552"/>
                </a:lnTo>
                <a:lnTo>
                  <a:pt x="900" y="552"/>
                </a:lnTo>
                <a:lnTo>
                  <a:pt x="903" y="553"/>
                </a:lnTo>
                <a:lnTo>
                  <a:pt x="907" y="552"/>
                </a:lnTo>
                <a:lnTo>
                  <a:pt x="917" y="551"/>
                </a:lnTo>
                <a:lnTo>
                  <a:pt x="917" y="551"/>
                </a:lnTo>
                <a:lnTo>
                  <a:pt x="919" y="551"/>
                </a:lnTo>
                <a:lnTo>
                  <a:pt x="919" y="549"/>
                </a:lnTo>
                <a:lnTo>
                  <a:pt x="917" y="546"/>
                </a:lnTo>
                <a:lnTo>
                  <a:pt x="913" y="542"/>
                </a:lnTo>
                <a:lnTo>
                  <a:pt x="907" y="539"/>
                </a:lnTo>
                <a:lnTo>
                  <a:pt x="907" y="539"/>
                </a:lnTo>
                <a:lnTo>
                  <a:pt x="906" y="538"/>
                </a:lnTo>
                <a:lnTo>
                  <a:pt x="905" y="536"/>
                </a:lnTo>
                <a:lnTo>
                  <a:pt x="905" y="535"/>
                </a:lnTo>
                <a:lnTo>
                  <a:pt x="906" y="535"/>
                </a:lnTo>
                <a:lnTo>
                  <a:pt x="907" y="534"/>
                </a:lnTo>
                <a:lnTo>
                  <a:pt x="910" y="534"/>
                </a:lnTo>
                <a:lnTo>
                  <a:pt x="910" y="535"/>
                </a:lnTo>
                <a:lnTo>
                  <a:pt x="910" y="535"/>
                </a:lnTo>
                <a:lnTo>
                  <a:pt x="913" y="538"/>
                </a:lnTo>
                <a:lnTo>
                  <a:pt x="916" y="539"/>
                </a:lnTo>
                <a:lnTo>
                  <a:pt x="919" y="542"/>
                </a:lnTo>
                <a:lnTo>
                  <a:pt x="922" y="545"/>
                </a:lnTo>
                <a:lnTo>
                  <a:pt x="922" y="545"/>
                </a:lnTo>
                <a:lnTo>
                  <a:pt x="925" y="549"/>
                </a:lnTo>
                <a:lnTo>
                  <a:pt x="927" y="549"/>
                </a:lnTo>
                <a:lnTo>
                  <a:pt x="936" y="545"/>
                </a:lnTo>
                <a:lnTo>
                  <a:pt x="936" y="545"/>
                </a:lnTo>
                <a:lnTo>
                  <a:pt x="940" y="543"/>
                </a:lnTo>
                <a:lnTo>
                  <a:pt x="944" y="541"/>
                </a:lnTo>
                <a:lnTo>
                  <a:pt x="950" y="534"/>
                </a:lnTo>
                <a:lnTo>
                  <a:pt x="950" y="534"/>
                </a:lnTo>
                <a:lnTo>
                  <a:pt x="953" y="532"/>
                </a:lnTo>
                <a:lnTo>
                  <a:pt x="954" y="532"/>
                </a:lnTo>
                <a:lnTo>
                  <a:pt x="957" y="531"/>
                </a:lnTo>
                <a:lnTo>
                  <a:pt x="960" y="528"/>
                </a:lnTo>
                <a:lnTo>
                  <a:pt x="960" y="528"/>
                </a:lnTo>
                <a:lnTo>
                  <a:pt x="960" y="525"/>
                </a:lnTo>
                <a:lnTo>
                  <a:pt x="962" y="524"/>
                </a:lnTo>
                <a:lnTo>
                  <a:pt x="960" y="518"/>
                </a:lnTo>
                <a:lnTo>
                  <a:pt x="956" y="514"/>
                </a:lnTo>
                <a:lnTo>
                  <a:pt x="952" y="511"/>
                </a:lnTo>
                <a:lnTo>
                  <a:pt x="952" y="511"/>
                </a:lnTo>
                <a:lnTo>
                  <a:pt x="949" y="508"/>
                </a:lnTo>
                <a:lnTo>
                  <a:pt x="949" y="505"/>
                </a:lnTo>
                <a:lnTo>
                  <a:pt x="949" y="502"/>
                </a:lnTo>
                <a:lnTo>
                  <a:pt x="946" y="499"/>
                </a:lnTo>
                <a:lnTo>
                  <a:pt x="946" y="499"/>
                </a:lnTo>
                <a:lnTo>
                  <a:pt x="943" y="497"/>
                </a:lnTo>
                <a:lnTo>
                  <a:pt x="942" y="494"/>
                </a:lnTo>
                <a:lnTo>
                  <a:pt x="943" y="492"/>
                </a:lnTo>
                <a:lnTo>
                  <a:pt x="947" y="492"/>
                </a:lnTo>
                <a:lnTo>
                  <a:pt x="947" y="492"/>
                </a:lnTo>
                <a:lnTo>
                  <a:pt x="952" y="492"/>
                </a:lnTo>
                <a:lnTo>
                  <a:pt x="956" y="492"/>
                </a:lnTo>
                <a:lnTo>
                  <a:pt x="960" y="489"/>
                </a:lnTo>
                <a:lnTo>
                  <a:pt x="963" y="487"/>
                </a:lnTo>
                <a:lnTo>
                  <a:pt x="963" y="487"/>
                </a:lnTo>
                <a:lnTo>
                  <a:pt x="963" y="485"/>
                </a:lnTo>
                <a:lnTo>
                  <a:pt x="963" y="484"/>
                </a:lnTo>
                <a:lnTo>
                  <a:pt x="960" y="481"/>
                </a:lnTo>
                <a:lnTo>
                  <a:pt x="957" y="479"/>
                </a:lnTo>
                <a:lnTo>
                  <a:pt x="957" y="478"/>
                </a:lnTo>
                <a:lnTo>
                  <a:pt x="959" y="477"/>
                </a:lnTo>
                <a:lnTo>
                  <a:pt x="959" y="477"/>
                </a:lnTo>
                <a:lnTo>
                  <a:pt x="962" y="475"/>
                </a:lnTo>
                <a:lnTo>
                  <a:pt x="960" y="472"/>
                </a:lnTo>
                <a:lnTo>
                  <a:pt x="957" y="471"/>
                </a:lnTo>
                <a:lnTo>
                  <a:pt x="953" y="470"/>
                </a:lnTo>
                <a:lnTo>
                  <a:pt x="953" y="470"/>
                </a:lnTo>
                <a:lnTo>
                  <a:pt x="949" y="470"/>
                </a:lnTo>
                <a:lnTo>
                  <a:pt x="944" y="468"/>
                </a:lnTo>
                <a:lnTo>
                  <a:pt x="942" y="465"/>
                </a:lnTo>
                <a:lnTo>
                  <a:pt x="942" y="461"/>
                </a:lnTo>
                <a:lnTo>
                  <a:pt x="942" y="461"/>
                </a:lnTo>
                <a:lnTo>
                  <a:pt x="940" y="460"/>
                </a:lnTo>
                <a:lnTo>
                  <a:pt x="939" y="460"/>
                </a:lnTo>
                <a:lnTo>
                  <a:pt x="935" y="458"/>
                </a:lnTo>
                <a:lnTo>
                  <a:pt x="929" y="458"/>
                </a:lnTo>
                <a:lnTo>
                  <a:pt x="923" y="457"/>
                </a:lnTo>
                <a:lnTo>
                  <a:pt x="923" y="457"/>
                </a:lnTo>
                <a:lnTo>
                  <a:pt x="916" y="455"/>
                </a:lnTo>
                <a:lnTo>
                  <a:pt x="909" y="454"/>
                </a:lnTo>
                <a:lnTo>
                  <a:pt x="898" y="454"/>
                </a:lnTo>
                <a:lnTo>
                  <a:pt x="898" y="454"/>
                </a:lnTo>
                <a:lnTo>
                  <a:pt x="896" y="455"/>
                </a:lnTo>
                <a:lnTo>
                  <a:pt x="896" y="457"/>
                </a:lnTo>
                <a:lnTo>
                  <a:pt x="895" y="462"/>
                </a:lnTo>
                <a:lnTo>
                  <a:pt x="896" y="467"/>
                </a:lnTo>
                <a:lnTo>
                  <a:pt x="898" y="470"/>
                </a:lnTo>
                <a:lnTo>
                  <a:pt x="899" y="470"/>
                </a:lnTo>
                <a:lnTo>
                  <a:pt x="899" y="470"/>
                </a:lnTo>
                <a:lnTo>
                  <a:pt x="903" y="471"/>
                </a:lnTo>
                <a:lnTo>
                  <a:pt x="905" y="474"/>
                </a:lnTo>
                <a:lnTo>
                  <a:pt x="906" y="475"/>
                </a:lnTo>
                <a:lnTo>
                  <a:pt x="905" y="478"/>
                </a:lnTo>
                <a:lnTo>
                  <a:pt x="905" y="478"/>
                </a:lnTo>
                <a:lnTo>
                  <a:pt x="902" y="479"/>
                </a:lnTo>
                <a:lnTo>
                  <a:pt x="902" y="482"/>
                </a:lnTo>
                <a:lnTo>
                  <a:pt x="903" y="484"/>
                </a:lnTo>
                <a:lnTo>
                  <a:pt x="902" y="485"/>
                </a:lnTo>
                <a:lnTo>
                  <a:pt x="902" y="485"/>
                </a:lnTo>
                <a:lnTo>
                  <a:pt x="899" y="484"/>
                </a:lnTo>
                <a:lnTo>
                  <a:pt x="895" y="485"/>
                </a:lnTo>
                <a:lnTo>
                  <a:pt x="892" y="487"/>
                </a:lnTo>
                <a:lnTo>
                  <a:pt x="890" y="492"/>
                </a:lnTo>
                <a:lnTo>
                  <a:pt x="890" y="492"/>
                </a:lnTo>
                <a:lnTo>
                  <a:pt x="889" y="502"/>
                </a:lnTo>
                <a:lnTo>
                  <a:pt x="886" y="505"/>
                </a:lnTo>
                <a:lnTo>
                  <a:pt x="883" y="508"/>
                </a:lnTo>
                <a:lnTo>
                  <a:pt x="883" y="508"/>
                </a:lnTo>
                <a:lnTo>
                  <a:pt x="882" y="508"/>
                </a:lnTo>
                <a:lnTo>
                  <a:pt x="880" y="508"/>
                </a:lnTo>
                <a:lnTo>
                  <a:pt x="879" y="504"/>
                </a:lnTo>
                <a:lnTo>
                  <a:pt x="879" y="499"/>
                </a:lnTo>
                <a:lnTo>
                  <a:pt x="878" y="498"/>
                </a:lnTo>
                <a:lnTo>
                  <a:pt x="876" y="498"/>
                </a:lnTo>
                <a:lnTo>
                  <a:pt x="876" y="498"/>
                </a:lnTo>
                <a:lnTo>
                  <a:pt x="875" y="498"/>
                </a:lnTo>
                <a:lnTo>
                  <a:pt x="873" y="499"/>
                </a:lnTo>
                <a:lnTo>
                  <a:pt x="870" y="504"/>
                </a:lnTo>
                <a:lnTo>
                  <a:pt x="872" y="508"/>
                </a:lnTo>
                <a:lnTo>
                  <a:pt x="872" y="509"/>
                </a:lnTo>
                <a:lnTo>
                  <a:pt x="873" y="511"/>
                </a:lnTo>
                <a:lnTo>
                  <a:pt x="873" y="511"/>
                </a:lnTo>
                <a:lnTo>
                  <a:pt x="876" y="512"/>
                </a:lnTo>
                <a:lnTo>
                  <a:pt x="878" y="514"/>
                </a:lnTo>
                <a:lnTo>
                  <a:pt x="880" y="521"/>
                </a:lnTo>
                <a:lnTo>
                  <a:pt x="880" y="521"/>
                </a:lnTo>
                <a:lnTo>
                  <a:pt x="880" y="522"/>
                </a:lnTo>
                <a:lnTo>
                  <a:pt x="879" y="522"/>
                </a:lnTo>
                <a:lnTo>
                  <a:pt x="876" y="524"/>
                </a:lnTo>
                <a:lnTo>
                  <a:pt x="872" y="525"/>
                </a:lnTo>
                <a:lnTo>
                  <a:pt x="870" y="526"/>
                </a:lnTo>
                <a:lnTo>
                  <a:pt x="869" y="528"/>
                </a:lnTo>
                <a:lnTo>
                  <a:pt x="869" y="528"/>
                </a:lnTo>
                <a:lnTo>
                  <a:pt x="866" y="531"/>
                </a:lnTo>
                <a:lnTo>
                  <a:pt x="865" y="528"/>
                </a:lnTo>
                <a:lnTo>
                  <a:pt x="862" y="525"/>
                </a:lnTo>
                <a:lnTo>
                  <a:pt x="859" y="521"/>
                </a:lnTo>
                <a:lnTo>
                  <a:pt x="859" y="521"/>
                </a:lnTo>
                <a:lnTo>
                  <a:pt x="852" y="514"/>
                </a:lnTo>
                <a:lnTo>
                  <a:pt x="849" y="508"/>
                </a:lnTo>
                <a:lnTo>
                  <a:pt x="849" y="504"/>
                </a:lnTo>
                <a:lnTo>
                  <a:pt x="849" y="504"/>
                </a:lnTo>
                <a:lnTo>
                  <a:pt x="849" y="501"/>
                </a:lnTo>
                <a:lnTo>
                  <a:pt x="851" y="499"/>
                </a:lnTo>
                <a:lnTo>
                  <a:pt x="856" y="497"/>
                </a:lnTo>
                <a:lnTo>
                  <a:pt x="856" y="497"/>
                </a:lnTo>
                <a:lnTo>
                  <a:pt x="858" y="497"/>
                </a:lnTo>
                <a:lnTo>
                  <a:pt x="858" y="494"/>
                </a:lnTo>
                <a:lnTo>
                  <a:pt x="855" y="487"/>
                </a:lnTo>
                <a:lnTo>
                  <a:pt x="855" y="487"/>
                </a:lnTo>
                <a:lnTo>
                  <a:pt x="855" y="482"/>
                </a:lnTo>
                <a:lnTo>
                  <a:pt x="852" y="481"/>
                </a:lnTo>
                <a:lnTo>
                  <a:pt x="849" y="479"/>
                </a:lnTo>
                <a:lnTo>
                  <a:pt x="845" y="475"/>
                </a:lnTo>
                <a:lnTo>
                  <a:pt x="845" y="475"/>
                </a:lnTo>
                <a:lnTo>
                  <a:pt x="841" y="471"/>
                </a:lnTo>
                <a:lnTo>
                  <a:pt x="836" y="470"/>
                </a:lnTo>
                <a:lnTo>
                  <a:pt x="832" y="470"/>
                </a:lnTo>
                <a:lnTo>
                  <a:pt x="829" y="472"/>
                </a:lnTo>
                <a:lnTo>
                  <a:pt x="829" y="472"/>
                </a:lnTo>
                <a:lnTo>
                  <a:pt x="828" y="475"/>
                </a:lnTo>
                <a:lnTo>
                  <a:pt x="828" y="478"/>
                </a:lnTo>
                <a:lnTo>
                  <a:pt x="826" y="481"/>
                </a:lnTo>
                <a:lnTo>
                  <a:pt x="824" y="484"/>
                </a:lnTo>
                <a:lnTo>
                  <a:pt x="824" y="484"/>
                </a:lnTo>
                <a:lnTo>
                  <a:pt x="821" y="487"/>
                </a:lnTo>
                <a:lnTo>
                  <a:pt x="819" y="491"/>
                </a:lnTo>
                <a:lnTo>
                  <a:pt x="819" y="494"/>
                </a:lnTo>
                <a:lnTo>
                  <a:pt x="818" y="495"/>
                </a:lnTo>
                <a:lnTo>
                  <a:pt x="816" y="497"/>
                </a:lnTo>
                <a:lnTo>
                  <a:pt x="816" y="497"/>
                </a:lnTo>
                <a:lnTo>
                  <a:pt x="815" y="495"/>
                </a:lnTo>
                <a:lnTo>
                  <a:pt x="815" y="494"/>
                </a:lnTo>
                <a:lnTo>
                  <a:pt x="814" y="488"/>
                </a:lnTo>
                <a:lnTo>
                  <a:pt x="814" y="481"/>
                </a:lnTo>
                <a:lnTo>
                  <a:pt x="812" y="478"/>
                </a:lnTo>
                <a:lnTo>
                  <a:pt x="811" y="477"/>
                </a:lnTo>
                <a:lnTo>
                  <a:pt x="811" y="477"/>
                </a:lnTo>
                <a:lnTo>
                  <a:pt x="809" y="475"/>
                </a:lnTo>
                <a:lnTo>
                  <a:pt x="809" y="474"/>
                </a:lnTo>
                <a:lnTo>
                  <a:pt x="811" y="471"/>
                </a:lnTo>
                <a:lnTo>
                  <a:pt x="814" y="470"/>
                </a:lnTo>
                <a:lnTo>
                  <a:pt x="814" y="470"/>
                </a:lnTo>
                <a:lnTo>
                  <a:pt x="816" y="468"/>
                </a:lnTo>
                <a:lnTo>
                  <a:pt x="819" y="467"/>
                </a:lnTo>
                <a:lnTo>
                  <a:pt x="819" y="465"/>
                </a:lnTo>
                <a:lnTo>
                  <a:pt x="818" y="464"/>
                </a:lnTo>
                <a:lnTo>
                  <a:pt x="818" y="464"/>
                </a:lnTo>
                <a:lnTo>
                  <a:pt x="814" y="462"/>
                </a:lnTo>
                <a:lnTo>
                  <a:pt x="809" y="461"/>
                </a:lnTo>
                <a:lnTo>
                  <a:pt x="801" y="457"/>
                </a:lnTo>
                <a:lnTo>
                  <a:pt x="801" y="457"/>
                </a:lnTo>
                <a:lnTo>
                  <a:pt x="798" y="458"/>
                </a:lnTo>
                <a:lnTo>
                  <a:pt x="795" y="460"/>
                </a:lnTo>
                <a:lnTo>
                  <a:pt x="792" y="461"/>
                </a:lnTo>
                <a:lnTo>
                  <a:pt x="789" y="461"/>
                </a:lnTo>
                <a:lnTo>
                  <a:pt x="789" y="461"/>
                </a:lnTo>
                <a:lnTo>
                  <a:pt x="788" y="458"/>
                </a:lnTo>
                <a:lnTo>
                  <a:pt x="788" y="454"/>
                </a:lnTo>
                <a:lnTo>
                  <a:pt x="789" y="447"/>
                </a:lnTo>
                <a:lnTo>
                  <a:pt x="789" y="447"/>
                </a:lnTo>
                <a:lnTo>
                  <a:pt x="791" y="445"/>
                </a:lnTo>
                <a:lnTo>
                  <a:pt x="794" y="445"/>
                </a:lnTo>
                <a:lnTo>
                  <a:pt x="797" y="445"/>
                </a:lnTo>
                <a:lnTo>
                  <a:pt x="799" y="444"/>
                </a:lnTo>
                <a:lnTo>
                  <a:pt x="799" y="444"/>
                </a:lnTo>
                <a:lnTo>
                  <a:pt x="799" y="442"/>
                </a:lnTo>
                <a:lnTo>
                  <a:pt x="799" y="441"/>
                </a:lnTo>
                <a:lnTo>
                  <a:pt x="795" y="438"/>
                </a:lnTo>
                <a:lnTo>
                  <a:pt x="791" y="437"/>
                </a:lnTo>
                <a:lnTo>
                  <a:pt x="789" y="435"/>
                </a:lnTo>
                <a:lnTo>
                  <a:pt x="789" y="433"/>
                </a:lnTo>
                <a:lnTo>
                  <a:pt x="789" y="433"/>
                </a:lnTo>
                <a:lnTo>
                  <a:pt x="789" y="431"/>
                </a:lnTo>
                <a:lnTo>
                  <a:pt x="788" y="430"/>
                </a:lnTo>
                <a:lnTo>
                  <a:pt x="784" y="427"/>
                </a:lnTo>
                <a:lnTo>
                  <a:pt x="775" y="424"/>
                </a:lnTo>
                <a:lnTo>
                  <a:pt x="775" y="424"/>
                </a:lnTo>
                <a:lnTo>
                  <a:pt x="774" y="424"/>
                </a:lnTo>
                <a:lnTo>
                  <a:pt x="774" y="423"/>
                </a:lnTo>
                <a:lnTo>
                  <a:pt x="775" y="418"/>
                </a:lnTo>
                <a:lnTo>
                  <a:pt x="775" y="414"/>
                </a:lnTo>
                <a:lnTo>
                  <a:pt x="775" y="410"/>
                </a:lnTo>
                <a:lnTo>
                  <a:pt x="775" y="410"/>
                </a:lnTo>
                <a:lnTo>
                  <a:pt x="772" y="407"/>
                </a:lnTo>
                <a:lnTo>
                  <a:pt x="767" y="401"/>
                </a:lnTo>
                <a:lnTo>
                  <a:pt x="761" y="397"/>
                </a:lnTo>
                <a:lnTo>
                  <a:pt x="758" y="397"/>
                </a:lnTo>
                <a:lnTo>
                  <a:pt x="755" y="396"/>
                </a:lnTo>
                <a:lnTo>
                  <a:pt x="755" y="396"/>
                </a:lnTo>
                <a:lnTo>
                  <a:pt x="751" y="396"/>
                </a:lnTo>
                <a:lnTo>
                  <a:pt x="750" y="393"/>
                </a:lnTo>
                <a:lnTo>
                  <a:pt x="750" y="390"/>
                </a:lnTo>
                <a:lnTo>
                  <a:pt x="751" y="388"/>
                </a:lnTo>
                <a:lnTo>
                  <a:pt x="751" y="388"/>
                </a:lnTo>
                <a:lnTo>
                  <a:pt x="754" y="388"/>
                </a:lnTo>
                <a:lnTo>
                  <a:pt x="755" y="387"/>
                </a:lnTo>
                <a:lnTo>
                  <a:pt x="762" y="380"/>
                </a:lnTo>
                <a:lnTo>
                  <a:pt x="762" y="380"/>
                </a:lnTo>
                <a:lnTo>
                  <a:pt x="767" y="376"/>
                </a:lnTo>
                <a:lnTo>
                  <a:pt x="768" y="373"/>
                </a:lnTo>
                <a:lnTo>
                  <a:pt x="768" y="371"/>
                </a:lnTo>
                <a:lnTo>
                  <a:pt x="765" y="370"/>
                </a:lnTo>
                <a:lnTo>
                  <a:pt x="765" y="370"/>
                </a:lnTo>
                <a:lnTo>
                  <a:pt x="762" y="369"/>
                </a:lnTo>
                <a:lnTo>
                  <a:pt x="761" y="367"/>
                </a:lnTo>
                <a:lnTo>
                  <a:pt x="762" y="366"/>
                </a:lnTo>
                <a:lnTo>
                  <a:pt x="767" y="364"/>
                </a:lnTo>
                <a:lnTo>
                  <a:pt x="767" y="364"/>
                </a:lnTo>
                <a:lnTo>
                  <a:pt x="779" y="367"/>
                </a:lnTo>
                <a:lnTo>
                  <a:pt x="787" y="369"/>
                </a:lnTo>
                <a:lnTo>
                  <a:pt x="791" y="367"/>
                </a:lnTo>
                <a:lnTo>
                  <a:pt x="791" y="367"/>
                </a:lnTo>
                <a:lnTo>
                  <a:pt x="797" y="361"/>
                </a:lnTo>
                <a:lnTo>
                  <a:pt x="802" y="353"/>
                </a:lnTo>
                <a:lnTo>
                  <a:pt x="815" y="336"/>
                </a:lnTo>
                <a:lnTo>
                  <a:pt x="815" y="336"/>
                </a:lnTo>
                <a:lnTo>
                  <a:pt x="816" y="333"/>
                </a:lnTo>
                <a:lnTo>
                  <a:pt x="816" y="332"/>
                </a:lnTo>
                <a:lnTo>
                  <a:pt x="815" y="330"/>
                </a:lnTo>
                <a:lnTo>
                  <a:pt x="814" y="329"/>
                </a:lnTo>
                <a:lnTo>
                  <a:pt x="806" y="327"/>
                </a:lnTo>
                <a:lnTo>
                  <a:pt x="798" y="329"/>
                </a:lnTo>
                <a:lnTo>
                  <a:pt x="798" y="329"/>
                </a:lnTo>
                <a:lnTo>
                  <a:pt x="789" y="327"/>
                </a:lnTo>
                <a:lnTo>
                  <a:pt x="784" y="326"/>
                </a:lnTo>
                <a:lnTo>
                  <a:pt x="778" y="324"/>
                </a:lnTo>
                <a:lnTo>
                  <a:pt x="771" y="323"/>
                </a:lnTo>
                <a:lnTo>
                  <a:pt x="771" y="323"/>
                </a:lnTo>
                <a:lnTo>
                  <a:pt x="762" y="323"/>
                </a:lnTo>
                <a:lnTo>
                  <a:pt x="752" y="324"/>
                </a:lnTo>
                <a:lnTo>
                  <a:pt x="742" y="326"/>
                </a:lnTo>
                <a:lnTo>
                  <a:pt x="738" y="327"/>
                </a:lnTo>
                <a:lnTo>
                  <a:pt x="738" y="327"/>
                </a:lnTo>
                <a:lnTo>
                  <a:pt x="737" y="329"/>
                </a:lnTo>
                <a:lnTo>
                  <a:pt x="738" y="330"/>
                </a:lnTo>
                <a:lnTo>
                  <a:pt x="740" y="333"/>
                </a:lnTo>
                <a:lnTo>
                  <a:pt x="741" y="334"/>
                </a:lnTo>
                <a:lnTo>
                  <a:pt x="742" y="337"/>
                </a:lnTo>
                <a:lnTo>
                  <a:pt x="742" y="337"/>
                </a:lnTo>
                <a:lnTo>
                  <a:pt x="741" y="339"/>
                </a:lnTo>
                <a:lnTo>
                  <a:pt x="741" y="339"/>
                </a:lnTo>
                <a:lnTo>
                  <a:pt x="738" y="337"/>
                </a:lnTo>
                <a:lnTo>
                  <a:pt x="734" y="336"/>
                </a:lnTo>
                <a:lnTo>
                  <a:pt x="733" y="336"/>
                </a:lnTo>
                <a:lnTo>
                  <a:pt x="733" y="336"/>
                </a:lnTo>
                <a:lnTo>
                  <a:pt x="731" y="339"/>
                </a:lnTo>
                <a:lnTo>
                  <a:pt x="731" y="341"/>
                </a:lnTo>
                <a:lnTo>
                  <a:pt x="733" y="347"/>
                </a:lnTo>
                <a:lnTo>
                  <a:pt x="733" y="354"/>
                </a:lnTo>
                <a:lnTo>
                  <a:pt x="733" y="354"/>
                </a:lnTo>
                <a:lnTo>
                  <a:pt x="733" y="363"/>
                </a:lnTo>
                <a:lnTo>
                  <a:pt x="734" y="367"/>
                </a:lnTo>
                <a:lnTo>
                  <a:pt x="738" y="373"/>
                </a:lnTo>
                <a:lnTo>
                  <a:pt x="738" y="373"/>
                </a:lnTo>
                <a:lnTo>
                  <a:pt x="740" y="377"/>
                </a:lnTo>
                <a:lnTo>
                  <a:pt x="741" y="381"/>
                </a:lnTo>
                <a:lnTo>
                  <a:pt x="741" y="391"/>
                </a:lnTo>
                <a:lnTo>
                  <a:pt x="741" y="391"/>
                </a:lnTo>
                <a:lnTo>
                  <a:pt x="740" y="396"/>
                </a:lnTo>
                <a:lnTo>
                  <a:pt x="737" y="398"/>
                </a:lnTo>
                <a:lnTo>
                  <a:pt x="731" y="400"/>
                </a:lnTo>
                <a:lnTo>
                  <a:pt x="731" y="400"/>
                </a:lnTo>
                <a:lnTo>
                  <a:pt x="731" y="401"/>
                </a:lnTo>
                <a:lnTo>
                  <a:pt x="731" y="403"/>
                </a:lnTo>
                <a:lnTo>
                  <a:pt x="733" y="404"/>
                </a:lnTo>
                <a:lnTo>
                  <a:pt x="735" y="407"/>
                </a:lnTo>
                <a:lnTo>
                  <a:pt x="735" y="410"/>
                </a:lnTo>
                <a:lnTo>
                  <a:pt x="735" y="410"/>
                </a:lnTo>
                <a:lnTo>
                  <a:pt x="735" y="411"/>
                </a:lnTo>
                <a:lnTo>
                  <a:pt x="734" y="411"/>
                </a:lnTo>
                <a:lnTo>
                  <a:pt x="730" y="411"/>
                </a:lnTo>
                <a:lnTo>
                  <a:pt x="727" y="408"/>
                </a:lnTo>
                <a:lnTo>
                  <a:pt x="723" y="408"/>
                </a:lnTo>
                <a:lnTo>
                  <a:pt x="723" y="408"/>
                </a:lnTo>
                <a:lnTo>
                  <a:pt x="720" y="411"/>
                </a:lnTo>
                <a:lnTo>
                  <a:pt x="718" y="417"/>
                </a:lnTo>
                <a:lnTo>
                  <a:pt x="717" y="421"/>
                </a:lnTo>
                <a:lnTo>
                  <a:pt x="718" y="424"/>
                </a:lnTo>
                <a:lnTo>
                  <a:pt x="720" y="425"/>
                </a:lnTo>
                <a:lnTo>
                  <a:pt x="720" y="425"/>
                </a:lnTo>
                <a:lnTo>
                  <a:pt x="724" y="430"/>
                </a:lnTo>
                <a:lnTo>
                  <a:pt x="724" y="431"/>
                </a:lnTo>
                <a:lnTo>
                  <a:pt x="723" y="434"/>
                </a:lnTo>
                <a:lnTo>
                  <a:pt x="723" y="434"/>
                </a:lnTo>
                <a:lnTo>
                  <a:pt x="720" y="438"/>
                </a:lnTo>
                <a:lnTo>
                  <a:pt x="718" y="442"/>
                </a:lnTo>
                <a:lnTo>
                  <a:pt x="720" y="447"/>
                </a:lnTo>
                <a:lnTo>
                  <a:pt x="724" y="452"/>
                </a:lnTo>
                <a:lnTo>
                  <a:pt x="724" y="452"/>
                </a:lnTo>
                <a:lnTo>
                  <a:pt x="731" y="455"/>
                </a:lnTo>
                <a:lnTo>
                  <a:pt x="740" y="458"/>
                </a:lnTo>
                <a:lnTo>
                  <a:pt x="748" y="460"/>
                </a:lnTo>
                <a:lnTo>
                  <a:pt x="755" y="464"/>
                </a:lnTo>
                <a:lnTo>
                  <a:pt x="755" y="464"/>
                </a:lnTo>
                <a:lnTo>
                  <a:pt x="758" y="467"/>
                </a:lnTo>
                <a:lnTo>
                  <a:pt x="758" y="467"/>
                </a:lnTo>
                <a:lnTo>
                  <a:pt x="755" y="468"/>
                </a:lnTo>
                <a:lnTo>
                  <a:pt x="755" y="470"/>
                </a:lnTo>
                <a:lnTo>
                  <a:pt x="755" y="471"/>
                </a:lnTo>
                <a:lnTo>
                  <a:pt x="755" y="471"/>
                </a:lnTo>
                <a:lnTo>
                  <a:pt x="757" y="474"/>
                </a:lnTo>
                <a:lnTo>
                  <a:pt x="755" y="475"/>
                </a:lnTo>
                <a:lnTo>
                  <a:pt x="754" y="478"/>
                </a:lnTo>
                <a:lnTo>
                  <a:pt x="751" y="481"/>
                </a:lnTo>
                <a:lnTo>
                  <a:pt x="751" y="484"/>
                </a:lnTo>
                <a:lnTo>
                  <a:pt x="751" y="484"/>
                </a:lnTo>
                <a:lnTo>
                  <a:pt x="751" y="487"/>
                </a:lnTo>
                <a:lnTo>
                  <a:pt x="752" y="487"/>
                </a:lnTo>
                <a:lnTo>
                  <a:pt x="758" y="478"/>
                </a:lnTo>
                <a:lnTo>
                  <a:pt x="758" y="478"/>
                </a:lnTo>
                <a:lnTo>
                  <a:pt x="760" y="477"/>
                </a:lnTo>
                <a:lnTo>
                  <a:pt x="761" y="475"/>
                </a:lnTo>
                <a:lnTo>
                  <a:pt x="762" y="477"/>
                </a:lnTo>
                <a:lnTo>
                  <a:pt x="764" y="478"/>
                </a:lnTo>
                <a:lnTo>
                  <a:pt x="765" y="482"/>
                </a:lnTo>
                <a:lnTo>
                  <a:pt x="765" y="488"/>
                </a:lnTo>
                <a:lnTo>
                  <a:pt x="765" y="488"/>
                </a:lnTo>
                <a:lnTo>
                  <a:pt x="764" y="491"/>
                </a:lnTo>
                <a:lnTo>
                  <a:pt x="761" y="492"/>
                </a:lnTo>
                <a:lnTo>
                  <a:pt x="758" y="494"/>
                </a:lnTo>
                <a:lnTo>
                  <a:pt x="754" y="497"/>
                </a:lnTo>
                <a:lnTo>
                  <a:pt x="754" y="497"/>
                </a:lnTo>
                <a:lnTo>
                  <a:pt x="751" y="501"/>
                </a:lnTo>
                <a:lnTo>
                  <a:pt x="747" y="504"/>
                </a:lnTo>
                <a:lnTo>
                  <a:pt x="744" y="504"/>
                </a:lnTo>
                <a:lnTo>
                  <a:pt x="738" y="504"/>
                </a:lnTo>
                <a:lnTo>
                  <a:pt x="738" y="504"/>
                </a:lnTo>
                <a:lnTo>
                  <a:pt x="737" y="504"/>
                </a:lnTo>
                <a:lnTo>
                  <a:pt x="735" y="505"/>
                </a:lnTo>
                <a:lnTo>
                  <a:pt x="735" y="508"/>
                </a:lnTo>
                <a:lnTo>
                  <a:pt x="737" y="514"/>
                </a:lnTo>
                <a:lnTo>
                  <a:pt x="738" y="519"/>
                </a:lnTo>
                <a:lnTo>
                  <a:pt x="738" y="519"/>
                </a:lnTo>
                <a:lnTo>
                  <a:pt x="740" y="524"/>
                </a:lnTo>
                <a:lnTo>
                  <a:pt x="738" y="525"/>
                </a:lnTo>
                <a:lnTo>
                  <a:pt x="735" y="526"/>
                </a:lnTo>
                <a:lnTo>
                  <a:pt x="730" y="525"/>
                </a:lnTo>
                <a:lnTo>
                  <a:pt x="730" y="525"/>
                </a:lnTo>
                <a:lnTo>
                  <a:pt x="725" y="524"/>
                </a:lnTo>
                <a:lnTo>
                  <a:pt x="721" y="521"/>
                </a:lnTo>
                <a:lnTo>
                  <a:pt x="720" y="516"/>
                </a:lnTo>
                <a:lnTo>
                  <a:pt x="721" y="512"/>
                </a:lnTo>
                <a:lnTo>
                  <a:pt x="721" y="512"/>
                </a:lnTo>
                <a:lnTo>
                  <a:pt x="725" y="504"/>
                </a:lnTo>
                <a:lnTo>
                  <a:pt x="725" y="501"/>
                </a:lnTo>
                <a:lnTo>
                  <a:pt x="724" y="499"/>
                </a:lnTo>
                <a:lnTo>
                  <a:pt x="724" y="499"/>
                </a:lnTo>
                <a:lnTo>
                  <a:pt x="720" y="499"/>
                </a:lnTo>
                <a:lnTo>
                  <a:pt x="714" y="499"/>
                </a:lnTo>
                <a:lnTo>
                  <a:pt x="708" y="498"/>
                </a:lnTo>
                <a:lnTo>
                  <a:pt x="705" y="494"/>
                </a:lnTo>
                <a:lnTo>
                  <a:pt x="705" y="494"/>
                </a:lnTo>
                <a:lnTo>
                  <a:pt x="704" y="492"/>
                </a:lnTo>
                <a:lnTo>
                  <a:pt x="707" y="491"/>
                </a:lnTo>
                <a:lnTo>
                  <a:pt x="717" y="492"/>
                </a:lnTo>
                <a:lnTo>
                  <a:pt x="717" y="492"/>
                </a:lnTo>
                <a:lnTo>
                  <a:pt x="721" y="492"/>
                </a:lnTo>
                <a:lnTo>
                  <a:pt x="723" y="489"/>
                </a:lnTo>
                <a:lnTo>
                  <a:pt x="723" y="487"/>
                </a:lnTo>
                <a:lnTo>
                  <a:pt x="724" y="487"/>
                </a:lnTo>
                <a:lnTo>
                  <a:pt x="725" y="487"/>
                </a:lnTo>
                <a:lnTo>
                  <a:pt x="725" y="487"/>
                </a:lnTo>
                <a:lnTo>
                  <a:pt x="735" y="488"/>
                </a:lnTo>
                <a:lnTo>
                  <a:pt x="740" y="487"/>
                </a:lnTo>
                <a:lnTo>
                  <a:pt x="744" y="485"/>
                </a:lnTo>
                <a:lnTo>
                  <a:pt x="744" y="485"/>
                </a:lnTo>
                <a:lnTo>
                  <a:pt x="745" y="482"/>
                </a:lnTo>
                <a:lnTo>
                  <a:pt x="745" y="479"/>
                </a:lnTo>
                <a:lnTo>
                  <a:pt x="744" y="475"/>
                </a:lnTo>
                <a:lnTo>
                  <a:pt x="740" y="471"/>
                </a:lnTo>
                <a:lnTo>
                  <a:pt x="737" y="471"/>
                </a:lnTo>
                <a:lnTo>
                  <a:pt x="735" y="471"/>
                </a:lnTo>
                <a:lnTo>
                  <a:pt x="735" y="471"/>
                </a:lnTo>
                <a:lnTo>
                  <a:pt x="727" y="472"/>
                </a:lnTo>
                <a:lnTo>
                  <a:pt x="724" y="472"/>
                </a:lnTo>
                <a:lnTo>
                  <a:pt x="723" y="471"/>
                </a:lnTo>
                <a:lnTo>
                  <a:pt x="723" y="470"/>
                </a:lnTo>
                <a:lnTo>
                  <a:pt x="723" y="470"/>
                </a:lnTo>
                <a:lnTo>
                  <a:pt x="723" y="468"/>
                </a:lnTo>
                <a:lnTo>
                  <a:pt x="724" y="468"/>
                </a:lnTo>
                <a:lnTo>
                  <a:pt x="727" y="467"/>
                </a:lnTo>
                <a:lnTo>
                  <a:pt x="731" y="468"/>
                </a:lnTo>
                <a:lnTo>
                  <a:pt x="735" y="467"/>
                </a:lnTo>
                <a:lnTo>
                  <a:pt x="735" y="467"/>
                </a:lnTo>
                <a:lnTo>
                  <a:pt x="737" y="467"/>
                </a:lnTo>
                <a:lnTo>
                  <a:pt x="737" y="465"/>
                </a:lnTo>
                <a:lnTo>
                  <a:pt x="735" y="464"/>
                </a:lnTo>
                <a:lnTo>
                  <a:pt x="731" y="461"/>
                </a:lnTo>
                <a:lnTo>
                  <a:pt x="725" y="461"/>
                </a:lnTo>
                <a:lnTo>
                  <a:pt x="725" y="461"/>
                </a:lnTo>
                <a:lnTo>
                  <a:pt x="721" y="462"/>
                </a:lnTo>
                <a:lnTo>
                  <a:pt x="717" y="462"/>
                </a:lnTo>
                <a:lnTo>
                  <a:pt x="713" y="461"/>
                </a:lnTo>
                <a:lnTo>
                  <a:pt x="708" y="458"/>
                </a:lnTo>
                <a:lnTo>
                  <a:pt x="708" y="458"/>
                </a:lnTo>
                <a:lnTo>
                  <a:pt x="703" y="454"/>
                </a:lnTo>
                <a:lnTo>
                  <a:pt x="698" y="452"/>
                </a:lnTo>
                <a:lnTo>
                  <a:pt x="696" y="452"/>
                </a:lnTo>
                <a:lnTo>
                  <a:pt x="693" y="454"/>
                </a:lnTo>
                <a:lnTo>
                  <a:pt x="691" y="458"/>
                </a:lnTo>
                <a:lnTo>
                  <a:pt x="690" y="462"/>
                </a:lnTo>
                <a:lnTo>
                  <a:pt x="690" y="462"/>
                </a:lnTo>
                <a:lnTo>
                  <a:pt x="688" y="467"/>
                </a:lnTo>
                <a:lnTo>
                  <a:pt x="687" y="470"/>
                </a:lnTo>
                <a:lnTo>
                  <a:pt x="684" y="471"/>
                </a:lnTo>
                <a:lnTo>
                  <a:pt x="681" y="471"/>
                </a:lnTo>
                <a:lnTo>
                  <a:pt x="677" y="471"/>
                </a:lnTo>
                <a:lnTo>
                  <a:pt x="676" y="472"/>
                </a:lnTo>
                <a:lnTo>
                  <a:pt x="673" y="472"/>
                </a:lnTo>
                <a:lnTo>
                  <a:pt x="673" y="472"/>
                </a:lnTo>
                <a:lnTo>
                  <a:pt x="673" y="475"/>
                </a:lnTo>
                <a:lnTo>
                  <a:pt x="673" y="477"/>
                </a:lnTo>
                <a:lnTo>
                  <a:pt x="676" y="478"/>
                </a:lnTo>
                <a:lnTo>
                  <a:pt x="681" y="481"/>
                </a:lnTo>
                <a:lnTo>
                  <a:pt x="687" y="481"/>
                </a:lnTo>
                <a:lnTo>
                  <a:pt x="687" y="481"/>
                </a:lnTo>
                <a:lnTo>
                  <a:pt x="694" y="482"/>
                </a:lnTo>
                <a:lnTo>
                  <a:pt x="698" y="487"/>
                </a:lnTo>
                <a:lnTo>
                  <a:pt x="701" y="489"/>
                </a:lnTo>
                <a:lnTo>
                  <a:pt x="701" y="489"/>
                </a:lnTo>
                <a:lnTo>
                  <a:pt x="700" y="491"/>
                </a:lnTo>
                <a:lnTo>
                  <a:pt x="700" y="491"/>
                </a:lnTo>
                <a:lnTo>
                  <a:pt x="697" y="491"/>
                </a:lnTo>
                <a:lnTo>
                  <a:pt x="696" y="494"/>
                </a:lnTo>
                <a:lnTo>
                  <a:pt x="694" y="495"/>
                </a:lnTo>
                <a:lnTo>
                  <a:pt x="693" y="495"/>
                </a:lnTo>
                <a:lnTo>
                  <a:pt x="693" y="495"/>
                </a:lnTo>
                <a:lnTo>
                  <a:pt x="688" y="494"/>
                </a:lnTo>
                <a:lnTo>
                  <a:pt x="686" y="494"/>
                </a:lnTo>
                <a:lnTo>
                  <a:pt x="684" y="497"/>
                </a:lnTo>
                <a:lnTo>
                  <a:pt x="686" y="499"/>
                </a:lnTo>
                <a:lnTo>
                  <a:pt x="686" y="499"/>
                </a:lnTo>
                <a:lnTo>
                  <a:pt x="687" y="502"/>
                </a:lnTo>
                <a:lnTo>
                  <a:pt x="687" y="504"/>
                </a:lnTo>
                <a:lnTo>
                  <a:pt x="686" y="507"/>
                </a:lnTo>
                <a:lnTo>
                  <a:pt x="684" y="509"/>
                </a:lnTo>
                <a:lnTo>
                  <a:pt x="684" y="509"/>
                </a:lnTo>
                <a:lnTo>
                  <a:pt x="684" y="511"/>
                </a:lnTo>
                <a:lnTo>
                  <a:pt x="684" y="511"/>
                </a:lnTo>
                <a:lnTo>
                  <a:pt x="680" y="511"/>
                </a:lnTo>
                <a:lnTo>
                  <a:pt x="670" y="509"/>
                </a:lnTo>
                <a:lnTo>
                  <a:pt x="670" y="509"/>
                </a:lnTo>
                <a:lnTo>
                  <a:pt x="663" y="509"/>
                </a:lnTo>
                <a:lnTo>
                  <a:pt x="656" y="509"/>
                </a:lnTo>
                <a:lnTo>
                  <a:pt x="639" y="512"/>
                </a:lnTo>
                <a:lnTo>
                  <a:pt x="639" y="512"/>
                </a:lnTo>
                <a:lnTo>
                  <a:pt x="632" y="514"/>
                </a:lnTo>
                <a:lnTo>
                  <a:pt x="623" y="512"/>
                </a:lnTo>
                <a:lnTo>
                  <a:pt x="617" y="509"/>
                </a:lnTo>
                <a:lnTo>
                  <a:pt x="613" y="507"/>
                </a:lnTo>
                <a:lnTo>
                  <a:pt x="613" y="507"/>
                </a:lnTo>
                <a:lnTo>
                  <a:pt x="610" y="504"/>
                </a:lnTo>
                <a:lnTo>
                  <a:pt x="606" y="504"/>
                </a:lnTo>
                <a:lnTo>
                  <a:pt x="596" y="502"/>
                </a:lnTo>
                <a:lnTo>
                  <a:pt x="596" y="502"/>
                </a:lnTo>
                <a:lnTo>
                  <a:pt x="592" y="502"/>
                </a:lnTo>
                <a:lnTo>
                  <a:pt x="590" y="499"/>
                </a:lnTo>
                <a:lnTo>
                  <a:pt x="587" y="497"/>
                </a:lnTo>
                <a:lnTo>
                  <a:pt x="582" y="495"/>
                </a:lnTo>
                <a:lnTo>
                  <a:pt x="582" y="495"/>
                </a:lnTo>
                <a:lnTo>
                  <a:pt x="579" y="495"/>
                </a:lnTo>
                <a:lnTo>
                  <a:pt x="577" y="494"/>
                </a:lnTo>
                <a:lnTo>
                  <a:pt x="575" y="491"/>
                </a:lnTo>
                <a:lnTo>
                  <a:pt x="573" y="482"/>
                </a:lnTo>
                <a:lnTo>
                  <a:pt x="573" y="482"/>
                </a:lnTo>
                <a:lnTo>
                  <a:pt x="573" y="481"/>
                </a:lnTo>
                <a:lnTo>
                  <a:pt x="570" y="481"/>
                </a:lnTo>
                <a:lnTo>
                  <a:pt x="563" y="479"/>
                </a:lnTo>
                <a:lnTo>
                  <a:pt x="555" y="481"/>
                </a:lnTo>
                <a:lnTo>
                  <a:pt x="548" y="484"/>
                </a:lnTo>
                <a:lnTo>
                  <a:pt x="548" y="484"/>
                </a:lnTo>
                <a:lnTo>
                  <a:pt x="542" y="487"/>
                </a:lnTo>
                <a:lnTo>
                  <a:pt x="535" y="488"/>
                </a:lnTo>
                <a:lnTo>
                  <a:pt x="528" y="489"/>
                </a:lnTo>
                <a:lnTo>
                  <a:pt x="526" y="492"/>
                </a:lnTo>
                <a:lnTo>
                  <a:pt x="523" y="494"/>
                </a:lnTo>
                <a:lnTo>
                  <a:pt x="523" y="494"/>
                </a:lnTo>
                <a:lnTo>
                  <a:pt x="523" y="498"/>
                </a:lnTo>
                <a:lnTo>
                  <a:pt x="525" y="501"/>
                </a:lnTo>
                <a:lnTo>
                  <a:pt x="528" y="501"/>
                </a:lnTo>
                <a:lnTo>
                  <a:pt x="531" y="501"/>
                </a:lnTo>
                <a:lnTo>
                  <a:pt x="531" y="501"/>
                </a:lnTo>
                <a:lnTo>
                  <a:pt x="535" y="499"/>
                </a:lnTo>
                <a:lnTo>
                  <a:pt x="536" y="498"/>
                </a:lnTo>
                <a:lnTo>
                  <a:pt x="540" y="497"/>
                </a:lnTo>
                <a:lnTo>
                  <a:pt x="546" y="497"/>
                </a:lnTo>
                <a:lnTo>
                  <a:pt x="546" y="497"/>
                </a:lnTo>
                <a:lnTo>
                  <a:pt x="549" y="497"/>
                </a:lnTo>
                <a:lnTo>
                  <a:pt x="553" y="495"/>
                </a:lnTo>
                <a:lnTo>
                  <a:pt x="559" y="492"/>
                </a:lnTo>
                <a:lnTo>
                  <a:pt x="563" y="489"/>
                </a:lnTo>
                <a:lnTo>
                  <a:pt x="566" y="489"/>
                </a:lnTo>
                <a:lnTo>
                  <a:pt x="567" y="489"/>
                </a:lnTo>
                <a:lnTo>
                  <a:pt x="567" y="489"/>
                </a:lnTo>
                <a:lnTo>
                  <a:pt x="567" y="492"/>
                </a:lnTo>
                <a:lnTo>
                  <a:pt x="566" y="494"/>
                </a:lnTo>
                <a:lnTo>
                  <a:pt x="559" y="498"/>
                </a:lnTo>
                <a:lnTo>
                  <a:pt x="549" y="502"/>
                </a:lnTo>
                <a:lnTo>
                  <a:pt x="540" y="504"/>
                </a:lnTo>
                <a:lnTo>
                  <a:pt x="540" y="504"/>
                </a:lnTo>
                <a:lnTo>
                  <a:pt x="538" y="505"/>
                </a:lnTo>
                <a:lnTo>
                  <a:pt x="536" y="507"/>
                </a:lnTo>
                <a:lnTo>
                  <a:pt x="535" y="508"/>
                </a:lnTo>
                <a:lnTo>
                  <a:pt x="535" y="511"/>
                </a:lnTo>
                <a:lnTo>
                  <a:pt x="538" y="516"/>
                </a:lnTo>
                <a:lnTo>
                  <a:pt x="543" y="526"/>
                </a:lnTo>
                <a:lnTo>
                  <a:pt x="543" y="526"/>
                </a:lnTo>
                <a:lnTo>
                  <a:pt x="545" y="529"/>
                </a:lnTo>
                <a:lnTo>
                  <a:pt x="546" y="532"/>
                </a:lnTo>
                <a:lnTo>
                  <a:pt x="545" y="534"/>
                </a:lnTo>
                <a:lnTo>
                  <a:pt x="545" y="535"/>
                </a:lnTo>
                <a:lnTo>
                  <a:pt x="540" y="535"/>
                </a:lnTo>
                <a:lnTo>
                  <a:pt x="539" y="536"/>
                </a:lnTo>
                <a:lnTo>
                  <a:pt x="539" y="538"/>
                </a:lnTo>
                <a:lnTo>
                  <a:pt x="539" y="538"/>
                </a:lnTo>
                <a:lnTo>
                  <a:pt x="538" y="539"/>
                </a:lnTo>
                <a:lnTo>
                  <a:pt x="536" y="541"/>
                </a:lnTo>
                <a:lnTo>
                  <a:pt x="532" y="539"/>
                </a:lnTo>
                <a:lnTo>
                  <a:pt x="528" y="536"/>
                </a:lnTo>
                <a:lnTo>
                  <a:pt x="528" y="535"/>
                </a:lnTo>
                <a:lnTo>
                  <a:pt x="529" y="534"/>
                </a:lnTo>
                <a:lnTo>
                  <a:pt x="529" y="534"/>
                </a:lnTo>
                <a:lnTo>
                  <a:pt x="532" y="532"/>
                </a:lnTo>
                <a:lnTo>
                  <a:pt x="532" y="528"/>
                </a:lnTo>
                <a:lnTo>
                  <a:pt x="531" y="524"/>
                </a:lnTo>
                <a:lnTo>
                  <a:pt x="528" y="521"/>
                </a:lnTo>
                <a:lnTo>
                  <a:pt x="528" y="521"/>
                </a:lnTo>
                <a:lnTo>
                  <a:pt x="523" y="519"/>
                </a:lnTo>
                <a:lnTo>
                  <a:pt x="521" y="518"/>
                </a:lnTo>
                <a:lnTo>
                  <a:pt x="519" y="518"/>
                </a:lnTo>
                <a:lnTo>
                  <a:pt x="519" y="516"/>
                </a:lnTo>
                <a:lnTo>
                  <a:pt x="519" y="516"/>
                </a:lnTo>
                <a:lnTo>
                  <a:pt x="518" y="514"/>
                </a:lnTo>
                <a:lnTo>
                  <a:pt x="516" y="514"/>
                </a:lnTo>
                <a:lnTo>
                  <a:pt x="512" y="514"/>
                </a:lnTo>
                <a:lnTo>
                  <a:pt x="508" y="512"/>
                </a:lnTo>
                <a:lnTo>
                  <a:pt x="508" y="512"/>
                </a:lnTo>
                <a:lnTo>
                  <a:pt x="502" y="508"/>
                </a:lnTo>
                <a:lnTo>
                  <a:pt x="498" y="508"/>
                </a:lnTo>
                <a:lnTo>
                  <a:pt x="494" y="509"/>
                </a:lnTo>
                <a:lnTo>
                  <a:pt x="494" y="509"/>
                </a:lnTo>
                <a:lnTo>
                  <a:pt x="489" y="511"/>
                </a:lnTo>
                <a:lnTo>
                  <a:pt x="482" y="512"/>
                </a:lnTo>
                <a:lnTo>
                  <a:pt x="465" y="514"/>
                </a:lnTo>
                <a:lnTo>
                  <a:pt x="465" y="514"/>
                </a:lnTo>
                <a:lnTo>
                  <a:pt x="451" y="515"/>
                </a:lnTo>
                <a:lnTo>
                  <a:pt x="437" y="515"/>
                </a:lnTo>
                <a:lnTo>
                  <a:pt x="425" y="514"/>
                </a:lnTo>
                <a:lnTo>
                  <a:pt x="420" y="512"/>
                </a:lnTo>
                <a:lnTo>
                  <a:pt x="417" y="511"/>
                </a:lnTo>
                <a:lnTo>
                  <a:pt x="417" y="511"/>
                </a:lnTo>
                <a:lnTo>
                  <a:pt x="417" y="508"/>
                </a:lnTo>
                <a:lnTo>
                  <a:pt x="417" y="507"/>
                </a:lnTo>
                <a:lnTo>
                  <a:pt x="422" y="502"/>
                </a:lnTo>
                <a:lnTo>
                  <a:pt x="430" y="499"/>
                </a:lnTo>
                <a:lnTo>
                  <a:pt x="435" y="498"/>
                </a:lnTo>
                <a:lnTo>
                  <a:pt x="435" y="498"/>
                </a:lnTo>
                <a:lnTo>
                  <a:pt x="438" y="498"/>
                </a:lnTo>
                <a:lnTo>
                  <a:pt x="437" y="495"/>
                </a:lnTo>
                <a:lnTo>
                  <a:pt x="434" y="491"/>
                </a:lnTo>
                <a:lnTo>
                  <a:pt x="430" y="487"/>
                </a:lnTo>
                <a:lnTo>
                  <a:pt x="430" y="487"/>
                </a:lnTo>
                <a:lnTo>
                  <a:pt x="422" y="482"/>
                </a:lnTo>
                <a:lnTo>
                  <a:pt x="412" y="479"/>
                </a:lnTo>
                <a:lnTo>
                  <a:pt x="407" y="478"/>
                </a:lnTo>
                <a:lnTo>
                  <a:pt x="404" y="478"/>
                </a:lnTo>
                <a:lnTo>
                  <a:pt x="404" y="479"/>
                </a:lnTo>
                <a:lnTo>
                  <a:pt x="404" y="479"/>
                </a:lnTo>
                <a:lnTo>
                  <a:pt x="402" y="481"/>
                </a:lnTo>
                <a:lnTo>
                  <a:pt x="401" y="481"/>
                </a:lnTo>
                <a:lnTo>
                  <a:pt x="397" y="481"/>
                </a:lnTo>
                <a:lnTo>
                  <a:pt x="380" y="478"/>
                </a:lnTo>
                <a:lnTo>
                  <a:pt x="380" y="478"/>
                </a:lnTo>
                <a:lnTo>
                  <a:pt x="371" y="475"/>
                </a:lnTo>
                <a:lnTo>
                  <a:pt x="367" y="472"/>
                </a:lnTo>
                <a:lnTo>
                  <a:pt x="361" y="471"/>
                </a:lnTo>
                <a:lnTo>
                  <a:pt x="357" y="470"/>
                </a:lnTo>
                <a:lnTo>
                  <a:pt x="357" y="470"/>
                </a:lnTo>
                <a:lnTo>
                  <a:pt x="350" y="470"/>
                </a:lnTo>
                <a:lnTo>
                  <a:pt x="341" y="468"/>
                </a:lnTo>
                <a:lnTo>
                  <a:pt x="333" y="464"/>
                </a:lnTo>
                <a:lnTo>
                  <a:pt x="326" y="460"/>
                </a:lnTo>
                <a:lnTo>
                  <a:pt x="326" y="460"/>
                </a:lnTo>
                <a:lnTo>
                  <a:pt x="321" y="457"/>
                </a:lnTo>
                <a:lnTo>
                  <a:pt x="316" y="455"/>
                </a:lnTo>
                <a:lnTo>
                  <a:pt x="304" y="454"/>
                </a:lnTo>
                <a:lnTo>
                  <a:pt x="294" y="457"/>
                </a:lnTo>
                <a:lnTo>
                  <a:pt x="290" y="458"/>
                </a:lnTo>
                <a:lnTo>
                  <a:pt x="289" y="461"/>
                </a:lnTo>
                <a:lnTo>
                  <a:pt x="289" y="461"/>
                </a:lnTo>
                <a:lnTo>
                  <a:pt x="286" y="465"/>
                </a:lnTo>
                <a:lnTo>
                  <a:pt x="282" y="467"/>
                </a:lnTo>
                <a:lnTo>
                  <a:pt x="276" y="468"/>
                </a:lnTo>
                <a:lnTo>
                  <a:pt x="270" y="468"/>
                </a:lnTo>
                <a:lnTo>
                  <a:pt x="270" y="468"/>
                </a:lnTo>
                <a:lnTo>
                  <a:pt x="269" y="467"/>
                </a:lnTo>
                <a:lnTo>
                  <a:pt x="267" y="467"/>
                </a:lnTo>
                <a:lnTo>
                  <a:pt x="269" y="462"/>
                </a:lnTo>
                <a:lnTo>
                  <a:pt x="272" y="460"/>
                </a:lnTo>
                <a:lnTo>
                  <a:pt x="272" y="458"/>
                </a:lnTo>
                <a:lnTo>
                  <a:pt x="272" y="457"/>
                </a:lnTo>
                <a:lnTo>
                  <a:pt x="272" y="457"/>
                </a:lnTo>
                <a:lnTo>
                  <a:pt x="269" y="455"/>
                </a:lnTo>
                <a:lnTo>
                  <a:pt x="269" y="451"/>
                </a:lnTo>
                <a:lnTo>
                  <a:pt x="269" y="447"/>
                </a:lnTo>
                <a:lnTo>
                  <a:pt x="267" y="445"/>
                </a:lnTo>
                <a:lnTo>
                  <a:pt x="266" y="445"/>
                </a:lnTo>
                <a:lnTo>
                  <a:pt x="266" y="445"/>
                </a:lnTo>
                <a:lnTo>
                  <a:pt x="263" y="445"/>
                </a:lnTo>
                <a:lnTo>
                  <a:pt x="262" y="448"/>
                </a:lnTo>
                <a:lnTo>
                  <a:pt x="257" y="457"/>
                </a:lnTo>
                <a:lnTo>
                  <a:pt x="252" y="464"/>
                </a:lnTo>
                <a:lnTo>
                  <a:pt x="247" y="467"/>
                </a:lnTo>
                <a:lnTo>
                  <a:pt x="245" y="468"/>
                </a:lnTo>
                <a:lnTo>
                  <a:pt x="245" y="468"/>
                </a:lnTo>
                <a:lnTo>
                  <a:pt x="240" y="467"/>
                </a:lnTo>
                <a:lnTo>
                  <a:pt x="237" y="464"/>
                </a:lnTo>
                <a:lnTo>
                  <a:pt x="232" y="454"/>
                </a:lnTo>
                <a:lnTo>
                  <a:pt x="226" y="444"/>
                </a:lnTo>
                <a:lnTo>
                  <a:pt x="223" y="438"/>
                </a:lnTo>
                <a:lnTo>
                  <a:pt x="220" y="435"/>
                </a:lnTo>
                <a:lnTo>
                  <a:pt x="220" y="435"/>
                </a:lnTo>
                <a:lnTo>
                  <a:pt x="213" y="433"/>
                </a:lnTo>
                <a:lnTo>
                  <a:pt x="209" y="431"/>
                </a:lnTo>
                <a:lnTo>
                  <a:pt x="208" y="431"/>
                </a:lnTo>
                <a:lnTo>
                  <a:pt x="208" y="433"/>
                </a:lnTo>
                <a:lnTo>
                  <a:pt x="210" y="438"/>
                </a:lnTo>
                <a:lnTo>
                  <a:pt x="210" y="438"/>
                </a:lnTo>
                <a:lnTo>
                  <a:pt x="212" y="441"/>
                </a:lnTo>
                <a:lnTo>
                  <a:pt x="212" y="442"/>
                </a:lnTo>
                <a:lnTo>
                  <a:pt x="212" y="444"/>
                </a:lnTo>
                <a:lnTo>
                  <a:pt x="210" y="444"/>
                </a:lnTo>
                <a:lnTo>
                  <a:pt x="206" y="445"/>
                </a:lnTo>
                <a:lnTo>
                  <a:pt x="205" y="445"/>
                </a:lnTo>
                <a:lnTo>
                  <a:pt x="205" y="448"/>
                </a:lnTo>
                <a:lnTo>
                  <a:pt x="205" y="448"/>
                </a:lnTo>
                <a:lnTo>
                  <a:pt x="205" y="450"/>
                </a:lnTo>
                <a:lnTo>
                  <a:pt x="203" y="452"/>
                </a:lnTo>
                <a:lnTo>
                  <a:pt x="199" y="457"/>
                </a:lnTo>
                <a:lnTo>
                  <a:pt x="195" y="458"/>
                </a:lnTo>
                <a:lnTo>
                  <a:pt x="193" y="460"/>
                </a:lnTo>
                <a:lnTo>
                  <a:pt x="193" y="458"/>
                </a:lnTo>
                <a:lnTo>
                  <a:pt x="193" y="458"/>
                </a:lnTo>
                <a:lnTo>
                  <a:pt x="192" y="455"/>
                </a:lnTo>
                <a:lnTo>
                  <a:pt x="188" y="454"/>
                </a:lnTo>
                <a:lnTo>
                  <a:pt x="183" y="455"/>
                </a:lnTo>
                <a:lnTo>
                  <a:pt x="178" y="461"/>
                </a:lnTo>
                <a:lnTo>
                  <a:pt x="178" y="461"/>
                </a:lnTo>
                <a:lnTo>
                  <a:pt x="171" y="467"/>
                </a:lnTo>
                <a:lnTo>
                  <a:pt x="166" y="468"/>
                </a:lnTo>
                <a:lnTo>
                  <a:pt x="163" y="468"/>
                </a:lnTo>
                <a:lnTo>
                  <a:pt x="162" y="465"/>
                </a:lnTo>
                <a:lnTo>
                  <a:pt x="162" y="465"/>
                </a:lnTo>
                <a:lnTo>
                  <a:pt x="161" y="465"/>
                </a:lnTo>
                <a:lnTo>
                  <a:pt x="158" y="465"/>
                </a:lnTo>
                <a:lnTo>
                  <a:pt x="149" y="470"/>
                </a:lnTo>
                <a:lnTo>
                  <a:pt x="141" y="475"/>
                </a:lnTo>
                <a:lnTo>
                  <a:pt x="138" y="477"/>
                </a:lnTo>
                <a:lnTo>
                  <a:pt x="136" y="479"/>
                </a:lnTo>
                <a:lnTo>
                  <a:pt x="136" y="479"/>
                </a:lnTo>
                <a:lnTo>
                  <a:pt x="136" y="482"/>
                </a:lnTo>
                <a:lnTo>
                  <a:pt x="135" y="484"/>
                </a:lnTo>
                <a:lnTo>
                  <a:pt x="131" y="485"/>
                </a:lnTo>
                <a:lnTo>
                  <a:pt x="126" y="487"/>
                </a:lnTo>
                <a:lnTo>
                  <a:pt x="126" y="487"/>
                </a:lnTo>
                <a:lnTo>
                  <a:pt x="124" y="485"/>
                </a:lnTo>
                <a:lnTo>
                  <a:pt x="124" y="482"/>
                </a:lnTo>
                <a:lnTo>
                  <a:pt x="126" y="479"/>
                </a:lnTo>
                <a:lnTo>
                  <a:pt x="131" y="477"/>
                </a:lnTo>
                <a:lnTo>
                  <a:pt x="131" y="477"/>
                </a:lnTo>
                <a:lnTo>
                  <a:pt x="145" y="468"/>
                </a:lnTo>
                <a:lnTo>
                  <a:pt x="154" y="462"/>
                </a:lnTo>
                <a:lnTo>
                  <a:pt x="161" y="460"/>
                </a:lnTo>
                <a:lnTo>
                  <a:pt x="161" y="460"/>
                </a:lnTo>
                <a:lnTo>
                  <a:pt x="169" y="458"/>
                </a:lnTo>
                <a:lnTo>
                  <a:pt x="176" y="454"/>
                </a:lnTo>
                <a:lnTo>
                  <a:pt x="183" y="451"/>
                </a:lnTo>
                <a:lnTo>
                  <a:pt x="186" y="450"/>
                </a:lnTo>
                <a:lnTo>
                  <a:pt x="186" y="447"/>
                </a:lnTo>
                <a:lnTo>
                  <a:pt x="186" y="447"/>
                </a:lnTo>
                <a:lnTo>
                  <a:pt x="186" y="447"/>
                </a:lnTo>
                <a:lnTo>
                  <a:pt x="185" y="445"/>
                </a:lnTo>
                <a:lnTo>
                  <a:pt x="182" y="445"/>
                </a:lnTo>
                <a:lnTo>
                  <a:pt x="178" y="445"/>
                </a:lnTo>
                <a:lnTo>
                  <a:pt x="172" y="445"/>
                </a:lnTo>
                <a:lnTo>
                  <a:pt x="172" y="445"/>
                </a:lnTo>
                <a:lnTo>
                  <a:pt x="168" y="445"/>
                </a:lnTo>
                <a:lnTo>
                  <a:pt x="162" y="448"/>
                </a:lnTo>
                <a:lnTo>
                  <a:pt x="148" y="455"/>
                </a:lnTo>
                <a:lnTo>
                  <a:pt x="148" y="455"/>
                </a:lnTo>
                <a:lnTo>
                  <a:pt x="141" y="458"/>
                </a:lnTo>
                <a:lnTo>
                  <a:pt x="134" y="460"/>
                </a:lnTo>
                <a:lnTo>
                  <a:pt x="129" y="461"/>
                </a:lnTo>
                <a:lnTo>
                  <a:pt x="129" y="462"/>
                </a:lnTo>
                <a:lnTo>
                  <a:pt x="129" y="464"/>
                </a:lnTo>
                <a:lnTo>
                  <a:pt x="129" y="464"/>
                </a:lnTo>
                <a:lnTo>
                  <a:pt x="129" y="465"/>
                </a:lnTo>
                <a:lnTo>
                  <a:pt x="129" y="467"/>
                </a:lnTo>
                <a:lnTo>
                  <a:pt x="126" y="467"/>
                </a:lnTo>
                <a:lnTo>
                  <a:pt x="121" y="465"/>
                </a:lnTo>
                <a:lnTo>
                  <a:pt x="119" y="465"/>
                </a:lnTo>
                <a:lnTo>
                  <a:pt x="118" y="467"/>
                </a:lnTo>
                <a:lnTo>
                  <a:pt x="118" y="467"/>
                </a:lnTo>
                <a:lnTo>
                  <a:pt x="117" y="468"/>
                </a:lnTo>
                <a:lnTo>
                  <a:pt x="114" y="468"/>
                </a:lnTo>
                <a:lnTo>
                  <a:pt x="114" y="467"/>
                </a:lnTo>
                <a:lnTo>
                  <a:pt x="115" y="464"/>
                </a:lnTo>
                <a:lnTo>
                  <a:pt x="115" y="464"/>
                </a:lnTo>
                <a:lnTo>
                  <a:pt x="115" y="464"/>
                </a:lnTo>
                <a:lnTo>
                  <a:pt x="115" y="462"/>
                </a:lnTo>
                <a:lnTo>
                  <a:pt x="112" y="461"/>
                </a:lnTo>
                <a:lnTo>
                  <a:pt x="108" y="460"/>
                </a:lnTo>
                <a:lnTo>
                  <a:pt x="107" y="460"/>
                </a:lnTo>
                <a:lnTo>
                  <a:pt x="107" y="461"/>
                </a:lnTo>
                <a:lnTo>
                  <a:pt x="107" y="461"/>
                </a:lnTo>
                <a:lnTo>
                  <a:pt x="105" y="462"/>
                </a:lnTo>
                <a:lnTo>
                  <a:pt x="104" y="465"/>
                </a:lnTo>
                <a:lnTo>
                  <a:pt x="101" y="467"/>
                </a:lnTo>
                <a:lnTo>
                  <a:pt x="95" y="467"/>
                </a:lnTo>
                <a:lnTo>
                  <a:pt x="95" y="467"/>
                </a:lnTo>
                <a:lnTo>
                  <a:pt x="90" y="468"/>
                </a:lnTo>
                <a:lnTo>
                  <a:pt x="84" y="470"/>
                </a:lnTo>
                <a:lnTo>
                  <a:pt x="82" y="474"/>
                </a:lnTo>
                <a:lnTo>
                  <a:pt x="82" y="475"/>
                </a:lnTo>
                <a:lnTo>
                  <a:pt x="84" y="477"/>
                </a:lnTo>
                <a:lnTo>
                  <a:pt x="84" y="477"/>
                </a:lnTo>
                <a:lnTo>
                  <a:pt x="91" y="482"/>
                </a:lnTo>
                <a:lnTo>
                  <a:pt x="91" y="484"/>
                </a:lnTo>
                <a:lnTo>
                  <a:pt x="91" y="487"/>
                </a:lnTo>
                <a:lnTo>
                  <a:pt x="91" y="487"/>
                </a:lnTo>
                <a:lnTo>
                  <a:pt x="90" y="487"/>
                </a:lnTo>
                <a:lnTo>
                  <a:pt x="87" y="487"/>
                </a:lnTo>
                <a:lnTo>
                  <a:pt x="82" y="484"/>
                </a:lnTo>
                <a:lnTo>
                  <a:pt x="75" y="481"/>
                </a:lnTo>
                <a:lnTo>
                  <a:pt x="71" y="479"/>
                </a:lnTo>
                <a:lnTo>
                  <a:pt x="67" y="479"/>
                </a:lnTo>
                <a:lnTo>
                  <a:pt x="67" y="479"/>
                </a:lnTo>
                <a:lnTo>
                  <a:pt x="61" y="479"/>
                </a:lnTo>
                <a:lnTo>
                  <a:pt x="55" y="478"/>
                </a:lnTo>
                <a:lnTo>
                  <a:pt x="43" y="472"/>
                </a:lnTo>
                <a:lnTo>
                  <a:pt x="33" y="467"/>
                </a:lnTo>
                <a:lnTo>
                  <a:pt x="30" y="464"/>
                </a:lnTo>
                <a:lnTo>
                  <a:pt x="28" y="462"/>
                </a:lnTo>
                <a:lnTo>
                  <a:pt x="28" y="462"/>
                </a:lnTo>
                <a:lnTo>
                  <a:pt x="28" y="461"/>
                </a:lnTo>
                <a:lnTo>
                  <a:pt x="25" y="461"/>
                </a:lnTo>
                <a:lnTo>
                  <a:pt x="18" y="461"/>
                </a:lnTo>
                <a:lnTo>
                  <a:pt x="0" y="460"/>
                </a:lnTo>
                <a:lnTo>
                  <a:pt x="0" y="706"/>
                </a:lnTo>
                <a:lnTo>
                  <a:pt x="0" y="706"/>
                </a:lnTo>
                <a:lnTo>
                  <a:pt x="3" y="707"/>
                </a:lnTo>
                <a:lnTo>
                  <a:pt x="6" y="709"/>
                </a:lnTo>
                <a:lnTo>
                  <a:pt x="8" y="707"/>
                </a:lnTo>
                <a:lnTo>
                  <a:pt x="8" y="707"/>
                </a:lnTo>
                <a:lnTo>
                  <a:pt x="10" y="706"/>
                </a:lnTo>
                <a:lnTo>
                  <a:pt x="13" y="707"/>
                </a:lnTo>
                <a:lnTo>
                  <a:pt x="17" y="706"/>
                </a:lnTo>
                <a:lnTo>
                  <a:pt x="23" y="704"/>
                </a:lnTo>
                <a:lnTo>
                  <a:pt x="23" y="704"/>
                </a:lnTo>
                <a:lnTo>
                  <a:pt x="25" y="704"/>
                </a:lnTo>
                <a:lnTo>
                  <a:pt x="27" y="704"/>
                </a:lnTo>
                <a:lnTo>
                  <a:pt x="31" y="706"/>
                </a:lnTo>
                <a:lnTo>
                  <a:pt x="33" y="710"/>
                </a:lnTo>
                <a:lnTo>
                  <a:pt x="34" y="713"/>
                </a:lnTo>
                <a:lnTo>
                  <a:pt x="34" y="713"/>
                </a:lnTo>
                <a:lnTo>
                  <a:pt x="35" y="716"/>
                </a:lnTo>
                <a:lnTo>
                  <a:pt x="40" y="720"/>
                </a:lnTo>
                <a:lnTo>
                  <a:pt x="45" y="724"/>
                </a:lnTo>
                <a:lnTo>
                  <a:pt x="50" y="728"/>
                </a:lnTo>
                <a:lnTo>
                  <a:pt x="50" y="728"/>
                </a:lnTo>
                <a:lnTo>
                  <a:pt x="55" y="737"/>
                </a:lnTo>
                <a:lnTo>
                  <a:pt x="58" y="738"/>
                </a:lnTo>
                <a:lnTo>
                  <a:pt x="62" y="737"/>
                </a:lnTo>
                <a:lnTo>
                  <a:pt x="62" y="737"/>
                </a:lnTo>
                <a:lnTo>
                  <a:pt x="71" y="733"/>
                </a:lnTo>
                <a:lnTo>
                  <a:pt x="75" y="730"/>
                </a:lnTo>
                <a:lnTo>
                  <a:pt x="77" y="727"/>
                </a:lnTo>
                <a:lnTo>
                  <a:pt x="77" y="726"/>
                </a:lnTo>
                <a:lnTo>
                  <a:pt x="77" y="726"/>
                </a:lnTo>
                <a:lnTo>
                  <a:pt x="78" y="723"/>
                </a:lnTo>
                <a:lnTo>
                  <a:pt x="80" y="721"/>
                </a:lnTo>
                <a:lnTo>
                  <a:pt x="88" y="720"/>
                </a:lnTo>
                <a:lnTo>
                  <a:pt x="95" y="721"/>
                </a:lnTo>
                <a:lnTo>
                  <a:pt x="98" y="724"/>
                </a:lnTo>
                <a:lnTo>
                  <a:pt x="98" y="727"/>
                </a:lnTo>
                <a:lnTo>
                  <a:pt x="98" y="727"/>
                </a:lnTo>
                <a:lnTo>
                  <a:pt x="99" y="730"/>
                </a:lnTo>
                <a:lnTo>
                  <a:pt x="102" y="733"/>
                </a:lnTo>
                <a:lnTo>
                  <a:pt x="111" y="741"/>
                </a:lnTo>
                <a:lnTo>
                  <a:pt x="122" y="751"/>
                </a:lnTo>
                <a:lnTo>
                  <a:pt x="128" y="758"/>
                </a:lnTo>
                <a:lnTo>
                  <a:pt x="134" y="765"/>
                </a:lnTo>
                <a:lnTo>
                  <a:pt x="134" y="765"/>
                </a:lnTo>
                <a:lnTo>
                  <a:pt x="141" y="780"/>
                </a:lnTo>
                <a:lnTo>
                  <a:pt x="145" y="788"/>
                </a:lnTo>
                <a:lnTo>
                  <a:pt x="151" y="794"/>
                </a:lnTo>
                <a:lnTo>
                  <a:pt x="162" y="800"/>
                </a:lnTo>
                <a:lnTo>
                  <a:pt x="162" y="800"/>
                </a:lnTo>
                <a:lnTo>
                  <a:pt x="172" y="804"/>
                </a:lnTo>
                <a:lnTo>
                  <a:pt x="176" y="808"/>
                </a:lnTo>
                <a:lnTo>
                  <a:pt x="178" y="812"/>
                </a:lnTo>
                <a:lnTo>
                  <a:pt x="176" y="817"/>
                </a:lnTo>
                <a:lnTo>
                  <a:pt x="176" y="817"/>
                </a:lnTo>
                <a:lnTo>
                  <a:pt x="176" y="818"/>
                </a:lnTo>
                <a:lnTo>
                  <a:pt x="178" y="821"/>
                </a:lnTo>
                <a:lnTo>
                  <a:pt x="181" y="824"/>
                </a:lnTo>
                <a:lnTo>
                  <a:pt x="182" y="828"/>
                </a:lnTo>
                <a:lnTo>
                  <a:pt x="182" y="829"/>
                </a:lnTo>
                <a:lnTo>
                  <a:pt x="181" y="831"/>
                </a:lnTo>
                <a:lnTo>
                  <a:pt x="181" y="831"/>
                </a:lnTo>
                <a:lnTo>
                  <a:pt x="169" y="839"/>
                </a:lnTo>
                <a:lnTo>
                  <a:pt x="169" y="839"/>
                </a:lnTo>
                <a:lnTo>
                  <a:pt x="169" y="841"/>
                </a:lnTo>
                <a:lnTo>
                  <a:pt x="171" y="844"/>
                </a:lnTo>
                <a:lnTo>
                  <a:pt x="176" y="847"/>
                </a:lnTo>
                <a:lnTo>
                  <a:pt x="176" y="847"/>
                </a:lnTo>
                <a:lnTo>
                  <a:pt x="176" y="848"/>
                </a:lnTo>
                <a:lnTo>
                  <a:pt x="176" y="849"/>
                </a:lnTo>
                <a:lnTo>
                  <a:pt x="173" y="851"/>
                </a:lnTo>
                <a:lnTo>
                  <a:pt x="171" y="852"/>
                </a:lnTo>
                <a:lnTo>
                  <a:pt x="171" y="852"/>
                </a:lnTo>
                <a:lnTo>
                  <a:pt x="172" y="854"/>
                </a:lnTo>
                <a:lnTo>
                  <a:pt x="172" y="854"/>
                </a:lnTo>
                <a:lnTo>
                  <a:pt x="173" y="856"/>
                </a:lnTo>
                <a:lnTo>
                  <a:pt x="173" y="859"/>
                </a:lnTo>
                <a:lnTo>
                  <a:pt x="173" y="862"/>
                </a:lnTo>
                <a:lnTo>
                  <a:pt x="175" y="866"/>
                </a:lnTo>
                <a:lnTo>
                  <a:pt x="175" y="866"/>
                </a:lnTo>
                <a:lnTo>
                  <a:pt x="178" y="868"/>
                </a:lnTo>
                <a:lnTo>
                  <a:pt x="181" y="868"/>
                </a:lnTo>
                <a:lnTo>
                  <a:pt x="185" y="868"/>
                </a:lnTo>
                <a:lnTo>
                  <a:pt x="188" y="865"/>
                </a:lnTo>
                <a:lnTo>
                  <a:pt x="188" y="865"/>
                </a:lnTo>
                <a:lnTo>
                  <a:pt x="191" y="865"/>
                </a:lnTo>
                <a:lnTo>
                  <a:pt x="192" y="866"/>
                </a:lnTo>
                <a:lnTo>
                  <a:pt x="193" y="871"/>
                </a:lnTo>
                <a:lnTo>
                  <a:pt x="192" y="875"/>
                </a:lnTo>
                <a:lnTo>
                  <a:pt x="192" y="875"/>
                </a:lnTo>
                <a:lnTo>
                  <a:pt x="191" y="878"/>
                </a:lnTo>
                <a:lnTo>
                  <a:pt x="193" y="881"/>
                </a:lnTo>
                <a:lnTo>
                  <a:pt x="196" y="882"/>
                </a:lnTo>
                <a:lnTo>
                  <a:pt x="199" y="879"/>
                </a:lnTo>
                <a:lnTo>
                  <a:pt x="199" y="879"/>
                </a:lnTo>
                <a:lnTo>
                  <a:pt x="200" y="879"/>
                </a:lnTo>
                <a:lnTo>
                  <a:pt x="202" y="879"/>
                </a:lnTo>
                <a:lnTo>
                  <a:pt x="205" y="882"/>
                </a:lnTo>
                <a:lnTo>
                  <a:pt x="212" y="888"/>
                </a:lnTo>
                <a:lnTo>
                  <a:pt x="212" y="888"/>
                </a:lnTo>
                <a:lnTo>
                  <a:pt x="213" y="889"/>
                </a:lnTo>
                <a:lnTo>
                  <a:pt x="215" y="892"/>
                </a:lnTo>
                <a:lnTo>
                  <a:pt x="215" y="895"/>
                </a:lnTo>
                <a:lnTo>
                  <a:pt x="213" y="895"/>
                </a:lnTo>
                <a:lnTo>
                  <a:pt x="213" y="895"/>
                </a:lnTo>
                <a:lnTo>
                  <a:pt x="210" y="895"/>
                </a:lnTo>
                <a:lnTo>
                  <a:pt x="210" y="896"/>
                </a:lnTo>
                <a:lnTo>
                  <a:pt x="209" y="899"/>
                </a:lnTo>
                <a:lnTo>
                  <a:pt x="209" y="903"/>
                </a:lnTo>
                <a:lnTo>
                  <a:pt x="212" y="905"/>
                </a:lnTo>
                <a:lnTo>
                  <a:pt x="212" y="905"/>
                </a:lnTo>
                <a:lnTo>
                  <a:pt x="215" y="906"/>
                </a:lnTo>
                <a:lnTo>
                  <a:pt x="215" y="908"/>
                </a:lnTo>
                <a:lnTo>
                  <a:pt x="216" y="913"/>
                </a:lnTo>
                <a:lnTo>
                  <a:pt x="216" y="913"/>
                </a:lnTo>
                <a:lnTo>
                  <a:pt x="218" y="916"/>
                </a:lnTo>
                <a:lnTo>
                  <a:pt x="222" y="918"/>
                </a:lnTo>
                <a:lnTo>
                  <a:pt x="227" y="919"/>
                </a:lnTo>
                <a:lnTo>
                  <a:pt x="233" y="919"/>
                </a:lnTo>
                <a:lnTo>
                  <a:pt x="233" y="919"/>
                </a:lnTo>
                <a:lnTo>
                  <a:pt x="236" y="919"/>
                </a:lnTo>
                <a:lnTo>
                  <a:pt x="239" y="920"/>
                </a:lnTo>
                <a:lnTo>
                  <a:pt x="243" y="926"/>
                </a:lnTo>
                <a:lnTo>
                  <a:pt x="243" y="926"/>
                </a:lnTo>
                <a:lnTo>
                  <a:pt x="246" y="929"/>
                </a:lnTo>
                <a:lnTo>
                  <a:pt x="250" y="930"/>
                </a:lnTo>
                <a:lnTo>
                  <a:pt x="255" y="932"/>
                </a:lnTo>
                <a:lnTo>
                  <a:pt x="257" y="930"/>
                </a:lnTo>
                <a:lnTo>
                  <a:pt x="257" y="930"/>
                </a:lnTo>
                <a:lnTo>
                  <a:pt x="260" y="930"/>
                </a:lnTo>
                <a:lnTo>
                  <a:pt x="262" y="933"/>
                </a:lnTo>
                <a:lnTo>
                  <a:pt x="263" y="940"/>
                </a:lnTo>
                <a:lnTo>
                  <a:pt x="263" y="940"/>
                </a:lnTo>
                <a:lnTo>
                  <a:pt x="264" y="943"/>
                </a:lnTo>
                <a:lnTo>
                  <a:pt x="269" y="943"/>
                </a:lnTo>
                <a:lnTo>
                  <a:pt x="276" y="942"/>
                </a:lnTo>
                <a:lnTo>
                  <a:pt x="276" y="942"/>
                </a:lnTo>
                <a:lnTo>
                  <a:pt x="279" y="943"/>
                </a:lnTo>
                <a:lnTo>
                  <a:pt x="282" y="945"/>
                </a:lnTo>
                <a:lnTo>
                  <a:pt x="283" y="946"/>
                </a:lnTo>
                <a:lnTo>
                  <a:pt x="286" y="946"/>
                </a:lnTo>
                <a:lnTo>
                  <a:pt x="286" y="946"/>
                </a:lnTo>
                <a:lnTo>
                  <a:pt x="287" y="946"/>
                </a:lnTo>
                <a:lnTo>
                  <a:pt x="289" y="948"/>
                </a:lnTo>
                <a:lnTo>
                  <a:pt x="292" y="950"/>
                </a:lnTo>
                <a:lnTo>
                  <a:pt x="297" y="962"/>
                </a:lnTo>
                <a:lnTo>
                  <a:pt x="740" y="959"/>
                </a:lnTo>
                <a:lnTo>
                  <a:pt x="740" y="959"/>
                </a:lnTo>
                <a:lnTo>
                  <a:pt x="741" y="955"/>
                </a:lnTo>
                <a:lnTo>
                  <a:pt x="742" y="952"/>
                </a:lnTo>
                <a:lnTo>
                  <a:pt x="744" y="952"/>
                </a:lnTo>
                <a:lnTo>
                  <a:pt x="745" y="952"/>
                </a:lnTo>
                <a:lnTo>
                  <a:pt x="745" y="952"/>
                </a:lnTo>
                <a:lnTo>
                  <a:pt x="748" y="955"/>
                </a:lnTo>
                <a:lnTo>
                  <a:pt x="748" y="959"/>
                </a:lnTo>
                <a:lnTo>
                  <a:pt x="748" y="962"/>
                </a:lnTo>
                <a:lnTo>
                  <a:pt x="752" y="965"/>
                </a:lnTo>
                <a:lnTo>
                  <a:pt x="752" y="965"/>
                </a:lnTo>
                <a:lnTo>
                  <a:pt x="760" y="969"/>
                </a:lnTo>
                <a:lnTo>
                  <a:pt x="762" y="969"/>
                </a:lnTo>
                <a:lnTo>
                  <a:pt x="765" y="969"/>
                </a:lnTo>
                <a:lnTo>
                  <a:pt x="765" y="969"/>
                </a:lnTo>
                <a:lnTo>
                  <a:pt x="772" y="966"/>
                </a:lnTo>
                <a:lnTo>
                  <a:pt x="777" y="966"/>
                </a:lnTo>
                <a:lnTo>
                  <a:pt x="781" y="970"/>
                </a:lnTo>
                <a:lnTo>
                  <a:pt x="781" y="970"/>
                </a:lnTo>
                <a:lnTo>
                  <a:pt x="784" y="973"/>
                </a:lnTo>
                <a:lnTo>
                  <a:pt x="788" y="973"/>
                </a:lnTo>
                <a:lnTo>
                  <a:pt x="791" y="973"/>
                </a:lnTo>
                <a:lnTo>
                  <a:pt x="794" y="975"/>
                </a:lnTo>
                <a:lnTo>
                  <a:pt x="794" y="975"/>
                </a:lnTo>
                <a:lnTo>
                  <a:pt x="797" y="977"/>
                </a:lnTo>
                <a:lnTo>
                  <a:pt x="799" y="980"/>
                </a:lnTo>
                <a:lnTo>
                  <a:pt x="804" y="980"/>
                </a:lnTo>
                <a:lnTo>
                  <a:pt x="808" y="977"/>
                </a:lnTo>
                <a:lnTo>
                  <a:pt x="808" y="977"/>
                </a:lnTo>
                <a:lnTo>
                  <a:pt x="809" y="976"/>
                </a:lnTo>
                <a:lnTo>
                  <a:pt x="811" y="976"/>
                </a:lnTo>
                <a:lnTo>
                  <a:pt x="818" y="976"/>
                </a:lnTo>
                <a:lnTo>
                  <a:pt x="831" y="980"/>
                </a:lnTo>
                <a:lnTo>
                  <a:pt x="831" y="980"/>
                </a:lnTo>
                <a:lnTo>
                  <a:pt x="836" y="975"/>
                </a:lnTo>
                <a:lnTo>
                  <a:pt x="841" y="969"/>
                </a:lnTo>
                <a:lnTo>
                  <a:pt x="846" y="963"/>
                </a:lnTo>
                <a:lnTo>
                  <a:pt x="849" y="962"/>
                </a:lnTo>
                <a:lnTo>
                  <a:pt x="851" y="960"/>
                </a:lnTo>
                <a:lnTo>
                  <a:pt x="851" y="960"/>
                </a:lnTo>
                <a:lnTo>
                  <a:pt x="861" y="962"/>
                </a:lnTo>
                <a:lnTo>
                  <a:pt x="870" y="963"/>
                </a:lnTo>
                <a:lnTo>
                  <a:pt x="876" y="966"/>
                </a:lnTo>
                <a:lnTo>
                  <a:pt x="880" y="967"/>
                </a:lnTo>
                <a:lnTo>
                  <a:pt x="883" y="972"/>
                </a:lnTo>
                <a:lnTo>
                  <a:pt x="885" y="975"/>
                </a:lnTo>
                <a:lnTo>
                  <a:pt x="885" y="975"/>
                </a:lnTo>
                <a:lnTo>
                  <a:pt x="886" y="979"/>
                </a:lnTo>
                <a:lnTo>
                  <a:pt x="889" y="980"/>
                </a:lnTo>
                <a:lnTo>
                  <a:pt x="893" y="982"/>
                </a:lnTo>
                <a:lnTo>
                  <a:pt x="899" y="982"/>
                </a:lnTo>
                <a:lnTo>
                  <a:pt x="902" y="984"/>
                </a:lnTo>
                <a:lnTo>
                  <a:pt x="902" y="987"/>
                </a:lnTo>
                <a:lnTo>
                  <a:pt x="902" y="987"/>
                </a:lnTo>
                <a:lnTo>
                  <a:pt x="905" y="994"/>
                </a:lnTo>
                <a:lnTo>
                  <a:pt x="907" y="1000"/>
                </a:lnTo>
                <a:lnTo>
                  <a:pt x="910" y="1006"/>
                </a:lnTo>
                <a:lnTo>
                  <a:pt x="912" y="1010"/>
                </a:lnTo>
                <a:lnTo>
                  <a:pt x="912" y="1010"/>
                </a:lnTo>
                <a:lnTo>
                  <a:pt x="920" y="1016"/>
                </a:lnTo>
                <a:lnTo>
                  <a:pt x="920" y="1016"/>
                </a:lnTo>
                <a:lnTo>
                  <a:pt x="925" y="1016"/>
                </a:lnTo>
                <a:lnTo>
                  <a:pt x="932" y="1016"/>
                </a:lnTo>
                <a:lnTo>
                  <a:pt x="944" y="1019"/>
                </a:lnTo>
                <a:lnTo>
                  <a:pt x="944" y="1019"/>
                </a:lnTo>
                <a:lnTo>
                  <a:pt x="949" y="1020"/>
                </a:lnTo>
                <a:lnTo>
                  <a:pt x="953" y="1020"/>
                </a:lnTo>
                <a:lnTo>
                  <a:pt x="962" y="1020"/>
                </a:lnTo>
                <a:lnTo>
                  <a:pt x="966" y="1020"/>
                </a:lnTo>
                <a:lnTo>
                  <a:pt x="970" y="1021"/>
                </a:lnTo>
                <a:lnTo>
                  <a:pt x="973" y="1023"/>
                </a:lnTo>
                <a:lnTo>
                  <a:pt x="974" y="1027"/>
                </a:lnTo>
                <a:lnTo>
                  <a:pt x="974" y="1027"/>
                </a:lnTo>
                <a:lnTo>
                  <a:pt x="980" y="1036"/>
                </a:lnTo>
                <a:lnTo>
                  <a:pt x="984" y="1043"/>
                </a:lnTo>
                <a:lnTo>
                  <a:pt x="984" y="1046"/>
                </a:lnTo>
                <a:lnTo>
                  <a:pt x="984" y="1047"/>
                </a:lnTo>
                <a:lnTo>
                  <a:pt x="984" y="1049"/>
                </a:lnTo>
                <a:lnTo>
                  <a:pt x="980" y="1049"/>
                </a:lnTo>
                <a:lnTo>
                  <a:pt x="980" y="1049"/>
                </a:lnTo>
                <a:lnTo>
                  <a:pt x="977" y="1049"/>
                </a:lnTo>
                <a:lnTo>
                  <a:pt x="973" y="1047"/>
                </a:lnTo>
                <a:lnTo>
                  <a:pt x="966" y="1044"/>
                </a:lnTo>
                <a:lnTo>
                  <a:pt x="962" y="1041"/>
                </a:lnTo>
                <a:lnTo>
                  <a:pt x="960" y="1043"/>
                </a:lnTo>
                <a:lnTo>
                  <a:pt x="960" y="1044"/>
                </a:lnTo>
                <a:lnTo>
                  <a:pt x="960" y="1044"/>
                </a:lnTo>
                <a:lnTo>
                  <a:pt x="960" y="1049"/>
                </a:lnTo>
                <a:lnTo>
                  <a:pt x="957" y="1050"/>
                </a:lnTo>
                <a:lnTo>
                  <a:pt x="956" y="1053"/>
                </a:lnTo>
                <a:lnTo>
                  <a:pt x="954" y="1058"/>
                </a:lnTo>
                <a:lnTo>
                  <a:pt x="954" y="1058"/>
                </a:lnTo>
                <a:lnTo>
                  <a:pt x="954" y="1067"/>
                </a:lnTo>
                <a:lnTo>
                  <a:pt x="950" y="1076"/>
                </a:lnTo>
                <a:lnTo>
                  <a:pt x="947" y="1081"/>
                </a:lnTo>
                <a:lnTo>
                  <a:pt x="946" y="1083"/>
                </a:lnTo>
                <a:lnTo>
                  <a:pt x="943" y="1083"/>
                </a:lnTo>
                <a:lnTo>
                  <a:pt x="943" y="1083"/>
                </a:lnTo>
                <a:lnTo>
                  <a:pt x="943" y="1083"/>
                </a:lnTo>
                <a:lnTo>
                  <a:pt x="943" y="1083"/>
                </a:lnTo>
                <a:lnTo>
                  <a:pt x="943" y="1090"/>
                </a:lnTo>
                <a:lnTo>
                  <a:pt x="944" y="1093"/>
                </a:lnTo>
                <a:lnTo>
                  <a:pt x="946" y="1095"/>
                </a:lnTo>
                <a:lnTo>
                  <a:pt x="946" y="1095"/>
                </a:lnTo>
                <a:lnTo>
                  <a:pt x="956" y="1088"/>
                </a:lnTo>
                <a:lnTo>
                  <a:pt x="960" y="1087"/>
                </a:lnTo>
                <a:lnTo>
                  <a:pt x="966" y="1085"/>
                </a:lnTo>
                <a:lnTo>
                  <a:pt x="966" y="1085"/>
                </a:lnTo>
                <a:lnTo>
                  <a:pt x="973" y="1087"/>
                </a:lnTo>
                <a:lnTo>
                  <a:pt x="977" y="1088"/>
                </a:lnTo>
                <a:lnTo>
                  <a:pt x="981" y="1090"/>
                </a:lnTo>
                <a:lnTo>
                  <a:pt x="986" y="1087"/>
                </a:lnTo>
                <a:lnTo>
                  <a:pt x="986" y="1087"/>
                </a:lnTo>
                <a:lnTo>
                  <a:pt x="993" y="1083"/>
                </a:lnTo>
                <a:lnTo>
                  <a:pt x="996" y="1083"/>
                </a:lnTo>
                <a:lnTo>
                  <a:pt x="996" y="1084"/>
                </a:lnTo>
                <a:lnTo>
                  <a:pt x="996" y="1084"/>
                </a:lnTo>
                <a:lnTo>
                  <a:pt x="996" y="1085"/>
                </a:lnTo>
                <a:lnTo>
                  <a:pt x="996" y="1085"/>
                </a:lnTo>
                <a:lnTo>
                  <a:pt x="1000" y="1084"/>
                </a:lnTo>
                <a:lnTo>
                  <a:pt x="1001" y="1081"/>
                </a:lnTo>
                <a:lnTo>
                  <a:pt x="1001" y="1081"/>
                </a:lnTo>
                <a:lnTo>
                  <a:pt x="1000" y="1076"/>
                </a:lnTo>
                <a:lnTo>
                  <a:pt x="1000" y="1076"/>
                </a:lnTo>
                <a:lnTo>
                  <a:pt x="993" y="1076"/>
                </a:lnTo>
                <a:lnTo>
                  <a:pt x="990" y="1074"/>
                </a:lnTo>
                <a:lnTo>
                  <a:pt x="989" y="1071"/>
                </a:lnTo>
                <a:lnTo>
                  <a:pt x="989" y="1071"/>
                </a:lnTo>
                <a:lnTo>
                  <a:pt x="989" y="1070"/>
                </a:lnTo>
                <a:lnTo>
                  <a:pt x="990" y="1067"/>
                </a:lnTo>
                <a:lnTo>
                  <a:pt x="1000" y="1063"/>
                </a:lnTo>
                <a:lnTo>
                  <a:pt x="1011" y="1060"/>
                </a:lnTo>
                <a:lnTo>
                  <a:pt x="1021" y="1058"/>
                </a:lnTo>
                <a:lnTo>
                  <a:pt x="1021" y="1058"/>
                </a:lnTo>
                <a:lnTo>
                  <a:pt x="1028" y="1058"/>
                </a:lnTo>
                <a:lnTo>
                  <a:pt x="1034" y="1057"/>
                </a:lnTo>
                <a:lnTo>
                  <a:pt x="1040" y="1056"/>
                </a:lnTo>
                <a:lnTo>
                  <a:pt x="1041" y="1056"/>
                </a:lnTo>
                <a:lnTo>
                  <a:pt x="1043" y="1057"/>
                </a:lnTo>
                <a:lnTo>
                  <a:pt x="1043" y="1057"/>
                </a:lnTo>
                <a:lnTo>
                  <a:pt x="1055" y="1047"/>
                </a:lnTo>
                <a:lnTo>
                  <a:pt x="1061" y="1043"/>
                </a:lnTo>
                <a:lnTo>
                  <a:pt x="1065" y="1041"/>
                </a:lnTo>
                <a:lnTo>
                  <a:pt x="1065" y="1041"/>
                </a:lnTo>
                <a:lnTo>
                  <a:pt x="1119" y="1041"/>
                </a:lnTo>
                <a:lnTo>
                  <a:pt x="1119" y="1041"/>
                </a:lnTo>
                <a:lnTo>
                  <a:pt x="1129" y="1034"/>
                </a:lnTo>
                <a:lnTo>
                  <a:pt x="1135" y="1027"/>
                </a:lnTo>
                <a:lnTo>
                  <a:pt x="1138" y="1024"/>
                </a:lnTo>
                <a:lnTo>
                  <a:pt x="1139" y="1020"/>
                </a:lnTo>
                <a:lnTo>
                  <a:pt x="1139" y="1020"/>
                </a:lnTo>
                <a:lnTo>
                  <a:pt x="1142" y="1010"/>
                </a:lnTo>
                <a:lnTo>
                  <a:pt x="1148" y="1000"/>
                </a:lnTo>
                <a:lnTo>
                  <a:pt x="1155" y="993"/>
                </a:lnTo>
                <a:lnTo>
                  <a:pt x="1158" y="990"/>
                </a:lnTo>
                <a:lnTo>
                  <a:pt x="1161" y="992"/>
                </a:lnTo>
                <a:lnTo>
                  <a:pt x="1161" y="992"/>
                </a:lnTo>
                <a:lnTo>
                  <a:pt x="1162" y="993"/>
                </a:lnTo>
                <a:lnTo>
                  <a:pt x="1166" y="994"/>
                </a:lnTo>
                <a:lnTo>
                  <a:pt x="1174" y="994"/>
                </a:lnTo>
                <a:lnTo>
                  <a:pt x="1179" y="996"/>
                </a:lnTo>
                <a:lnTo>
                  <a:pt x="1181" y="996"/>
                </a:lnTo>
                <a:lnTo>
                  <a:pt x="1182" y="997"/>
                </a:lnTo>
                <a:lnTo>
                  <a:pt x="1182" y="997"/>
                </a:lnTo>
                <a:lnTo>
                  <a:pt x="1181" y="1003"/>
                </a:lnTo>
                <a:lnTo>
                  <a:pt x="1182" y="1013"/>
                </a:lnTo>
                <a:lnTo>
                  <a:pt x="1182" y="1019"/>
                </a:lnTo>
                <a:lnTo>
                  <a:pt x="1185" y="1026"/>
                </a:lnTo>
                <a:lnTo>
                  <a:pt x="1189" y="1034"/>
                </a:lnTo>
                <a:lnTo>
                  <a:pt x="1195" y="1043"/>
                </a:lnTo>
                <a:lnTo>
                  <a:pt x="1195" y="1043"/>
                </a:lnTo>
                <a:lnTo>
                  <a:pt x="1205" y="1037"/>
                </a:lnTo>
                <a:lnTo>
                  <a:pt x="1209" y="1036"/>
                </a:lnTo>
                <a:lnTo>
                  <a:pt x="1212" y="1036"/>
                </a:lnTo>
                <a:lnTo>
                  <a:pt x="1212" y="1036"/>
                </a:lnTo>
                <a:lnTo>
                  <a:pt x="1218" y="1034"/>
                </a:lnTo>
                <a:lnTo>
                  <a:pt x="1222" y="1030"/>
                </a:lnTo>
                <a:lnTo>
                  <a:pt x="1228" y="1026"/>
                </a:lnTo>
                <a:lnTo>
                  <a:pt x="1230" y="1021"/>
                </a:lnTo>
                <a:lnTo>
                  <a:pt x="1230" y="1021"/>
                </a:lnTo>
                <a:lnTo>
                  <a:pt x="1232" y="1020"/>
                </a:lnTo>
                <a:lnTo>
                  <a:pt x="1233" y="1020"/>
                </a:lnTo>
                <a:lnTo>
                  <a:pt x="1235" y="1023"/>
                </a:lnTo>
                <a:lnTo>
                  <a:pt x="1235" y="1026"/>
                </a:lnTo>
                <a:lnTo>
                  <a:pt x="1233" y="1027"/>
                </a:lnTo>
                <a:lnTo>
                  <a:pt x="1232" y="1029"/>
                </a:lnTo>
                <a:lnTo>
                  <a:pt x="1232" y="1029"/>
                </a:lnTo>
                <a:lnTo>
                  <a:pt x="1230" y="1029"/>
                </a:lnTo>
                <a:lnTo>
                  <a:pt x="1230" y="1030"/>
                </a:lnTo>
                <a:lnTo>
                  <a:pt x="1233" y="1031"/>
                </a:lnTo>
                <a:lnTo>
                  <a:pt x="1239" y="1034"/>
                </a:lnTo>
                <a:lnTo>
                  <a:pt x="1246" y="1034"/>
                </a:lnTo>
                <a:lnTo>
                  <a:pt x="1246" y="1034"/>
                </a:lnTo>
                <a:lnTo>
                  <a:pt x="1249" y="1034"/>
                </a:lnTo>
                <a:lnTo>
                  <a:pt x="1246" y="1036"/>
                </a:lnTo>
                <a:lnTo>
                  <a:pt x="1240" y="1037"/>
                </a:lnTo>
                <a:lnTo>
                  <a:pt x="1235" y="1037"/>
                </a:lnTo>
                <a:lnTo>
                  <a:pt x="1235" y="1037"/>
                </a:lnTo>
                <a:lnTo>
                  <a:pt x="1229" y="1037"/>
                </a:lnTo>
                <a:lnTo>
                  <a:pt x="1225" y="1039"/>
                </a:lnTo>
                <a:lnTo>
                  <a:pt x="1220" y="1043"/>
                </a:lnTo>
                <a:lnTo>
                  <a:pt x="1213" y="1049"/>
                </a:lnTo>
                <a:lnTo>
                  <a:pt x="1213" y="1049"/>
                </a:lnTo>
                <a:lnTo>
                  <a:pt x="1208" y="1054"/>
                </a:lnTo>
                <a:lnTo>
                  <a:pt x="1206" y="1058"/>
                </a:lnTo>
                <a:lnTo>
                  <a:pt x="1208" y="1063"/>
                </a:lnTo>
                <a:lnTo>
                  <a:pt x="1212" y="1066"/>
                </a:lnTo>
                <a:lnTo>
                  <a:pt x="1212" y="1066"/>
                </a:lnTo>
                <a:lnTo>
                  <a:pt x="1216" y="1068"/>
                </a:lnTo>
                <a:lnTo>
                  <a:pt x="1222" y="1068"/>
                </a:lnTo>
                <a:lnTo>
                  <a:pt x="1228" y="1066"/>
                </a:lnTo>
                <a:lnTo>
                  <a:pt x="1233" y="1061"/>
                </a:lnTo>
                <a:lnTo>
                  <a:pt x="1233" y="1061"/>
                </a:lnTo>
                <a:lnTo>
                  <a:pt x="1238" y="1057"/>
                </a:lnTo>
                <a:lnTo>
                  <a:pt x="1240" y="1053"/>
                </a:lnTo>
                <a:lnTo>
                  <a:pt x="1243" y="1050"/>
                </a:lnTo>
                <a:lnTo>
                  <a:pt x="1247" y="1049"/>
                </a:lnTo>
                <a:lnTo>
                  <a:pt x="1247" y="1049"/>
                </a:lnTo>
                <a:lnTo>
                  <a:pt x="1256" y="1047"/>
                </a:lnTo>
                <a:lnTo>
                  <a:pt x="1266" y="1046"/>
                </a:lnTo>
                <a:lnTo>
                  <a:pt x="1284" y="1039"/>
                </a:lnTo>
                <a:lnTo>
                  <a:pt x="1284" y="1039"/>
                </a:lnTo>
                <a:lnTo>
                  <a:pt x="1289" y="1037"/>
                </a:lnTo>
                <a:lnTo>
                  <a:pt x="1290" y="1036"/>
                </a:lnTo>
                <a:lnTo>
                  <a:pt x="1289" y="1033"/>
                </a:lnTo>
                <a:lnTo>
                  <a:pt x="1289" y="1030"/>
                </a:lnTo>
                <a:lnTo>
                  <a:pt x="1289" y="1030"/>
                </a:lnTo>
                <a:lnTo>
                  <a:pt x="1289" y="1030"/>
                </a:lnTo>
                <a:lnTo>
                  <a:pt x="1290" y="1029"/>
                </a:lnTo>
                <a:lnTo>
                  <a:pt x="1297" y="1027"/>
                </a:lnTo>
                <a:lnTo>
                  <a:pt x="1304" y="1026"/>
                </a:lnTo>
                <a:lnTo>
                  <a:pt x="1310" y="1023"/>
                </a:lnTo>
                <a:lnTo>
                  <a:pt x="1310" y="1023"/>
                </a:lnTo>
                <a:lnTo>
                  <a:pt x="1311" y="1020"/>
                </a:lnTo>
                <a:lnTo>
                  <a:pt x="1310" y="1017"/>
                </a:lnTo>
                <a:lnTo>
                  <a:pt x="1307" y="1017"/>
                </a:lnTo>
                <a:lnTo>
                  <a:pt x="1303" y="1016"/>
                </a:lnTo>
                <a:lnTo>
                  <a:pt x="1303" y="1016"/>
                </a:lnTo>
                <a:close/>
                <a:moveTo>
                  <a:pt x="378" y="555"/>
                </a:moveTo>
                <a:lnTo>
                  <a:pt x="378" y="555"/>
                </a:lnTo>
                <a:lnTo>
                  <a:pt x="371" y="562"/>
                </a:lnTo>
                <a:lnTo>
                  <a:pt x="367" y="566"/>
                </a:lnTo>
                <a:lnTo>
                  <a:pt x="361" y="568"/>
                </a:lnTo>
                <a:lnTo>
                  <a:pt x="356" y="568"/>
                </a:lnTo>
                <a:lnTo>
                  <a:pt x="356" y="568"/>
                </a:lnTo>
                <a:lnTo>
                  <a:pt x="350" y="566"/>
                </a:lnTo>
                <a:lnTo>
                  <a:pt x="346" y="568"/>
                </a:lnTo>
                <a:lnTo>
                  <a:pt x="343" y="571"/>
                </a:lnTo>
                <a:lnTo>
                  <a:pt x="346" y="573"/>
                </a:lnTo>
                <a:lnTo>
                  <a:pt x="346" y="573"/>
                </a:lnTo>
                <a:lnTo>
                  <a:pt x="347" y="576"/>
                </a:lnTo>
                <a:lnTo>
                  <a:pt x="348" y="578"/>
                </a:lnTo>
                <a:lnTo>
                  <a:pt x="346" y="580"/>
                </a:lnTo>
                <a:lnTo>
                  <a:pt x="340" y="582"/>
                </a:lnTo>
                <a:lnTo>
                  <a:pt x="340" y="582"/>
                </a:lnTo>
                <a:lnTo>
                  <a:pt x="333" y="585"/>
                </a:lnTo>
                <a:lnTo>
                  <a:pt x="327" y="588"/>
                </a:lnTo>
                <a:lnTo>
                  <a:pt x="323" y="590"/>
                </a:lnTo>
                <a:lnTo>
                  <a:pt x="320" y="590"/>
                </a:lnTo>
                <a:lnTo>
                  <a:pt x="320" y="590"/>
                </a:lnTo>
                <a:lnTo>
                  <a:pt x="320" y="590"/>
                </a:lnTo>
                <a:lnTo>
                  <a:pt x="321" y="588"/>
                </a:lnTo>
                <a:lnTo>
                  <a:pt x="326" y="582"/>
                </a:lnTo>
                <a:lnTo>
                  <a:pt x="331" y="576"/>
                </a:lnTo>
                <a:lnTo>
                  <a:pt x="333" y="573"/>
                </a:lnTo>
                <a:lnTo>
                  <a:pt x="331" y="572"/>
                </a:lnTo>
                <a:lnTo>
                  <a:pt x="331" y="572"/>
                </a:lnTo>
                <a:lnTo>
                  <a:pt x="328" y="571"/>
                </a:lnTo>
                <a:lnTo>
                  <a:pt x="326" y="571"/>
                </a:lnTo>
                <a:lnTo>
                  <a:pt x="320" y="573"/>
                </a:lnTo>
                <a:lnTo>
                  <a:pt x="314" y="579"/>
                </a:lnTo>
                <a:lnTo>
                  <a:pt x="313" y="583"/>
                </a:lnTo>
                <a:lnTo>
                  <a:pt x="313" y="583"/>
                </a:lnTo>
                <a:lnTo>
                  <a:pt x="311" y="586"/>
                </a:lnTo>
                <a:lnTo>
                  <a:pt x="307" y="588"/>
                </a:lnTo>
                <a:lnTo>
                  <a:pt x="299" y="588"/>
                </a:lnTo>
                <a:lnTo>
                  <a:pt x="299" y="588"/>
                </a:lnTo>
                <a:lnTo>
                  <a:pt x="294" y="586"/>
                </a:lnTo>
                <a:lnTo>
                  <a:pt x="290" y="585"/>
                </a:lnTo>
                <a:lnTo>
                  <a:pt x="289" y="583"/>
                </a:lnTo>
                <a:lnTo>
                  <a:pt x="292" y="582"/>
                </a:lnTo>
                <a:lnTo>
                  <a:pt x="292" y="582"/>
                </a:lnTo>
                <a:lnTo>
                  <a:pt x="293" y="580"/>
                </a:lnTo>
                <a:lnTo>
                  <a:pt x="294" y="578"/>
                </a:lnTo>
                <a:lnTo>
                  <a:pt x="296" y="575"/>
                </a:lnTo>
                <a:lnTo>
                  <a:pt x="300" y="572"/>
                </a:lnTo>
                <a:lnTo>
                  <a:pt x="300" y="572"/>
                </a:lnTo>
                <a:lnTo>
                  <a:pt x="301" y="572"/>
                </a:lnTo>
                <a:lnTo>
                  <a:pt x="303" y="571"/>
                </a:lnTo>
                <a:lnTo>
                  <a:pt x="303" y="568"/>
                </a:lnTo>
                <a:lnTo>
                  <a:pt x="301" y="565"/>
                </a:lnTo>
                <a:lnTo>
                  <a:pt x="301" y="562"/>
                </a:lnTo>
                <a:lnTo>
                  <a:pt x="301" y="562"/>
                </a:lnTo>
                <a:lnTo>
                  <a:pt x="303" y="562"/>
                </a:lnTo>
                <a:lnTo>
                  <a:pt x="304" y="562"/>
                </a:lnTo>
                <a:lnTo>
                  <a:pt x="310" y="562"/>
                </a:lnTo>
                <a:lnTo>
                  <a:pt x="316" y="562"/>
                </a:lnTo>
                <a:lnTo>
                  <a:pt x="317" y="561"/>
                </a:lnTo>
                <a:lnTo>
                  <a:pt x="319" y="559"/>
                </a:lnTo>
                <a:lnTo>
                  <a:pt x="319" y="559"/>
                </a:lnTo>
                <a:lnTo>
                  <a:pt x="319" y="558"/>
                </a:lnTo>
                <a:lnTo>
                  <a:pt x="316" y="556"/>
                </a:lnTo>
                <a:lnTo>
                  <a:pt x="310" y="552"/>
                </a:lnTo>
                <a:lnTo>
                  <a:pt x="304" y="552"/>
                </a:lnTo>
                <a:lnTo>
                  <a:pt x="299" y="552"/>
                </a:lnTo>
                <a:lnTo>
                  <a:pt x="299" y="552"/>
                </a:lnTo>
                <a:lnTo>
                  <a:pt x="293" y="556"/>
                </a:lnTo>
                <a:lnTo>
                  <a:pt x="286" y="559"/>
                </a:lnTo>
                <a:lnTo>
                  <a:pt x="277" y="561"/>
                </a:lnTo>
                <a:lnTo>
                  <a:pt x="273" y="559"/>
                </a:lnTo>
                <a:lnTo>
                  <a:pt x="267" y="558"/>
                </a:lnTo>
                <a:lnTo>
                  <a:pt x="267" y="558"/>
                </a:lnTo>
                <a:lnTo>
                  <a:pt x="267" y="558"/>
                </a:lnTo>
                <a:lnTo>
                  <a:pt x="267" y="556"/>
                </a:lnTo>
                <a:lnTo>
                  <a:pt x="272" y="556"/>
                </a:lnTo>
                <a:lnTo>
                  <a:pt x="284" y="553"/>
                </a:lnTo>
                <a:lnTo>
                  <a:pt x="300" y="549"/>
                </a:lnTo>
                <a:lnTo>
                  <a:pt x="306" y="548"/>
                </a:lnTo>
                <a:lnTo>
                  <a:pt x="310" y="545"/>
                </a:lnTo>
                <a:lnTo>
                  <a:pt x="310" y="545"/>
                </a:lnTo>
                <a:lnTo>
                  <a:pt x="313" y="543"/>
                </a:lnTo>
                <a:lnTo>
                  <a:pt x="319" y="541"/>
                </a:lnTo>
                <a:lnTo>
                  <a:pt x="331" y="536"/>
                </a:lnTo>
                <a:lnTo>
                  <a:pt x="343" y="535"/>
                </a:lnTo>
                <a:lnTo>
                  <a:pt x="347" y="536"/>
                </a:lnTo>
                <a:lnTo>
                  <a:pt x="350" y="538"/>
                </a:lnTo>
                <a:lnTo>
                  <a:pt x="350" y="538"/>
                </a:lnTo>
                <a:lnTo>
                  <a:pt x="350" y="539"/>
                </a:lnTo>
                <a:lnTo>
                  <a:pt x="348" y="542"/>
                </a:lnTo>
                <a:lnTo>
                  <a:pt x="343" y="545"/>
                </a:lnTo>
                <a:lnTo>
                  <a:pt x="340" y="548"/>
                </a:lnTo>
                <a:lnTo>
                  <a:pt x="340" y="551"/>
                </a:lnTo>
                <a:lnTo>
                  <a:pt x="341" y="552"/>
                </a:lnTo>
                <a:lnTo>
                  <a:pt x="341" y="552"/>
                </a:lnTo>
                <a:lnTo>
                  <a:pt x="350" y="555"/>
                </a:lnTo>
                <a:lnTo>
                  <a:pt x="357" y="553"/>
                </a:lnTo>
                <a:lnTo>
                  <a:pt x="364" y="552"/>
                </a:lnTo>
                <a:lnTo>
                  <a:pt x="368" y="548"/>
                </a:lnTo>
                <a:lnTo>
                  <a:pt x="368" y="548"/>
                </a:lnTo>
                <a:lnTo>
                  <a:pt x="371" y="546"/>
                </a:lnTo>
                <a:lnTo>
                  <a:pt x="373" y="545"/>
                </a:lnTo>
                <a:lnTo>
                  <a:pt x="378" y="545"/>
                </a:lnTo>
                <a:lnTo>
                  <a:pt x="380" y="546"/>
                </a:lnTo>
                <a:lnTo>
                  <a:pt x="381" y="549"/>
                </a:lnTo>
                <a:lnTo>
                  <a:pt x="380" y="552"/>
                </a:lnTo>
                <a:lnTo>
                  <a:pt x="378" y="555"/>
                </a:lnTo>
                <a:lnTo>
                  <a:pt x="378" y="555"/>
                </a:lnTo>
                <a:close/>
                <a:moveTo>
                  <a:pt x="468" y="670"/>
                </a:moveTo>
                <a:lnTo>
                  <a:pt x="468" y="670"/>
                </a:lnTo>
                <a:lnTo>
                  <a:pt x="461" y="674"/>
                </a:lnTo>
                <a:lnTo>
                  <a:pt x="458" y="677"/>
                </a:lnTo>
                <a:lnTo>
                  <a:pt x="448" y="679"/>
                </a:lnTo>
                <a:lnTo>
                  <a:pt x="448" y="679"/>
                </a:lnTo>
                <a:lnTo>
                  <a:pt x="445" y="680"/>
                </a:lnTo>
                <a:lnTo>
                  <a:pt x="444" y="681"/>
                </a:lnTo>
                <a:lnTo>
                  <a:pt x="442" y="684"/>
                </a:lnTo>
                <a:lnTo>
                  <a:pt x="439" y="689"/>
                </a:lnTo>
                <a:lnTo>
                  <a:pt x="438" y="690"/>
                </a:lnTo>
                <a:lnTo>
                  <a:pt x="434" y="690"/>
                </a:lnTo>
                <a:lnTo>
                  <a:pt x="434" y="690"/>
                </a:lnTo>
                <a:lnTo>
                  <a:pt x="424" y="691"/>
                </a:lnTo>
                <a:lnTo>
                  <a:pt x="410" y="691"/>
                </a:lnTo>
                <a:lnTo>
                  <a:pt x="398" y="690"/>
                </a:lnTo>
                <a:lnTo>
                  <a:pt x="394" y="689"/>
                </a:lnTo>
                <a:lnTo>
                  <a:pt x="391" y="686"/>
                </a:lnTo>
                <a:lnTo>
                  <a:pt x="391" y="686"/>
                </a:lnTo>
                <a:lnTo>
                  <a:pt x="391" y="686"/>
                </a:lnTo>
                <a:lnTo>
                  <a:pt x="393" y="684"/>
                </a:lnTo>
                <a:lnTo>
                  <a:pt x="398" y="684"/>
                </a:lnTo>
                <a:lnTo>
                  <a:pt x="404" y="683"/>
                </a:lnTo>
                <a:lnTo>
                  <a:pt x="407" y="683"/>
                </a:lnTo>
                <a:lnTo>
                  <a:pt x="407" y="680"/>
                </a:lnTo>
                <a:lnTo>
                  <a:pt x="407" y="680"/>
                </a:lnTo>
                <a:lnTo>
                  <a:pt x="408" y="677"/>
                </a:lnTo>
                <a:lnTo>
                  <a:pt x="411" y="673"/>
                </a:lnTo>
                <a:lnTo>
                  <a:pt x="415" y="670"/>
                </a:lnTo>
                <a:lnTo>
                  <a:pt x="420" y="669"/>
                </a:lnTo>
                <a:lnTo>
                  <a:pt x="420" y="669"/>
                </a:lnTo>
                <a:lnTo>
                  <a:pt x="422" y="667"/>
                </a:lnTo>
                <a:lnTo>
                  <a:pt x="424" y="667"/>
                </a:lnTo>
                <a:lnTo>
                  <a:pt x="424" y="664"/>
                </a:lnTo>
                <a:lnTo>
                  <a:pt x="424" y="663"/>
                </a:lnTo>
                <a:lnTo>
                  <a:pt x="421" y="657"/>
                </a:lnTo>
                <a:lnTo>
                  <a:pt x="415" y="653"/>
                </a:lnTo>
                <a:lnTo>
                  <a:pt x="415" y="653"/>
                </a:lnTo>
                <a:lnTo>
                  <a:pt x="412" y="652"/>
                </a:lnTo>
                <a:lnTo>
                  <a:pt x="412" y="650"/>
                </a:lnTo>
                <a:lnTo>
                  <a:pt x="415" y="649"/>
                </a:lnTo>
                <a:lnTo>
                  <a:pt x="420" y="647"/>
                </a:lnTo>
                <a:lnTo>
                  <a:pt x="425" y="647"/>
                </a:lnTo>
                <a:lnTo>
                  <a:pt x="430" y="649"/>
                </a:lnTo>
                <a:lnTo>
                  <a:pt x="435" y="650"/>
                </a:lnTo>
                <a:lnTo>
                  <a:pt x="438" y="653"/>
                </a:lnTo>
                <a:lnTo>
                  <a:pt x="438" y="653"/>
                </a:lnTo>
                <a:lnTo>
                  <a:pt x="444" y="659"/>
                </a:lnTo>
                <a:lnTo>
                  <a:pt x="451" y="663"/>
                </a:lnTo>
                <a:lnTo>
                  <a:pt x="457" y="664"/>
                </a:lnTo>
                <a:lnTo>
                  <a:pt x="459" y="664"/>
                </a:lnTo>
                <a:lnTo>
                  <a:pt x="462" y="662"/>
                </a:lnTo>
                <a:lnTo>
                  <a:pt x="462" y="662"/>
                </a:lnTo>
                <a:lnTo>
                  <a:pt x="472" y="656"/>
                </a:lnTo>
                <a:lnTo>
                  <a:pt x="486" y="649"/>
                </a:lnTo>
                <a:lnTo>
                  <a:pt x="501" y="644"/>
                </a:lnTo>
                <a:lnTo>
                  <a:pt x="505" y="644"/>
                </a:lnTo>
                <a:lnTo>
                  <a:pt x="506" y="644"/>
                </a:lnTo>
                <a:lnTo>
                  <a:pt x="506" y="646"/>
                </a:lnTo>
                <a:lnTo>
                  <a:pt x="506" y="646"/>
                </a:lnTo>
                <a:lnTo>
                  <a:pt x="505" y="649"/>
                </a:lnTo>
                <a:lnTo>
                  <a:pt x="502" y="652"/>
                </a:lnTo>
                <a:lnTo>
                  <a:pt x="491" y="657"/>
                </a:lnTo>
                <a:lnTo>
                  <a:pt x="478" y="663"/>
                </a:lnTo>
                <a:lnTo>
                  <a:pt x="472" y="666"/>
                </a:lnTo>
                <a:lnTo>
                  <a:pt x="468" y="670"/>
                </a:lnTo>
                <a:lnTo>
                  <a:pt x="468" y="670"/>
                </a:lnTo>
                <a:close/>
                <a:moveTo>
                  <a:pt x="715" y="928"/>
                </a:moveTo>
                <a:lnTo>
                  <a:pt x="715" y="928"/>
                </a:lnTo>
                <a:lnTo>
                  <a:pt x="713" y="928"/>
                </a:lnTo>
                <a:lnTo>
                  <a:pt x="711" y="925"/>
                </a:lnTo>
                <a:lnTo>
                  <a:pt x="711" y="918"/>
                </a:lnTo>
                <a:lnTo>
                  <a:pt x="710" y="912"/>
                </a:lnTo>
                <a:lnTo>
                  <a:pt x="708" y="908"/>
                </a:lnTo>
                <a:lnTo>
                  <a:pt x="705" y="903"/>
                </a:lnTo>
                <a:lnTo>
                  <a:pt x="701" y="899"/>
                </a:lnTo>
                <a:lnTo>
                  <a:pt x="701" y="899"/>
                </a:lnTo>
                <a:lnTo>
                  <a:pt x="696" y="896"/>
                </a:lnTo>
                <a:lnTo>
                  <a:pt x="691" y="892"/>
                </a:lnTo>
                <a:lnTo>
                  <a:pt x="683" y="882"/>
                </a:lnTo>
                <a:lnTo>
                  <a:pt x="678" y="872"/>
                </a:lnTo>
                <a:lnTo>
                  <a:pt x="677" y="864"/>
                </a:lnTo>
                <a:lnTo>
                  <a:pt x="677" y="864"/>
                </a:lnTo>
                <a:lnTo>
                  <a:pt x="678" y="861"/>
                </a:lnTo>
                <a:lnTo>
                  <a:pt x="680" y="858"/>
                </a:lnTo>
                <a:lnTo>
                  <a:pt x="683" y="856"/>
                </a:lnTo>
                <a:lnTo>
                  <a:pt x="686" y="855"/>
                </a:lnTo>
                <a:lnTo>
                  <a:pt x="688" y="854"/>
                </a:lnTo>
                <a:lnTo>
                  <a:pt x="691" y="855"/>
                </a:lnTo>
                <a:lnTo>
                  <a:pt x="696" y="855"/>
                </a:lnTo>
                <a:lnTo>
                  <a:pt x="697" y="858"/>
                </a:lnTo>
                <a:lnTo>
                  <a:pt x="697" y="858"/>
                </a:lnTo>
                <a:lnTo>
                  <a:pt x="703" y="866"/>
                </a:lnTo>
                <a:lnTo>
                  <a:pt x="707" y="879"/>
                </a:lnTo>
                <a:lnTo>
                  <a:pt x="713" y="893"/>
                </a:lnTo>
                <a:lnTo>
                  <a:pt x="717" y="903"/>
                </a:lnTo>
                <a:lnTo>
                  <a:pt x="717" y="903"/>
                </a:lnTo>
                <a:lnTo>
                  <a:pt x="720" y="911"/>
                </a:lnTo>
                <a:lnTo>
                  <a:pt x="720" y="919"/>
                </a:lnTo>
                <a:lnTo>
                  <a:pt x="718" y="925"/>
                </a:lnTo>
                <a:lnTo>
                  <a:pt x="717" y="928"/>
                </a:lnTo>
                <a:lnTo>
                  <a:pt x="715" y="928"/>
                </a:lnTo>
                <a:lnTo>
                  <a:pt x="715" y="92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5" name="Freeform 312">
            <a:extLst>
              <a:ext uri="{FF2B5EF4-FFF2-40B4-BE49-F238E27FC236}">
                <a16:creationId xmlns:a16="http://schemas.microsoft.com/office/drawing/2014/main" id="{018134BF-66E7-32C6-8733-FB2D954F575F}"/>
              </a:ext>
            </a:extLst>
          </p:cNvPr>
          <p:cNvSpPr>
            <a:spLocks noEditPoints="1"/>
          </p:cNvSpPr>
          <p:nvPr/>
        </p:nvSpPr>
        <p:spPr bwMode="gray">
          <a:xfrm>
            <a:off x="619901" y="3584550"/>
            <a:ext cx="1588897" cy="3403285"/>
          </a:xfrm>
          <a:custGeom>
            <a:avLst/>
            <a:gdLst/>
            <a:ahLst/>
            <a:cxnLst>
              <a:cxn ang="0">
                <a:pos x="505" y="322"/>
              </a:cxn>
              <a:cxn ang="0">
                <a:pos x="425" y="47"/>
              </a:cxn>
              <a:cxn ang="0">
                <a:pos x="249" y="24"/>
              </a:cxn>
              <a:cxn ang="0">
                <a:pos x="196" y="7"/>
              </a:cxn>
              <a:cxn ang="0">
                <a:pos x="121" y="27"/>
              </a:cxn>
              <a:cxn ang="0">
                <a:pos x="33" y="91"/>
              </a:cxn>
              <a:cxn ang="0">
                <a:pos x="117" y="142"/>
              </a:cxn>
              <a:cxn ang="0">
                <a:pos x="31" y="150"/>
              </a:cxn>
              <a:cxn ang="0">
                <a:pos x="67" y="191"/>
              </a:cxn>
              <a:cxn ang="0">
                <a:pos x="88" y="216"/>
              </a:cxn>
              <a:cxn ang="0">
                <a:pos x="33" y="258"/>
              </a:cxn>
              <a:cxn ang="0">
                <a:pos x="85" y="306"/>
              </a:cxn>
              <a:cxn ang="0">
                <a:pos x="134" y="335"/>
              </a:cxn>
              <a:cxn ang="0">
                <a:pos x="161" y="366"/>
              </a:cxn>
              <a:cxn ang="0">
                <a:pos x="98" y="413"/>
              </a:cxn>
              <a:cxn ang="0">
                <a:pos x="189" y="366"/>
              </a:cxn>
              <a:cxn ang="0">
                <a:pos x="225" y="317"/>
              </a:cxn>
              <a:cxn ang="0">
                <a:pos x="292" y="279"/>
              </a:cxn>
              <a:cxn ang="0">
                <a:pos x="265" y="323"/>
              </a:cxn>
              <a:cxn ang="0">
                <a:pos x="327" y="279"/>
              </a:cxn>
              <a:cxn ang="0">
                <a:pos x="358" y="295"/>
              </a:cxn>
              <a:cxn ang="0">
                <a:pos x="461" y="307"/>
              </a:cxn>
              <a:cxn ang="0">
                <a:pos x="526" y="346"/>
              </a:cxn>
              <a:cxn ang="0">
                <a:pos x="511" y="357"/>
              </a:cxn>
              <a:cxn ang="0">
                <a:pos x="538" y="369"/>
              </a:cxn>
              <a:cxn ang="0">
                <a:pos x="542" y="381"/>
              </a:cxn>
              <a:cxn ang="0">
                <a:pos x="565" y="384"/>
              </a:cxn>
              <a:cxn ang="0">
                <a:pos x="562" y="426"/>
              </a:cxn>
              <a:cxn ang="0">
                <a:pos x="600" y="426"/>
              </a:cxn>
              <a:cxn ang="0">
                <a:pos x="10" y="455"/>
              </a:cxn>
              <a:cxn ang="0">
                <a:pos x="226" y="359"/>
              </a:cxn>
              <a:cxn ang="0">
                <a:pos x="243" y="353"/>
              </a:cxn>
              <a:cxn ang="0">
                <a:pos x="36" y="299"/>
              </a:cxn>
              <a:cxn ang="0">
                <a:pos x="186" y="1070"/>
              </a:cxn>
              <a:cxn ang="0">
                <a:pos x="156" y="1063"/>
              </a:cxn>
              <a:cxn ang="0">
                <a:pos x="1569" y="616"/>
              </a:cxn>
              <a:cxn ang="0">
                <a:pos x="1393" y="697"/>
              </a:cxn>
              <a:cxn ang="0">
                <a:pos x="1374" y="653"/>
              </a:cxn>
              <a:cxn ang="0">
                <a:pos x="1323" y="630"/>
              </a:cxn>
              <a:cxn ang="0">
                <a:pos x="1293" y="632"/>
              </a:cxn>
              <a:cxn ang="0">
                <a:pos x="1302" y="602"/>
              </a:cxn>
              <a:cxn ang="0">
                <a:pos x="1225" y="588"/>
              </a:cxn>
              <a:cxn ang="0">
                <a:pos x="1196" y="558"/>
              </a:cxn>
              <a:cxn ang="0">
                <a:pos x="727" y="582"/>
              </a:cxn>
              <a:cxn ang="0">
                <a:pos x="718" y="603"/>
              </a:cxn>
              <a:cxn ang="0">
                <a:pos x="714" y="743"/>
              </a:cxn>
              <a:cxn ang="0">
                <a:pos x="768" y="830"/>
              </a:cxn>
              <a:cxn ang="0">
                <a:pos x="1001" y="888"/>
              </a:cxn>
              <a:cxn ang="0">
                <a:pos x="1102" y="952"/>
              </a:cxn>
              <a:cxn ang="0">
                <a:pos x="1138" y="950"/>
              </a:cxn>
              <a:cxn ang="0">
                <a:pos x="1202" y="913"/>
              </a:cxn>
              <a:cxn ang="0">
                <a:pos x="1265" y="926"/>
              </a:cxn>
              <a:cxn ang="0">
                <a:pos x="1296" y="908"/>
              </a:cxn>
              <a:cxn ang="0">
                <a:pos x="1374" y="955"/>
              </a:cxn>
              <a:cxn ang="0">
                <a:pos x="1407" y="945"/>
              </a:cxn>
              <a:cxn ang="0">
                <a:pos x="1450" y="840"/>
              </a:cxn>
              <a:cxn ang="0">
                <a:pos x="1482" y="798"/>
              </a:cxn>
              <a:cxn ang="0">
                <a:pos x="1478" y="736"/>
              </a:cxn>
              <a:cxn ang="0">
                <a:pos x="1492" y="741"/>
              </a:cxn>
              <a:cxn ang="0">
                <a:pos x="1521" y="709"/>
              </a:cxn>
              <a:cxn ang="0">
                <a:pos x="1568" y="665"/>
              </a:cxn>
              <a:cxn ang="0">
                <a:pos x="1616" y="586"/>
              </a:cxn>
            </a:cxnLst>
            <a:rect l="0" t="0" r="r" b="b"/>
            <a:pathLst>
              <a:path w="1629" h="1104">
                <a:moveTo>
                  <a:pt x="610" y="406"/>
                </a:moveTo>
                <a:lnTo>
                  <a:pt x="610" y="406"/>
                </a:lnTo>
                <a:lnTo>
                  <a:pt x="612" y="401"/>
                </a:lnTo>
                <a:lnTo>
                  <a:pt x="610" y="397"/>
                </a:lnTo>
                <a:lnTo>
                  <a:pt x="606" y="393"/>
                </a:lnTo>
                <a:lnTo>
                  <a:pt x="596" y="389"/>
                </a:lnTo>
                <a:lnTo>
                  <a:pt x="596" y="389"/>
                </a:lnTo>
                <a:lnTo>
                  <a:pt x="585" y="383"/>
                </a:lnTo>
                <a:lnTo>
                  <a:pt x="579" y="377"/>
                </a:lnTo>
                <a:lnTo>
                  <a:pt x="575" y="369"/>
                </a:lnTo>
                <a:lnTo>
                  <a:pt x="568" y="354"/>
                </a:lnTo>
                <a:lnTo>
                  <a:pt x="568" y="354"/>
                </a:lnTo>
                <a:lnTo>
                  <a:pt x="562" y="347"/>
                </a:lnTo>
                <a:lnTo>
                  <a:pt x="556" y="340"/>
                </a:lnTo>
                <a:lnTo>
                  <a:pt x="545" y="330"/>
                </a:lnTo>
                <a:lnTo>
                  <a:pt x="536" y="322"/>
                </a:lnTo>
                <a:lnTo>
                  <a:pt x="533" y="319"/>
                </a:lnTo>
                <a:lnTo>
                  <a:pt x="532" y="316"/>
                </a:lnTo>
                <a:lnTo>
                  <a:pt x="532" y="316"/>
                </a:lnTo>
                <a:lnTo>
                  <a:pt x="532" y="313"/>
                </a:lnTo>
                <a:lnTo>
                  <a:pt x="529" y="310"/>
                </a:lnTo>
                <a:lnTo>
                  <a:pt x="522" y="309"/>
                </a:lnTo>
                <a:lnTo>
                  <a:pt x="514" y="310"/>
                </a:lnTo>
                <a:lnTo>
                  <a:pt x="512" y="312"/>
                </a:lnTo>
                <a:lnTo>
                  <a:pt x="511" y="315"/>
                </a:lnTo>
                <a:lnTo>
                  <a:pt x="511" y="315"/>
                </a:lnTo>
                <a:lnTo>
                  <a:pt x="511" y="316"/>
                </a:lnTo>
                <a:lnTo>
                  <a:pt x="509" y="319"/>
                </a:lnTo>
                <a:lnTo>
                  <a:pt x="505" y="322"/>
                </a:lnTo>
                <a:lnTo>
                  <a:pt x="496" y="326"/>
                </a:lnTo>
                <a:lnTo>
                  <a:pt x="496" y="326"/>
                </a:lnTo>
                <a:lnTo>
                  <a:pt x="492" y="327"/>
                </a:lnTo>
                <a:lnTo>
                  <a:pt x="489" y="326"/>
                </a:lnTo>
                <a:lnTo>
                  <a:pt x="484" y="317"/>
                </a:lnTo>
                <a:lnTo>
                  <a:pt x="484" y="317"/>
                </a:lnTo>
                <a:lnTo>
                  <a:pt x="479" y="313"/>
                </a:lnTo>
                <a:lnTo>
                  <a:pt x="474" y="309"/>
                </a:lnTo>
                <a:lnTo>
                  <a:pt x="469" y="305"/>
                </a:lnTo>
                <a:lnTo>
                  <a:pt x="468" y="302"/>
                </a:lnTo>
                <a:lnTo>
                  <a:pt x="468" y="302"/>
                </a:lnTo>
                <a:lnTo>
                  <a:pt x="467" y="299"/>
                </a:lnTo>
                <a:lnTo>
                  <a:pt x="465" y="295"/>
                </a:lnTo>
                <a:lnTo>
                  <a:pt x="461" y="293"/>
                </a:lnTo>
                <a:lnTo>
                  <a:pt x="459" y="293"/>
                </a:lnTo>
                <a:lnTo>
                  <a:pt x="457" y="293"/>
                </a:lnTo>
                <a:lnTo>
                  <a:pt x="457" y="293"/>
                </a:lnTo>
                <a:lnTo>
                  <a:pt x="451" y="295"/>
                </a:lnTo>
                <a:lnTo>
                  <a:pt x="447" y="296"/>
                </a:lnTo>
                <a:lnTo>
                  <a:pt x="444" y="295"/>
                </a:lnTo>
                <a:lnTo>
                  <a:pt x="442" y="296"/>
                </a:lnTo>
                <a:lnTo>
                  <a:pt x="442" y="296"/>
                </a:lnTo>
                <a:lnTo>
                  <a:pt x="440" y="298"/>
                </a:lnTo>
                <a:lnTo>
                  <a:pt x="437" y="296"/>
                </a:lnTo>
                <a:lnTo>
                  <a:pt x="434" y="295"/>
                </a:lnTo>
                <a:lnTo>
                  <a:pt x="434" y="49"/>
                </a:lnTo>
                <a:lnTo>
                  <a:pt x="434" y="49"/>
                </a:lnTo>
                <a:lnTo>
                  <a:pt x="425" y="47"/>
                </a:lnTo>
                <a:lnTo>
                  <a:pt x="425" y="47"/>
                </a:lnTo>
                <a:lnTo>
                  <a:pt x="408" y="40"/>
                </a:lnTo>
                <a:lnTo>
                  <a:pt x="400" y="39"/>
                </a:lnTo>
                <a:lnTo>
                  <a:pt x="393" y="39"/>
                </a:lnTo>
                <a:lnTo>
                  <a:pt x="393" y="39"/>
                </a:lnTo>
                <a:lnTo>
                  <a:pt x="376" y="40"/>
                </a:lnTo>
                <a:lnTo>
                  <a:pt x="368" y="40"/>
                </a:lnTo>
                <a:lnTo>
                  <a:pt x="361" y="39"/>
                </a:lnTo>
                <a:lnTo>
                  <a:pt x="361" y="39"/>
                </a:lnTo>
                <a:lnTo>
                  <a:pt x="357" y="37"/>
                </a:lnTo>
                <a:lnTo>
                  <a:pt x="351" y="36"/>
                </a:lnTo>
                <a:lnTo>
                  <a:pt x="344" y="34"/>
                </a:lnTo>
                <a:lnTo>
                  <a:pt x="337" y="36"/>
                </a:lnTo>
                <a:lnTo>
                  <a:pt x="337" y="36"/>
                </a:lnTo>
                <a:lnTo>
                  <a:pt x="329" y="36"/>
                </a:lnTo>
                <a:lnTo>
                  <a:pt x="320" y="33"/>
                </a:lnTo>
                <a:lnTo>
                  <a:pt x="313" y="29"/>
                </a:lnTo>
                <a:lnTo>
                  <a:pt x="303" y="26"/>
                </a:lnTo>
                <a:lnTo>
                  <a:pt x="303" y="26"/>
                </a:lnTo>
                <a:lnTo>
                  <a:pt x="290" y="24"/>
                </a:lnTo>
                <a:lnTo>
                  <a:pt x="279" y="26"/>
                </a:lnTo>
                <a:lnTo>
                  <a:pt x="267" y="27"/>
                </a:lnTo>
                <a:lnTo>
                  <a:pt x="262" y="29"/>
                </a:lnTo>
                <a:lnTo>
                  <a:pt x="262" y="29"/>
                </a:lnTo>
                <a:lnTo>
                  <a:pt x="259" y="29"/>
                </a:lnTo>
                <a:lnTo>
                  <a:pt x="257" y="27"/>
                </a:lnTo>
                <a:lnTo>
                  <a:pt x="255" y="24"/>
                </a:lnTo>
                <a:lnTo>
                  <a:pt x="252" y="24"/>
                </a:lnTo>
                <a:lnTo>
                  <a:pt x="252" y="24"/>
                </a:lnTo>
                <a:lnTo>
                  <a:pt x="249" y="24"/>
                </a:lnTo>
                <a:lnTo>
                  <a:pt x="248" y="22"/>
                </a:lnTo>
                <a:lnTo>
                  <a:pt x="248" y="19"/>
                </a:lnTo>
                <a:lnTo>
                  <a:pt x="246" y="16"/>
                </a:lnTo>
                <a:lnTo>
                  <a:pt x="246" y="16"/>
                </a:lnTo>
                <a:lnTo>
                  <a:pt x="245" y="14"/>
                </a:lnTo>
                <a:lnTo>
                  <a:pt x="242" y="13"/>
                </a:lnTo>
                <a:lnTo>
                  <a:pt x="233" y="13"/>
                </a:lnTo>
                <a:lnTo>
                  <a:pt x="219" y="16"/>
                </a:lnTo>
                <a:lnTo>
                  <a:pt x="219" y="16"/>
                </a:lnTo>
                <a:lnTo>
                  <a:pt x="215" y="16"/>
                </a:lnTo>
                <a:lnTo>
                  <a:pt x="212" y="14"/>
                </a:lnTo>
                <a:lnTo>
                  <a:pt x="211" y="12"/>
                </a:lnTo>
                <a:lnTo>
                  <a:pt x="211" y="10"/>
                </a:lnTo>
                <a:lnTo>
                  <a:pt x="211" y="10"/>
                </a:lnTo>
                <a:lnTo>
                  <a:pt x="211" y="9"/>
                </a:lnTo>
                <a:lnTo>
                  <a:pt x="208" y="7"/>
                </a:lnTo>
                <a:lnTo>
                  <a:pt x="205" y="9"/>
                </a:lnTo>
                <a:lnTo>
                  <a:pt x="202" y="12"/>
                </a:lnTo>
                <a:lnTo>
                  <a:pt x="202" y="12"/>
                </a:lnTo>
                <a:lnTo>
                  <a:pt x="201" y="14"/>
                </a:lnTo>
                <a:lnTo>
                  <a:pt x="196" y="16"/>
                </a:lnTo>
                <a:lnTo>
                  <a:pt x="193" y="16"/>
                </a:lnTo>
                <a:lnTo>
                  <a:pt x="191" y="14"/>
                </a:lnTo>
                <a:lnTo>
                  <a:pt x="191" y="14"/>
                </a:lnTo>
                <a:lnTo>
                  <a:pt x="189" y="13"/>
                </a:lnTo>
                <a:lnTo>
                  <a:pt x="189" y="12"/>
                </a:lnTo>
                <a:lnTo>
                  <a:pt x="192" y="10"/>
                </a:lnTo>
                <a:lnTo>
                  <a:pt x="195" y="9"/>
                </a:lnTo>
                <a:lnTo>
                  <a:pt x="196" y="7"/>
                </a:lnTo>
                <a:lnTo>
                  <a:pt x="196" y="7"/>
                </a:lnTo>
                <a:lnTo>
                  <a:pt x="195" y="4"/>
                </a:lnTo>
                <a:lnTo>
                  <a:pt x="192" y="3"/>
                </a:lnTo>
                <a:lnTo>
                  <a:pt x="184" y="0"/>
                </a:lnTo>
                <a:lnTo>
                  <a:pt x="184" y="0"/>
                </a:lnTo>
                <a:lnTo>
                  <a:pt x="181" y="2"/>
                </a:lnTo>
                <a:lnTo>
                  <a:pt x="176" y="3"/>
                </a:lnTo>
                <a:lnTo>
                  <a:pt x="166" y="12"/>
                </a:lnTo>
                <a:lnTo>
                  <a:pt x="166" y="12"/>
                </a:lnTo>
                <a:lnTo>
                  <a:pt x="161" y="14"/>
                </a:lnTo>
                <a:lnTo>
                  <a:pt x="154" y="17"/>
                </a:lnTo>
                <a:lnTo>
                  <a:pt x="148" y="17"/>
                </a:lnTo>
                <a:lnTo>
                  <a:pt x="142" y="16"/>
                </a:lnTo>
                <a:lnTo>
                  <a:pt x="142" y="16"/>
                </a:lnTo>
                <a:lnTo>
                  <a:pt x="137" y="16"/>
                </a:lnTo>
                <a:lnTo>
                  <a:pt x="131" y="17"/>
                </a:lnTo>
                <a:lnTo>
                  <a:pt x="128" y="19"/>
                </a:lnTo>
                <a:lnTo>
                  <a:pt x="127" y="22"/>
                </a:lnTo>
                <a:lnTo>
                  <a:pt x="127" y="22"/>
                </a:lnTo>
                <a:lnTo>
                  <a:pt x="128" y="23"/>
                </a:lnTo>
                <a:lnTo>
                  <a:pt x="131" y="24"/>
                </a:lnTo>
                <a:lnTo>
                  <a:pt x="132" y="27"/>
                </a:lnTo>
                <a:lnTo>
                  <a:pt x="131" y="30"/>
                </a:lnTo>
                <a:lnTo>
                  <a:pt x="131" y="30"/>
                </a:lnTo>
                <a:lnTo>
                  <a:pt x="128" y="30"/>
                </a:lnTo>
                <a:lnTo>
                  <a:pt x="127" y="30"/>
                </a:lnTo>
                <a:lnTo>
                  <a:pt x="124" y="29"/>
                </a:lnTo>
                <a:lnTo>
                  <a:pt x="122" y="27"/>
                </a:lnTo>
                <a:lnTo>
                  <a:pt x="121" y="27"/>
                </a:lnTo>
                <a:lnTo>
                  <a:pt x="118" y="29"/>
                </a:lnTo>
                <a:lnTo>
                  <a:pt x="118" y="29"/>
                </a:lnTo>
                <a:lnTo>
                  <a:pt x="114" y="31"/>
                </a:lnTo>
                <a:lnTo>
                  <a:pt x="107" y="33"/>
                </a:lnTo>
                <a:lnTo>
                  <a:pt x="95" y="33"/>
                </a:lnTo>
                <a:lnTo>
                  <a:pt x="95" y="33"/>
                </a:lnTo>
                <a:lnTo>
                  <a:pt x="91" y="34"/>
                </a:lnTo>
                <a:lnTo>
                  <a:pt x="85" y="39"/>
                </a:lnTo>
                <a:lnTo>
                  <a:pt x="77" y="49"/>
                </a:lnTo>
                <a:lnTo>
                  <a:pt x="77" y="49"/>
                </a:lnTo>
                <a:lnTo>
                  <a:pt x="75" y="51"/>
                </a:lnTo>
                <a:lnTo>
                  <a:pt x="75" y="54"/>
                </a:lnTo>
                <a:lnTo>
                  <a:pt x="74" y="59"/>
                </a:lnTo>
                <a:lnTo>
                  <a:pt x="70" y="66"/>
                </a:lnTo>
                <a:lnTo>
                  <a:pt x="70" y="66"/>
                </a:lnTo>
                <a:lnTo>
                  <a:pt x="65" y="68"/>
                </a:lnTo>
                <a:lnTo>
                  <a:pt x="60" y="71"/>
                </a:lnTo>
                <a:lnTo>
                  <a:pt x="47" y="73"/>
                </a:lnTo>
                <a:lnTo>
                  <a:pt x="36" y="74"/>
                </a:lnTo>
                <a:lnTo>
                  <a:pt x="28" y="73"/>
                </a:lnTo>
                <a:lnTo>
                  <a:pt x="28" y="73"/>
                </a:lnTo>
                <a:lnTo>
                  <a:pt x="27" y="74"/>
                </a:lnTo>
                <a:lnTo>
                  <a:pt x="26" y="77"/>
                </a:lnTo>
                <a:lnTo>
                  <a:pt x="26" y="80"/>
                </a:lnTo>
                <a:lnTo>
                  <a:pt x="24" y="83"/>
                </a:lnTo>
                <a:lnTo>
                  <a:pt x="24" y="83"/>
                </a:lnTo>
                <a:lnTo>
                  <a:pt x="24" y="86"/>
                </a:lnTo>
                <a:lnTo>
                  <a:pt x="27" y="88"/>
                </a:lnTo>
                <a:lnTo>
                  <a:pt x="33" y="91"/>
                </a:lnTo>
                <a:lnTo>
                  <a:pt x="43" y="94"/>
                </a:lnTo>
                <a:lnTo>
                  <a:pt x="43" y="94"/>
                </a:lnTo>
                <a:lnTo>
                  <a:pt x="48" y="97"/>
                </a:lnTo>
                <a:lnTo>
                  <a:pt x="53" y="100"/>
                </a:lnTo>
                <a:lnTo>
                  <a:pt x="60" y="108"/>
                </a:lnTo>
                <a:lnTo>
                  <a:pt x="65" y="117"/>
                </a:lnTo>
                <a:lnTo>
                  <a:pt x="68" y="123"/>
                </a:lnTo>
                <a:lnTo>
                  <a:pt x="68" y="123"/>
                </a:lnTo>
                <a:lnTo>
                  <a:pt x="70" y="124"/>
                </a:lnTo>
                <a:lnTo>
                  <a:pt x="73" y="124"/>
                </a:lnTo>
                <a:lnTo>
                  <a:pt x="80" y="124"/>
                </a:lnTo>
                <a:lnTo>
                  <a:pt x="88" y="123"/>
                </a:lnTo>
                <a:lnTo>
                  <a:pt x="95" y="123"/>
                </a:lnTo>
                <a:lnTo>
                  <a:pt x="95" y="123"/>
                </a:lnTo>
                <a:lnTo>
                  <a:pt x="98" y="124"/>
                </a:lnTo>
                <a:lnTo>
                  <a:pt x="98" y="125"/>
                </a:lnTo>
                <a:lnTo>
                  <a:pt x="100" y="130"/>
                </a:lnTo>
                <a:lnTo>
                  <a:pt x="98" y="134"/>
                </a:lnTo>
                <a:lnTo>
                  <a:pt x="100" y="135"/>
                </a:lnTo>
                <a:lnTo>
                  <a:pt x="101" y="137"/>
                </a:lnTo>
                <a:lnTo>
                  <a:pt x="101" y="137"/>
                </a:lnTo>
                <a:lnTo>
                  <a:pt x="107" y="138"/>
                </a:lnTo>
                <a:lnTo>
                  <a:pt x="111" y="138"/>
                </a:lnTo>
                <a:lnTo>
                  <a:pt x="115" y="138"/>
                </a:lnTo>
                <a:lnTo>
                  <a:pt x="117" y="140"/>
                </a:lnTo>
                <a:lnTo>
                  <a:pt x="118" y="141"/>
                </a:lnTo>
                <a:lnTo>
                  <a:pt x="118" y="141"/>
                </a:lnTo>
                <a:lnTo>
                  <a:pt x="118" y="142"/>
                </a:lnTo>
                <a:lnTo>
                  <a:pt x="117" y="142"/>
                </a:lnTo>
                <a:lnTo>
                  <a:pt x="112" y="142"/>
                </a:lnTo>
                <a:lnTo>
                  <a:pt x="105" y="144"/>
                </a:lnTo>
                <a:lnTo>
                  <a:pt x="102" y="144"/>
                </a:lnTo>
                <a:lnTo>
                  <a:pt x="100" y="145"/>
                </a:lnTo>
                <a:lnTo>
                  <a:pt x="100" y="145"/>
                </a:lnTo>
                <a:lnTo>
                  <a:pt x="91" y="151"/>
                </a:lnTo>
                <a:lnTo>
                  <a:pt x="88" y="151"/>
                </a:lnTo>
                <a:lnTo>
                  <a:pt x="85" y="150"/>
                </a:lnTo>
                <a:lnTo>
                  <a:pt x="85" y="150"/>
                </a:lnTo>
                <a:lnTo>
                  <a:pt x="83" y="148"/>
                </a:lnTo>
                <a:lnTo>
                  <a:pt x="77" y="148"/>
                </a:lnTo>
                <a:lnTo>
                  <a:pt x="65" y="150"/>
                </a:lnTo>
                <a:lnTo>
                  <a:pt x="65" y="150"/>
                </a:lnTo>
                <a:lnTo>
                  <a:pt x="63" y="150"/>
                </a:lnTo>
                <a:lnTo>
                  <a:pt x="63" y="148"/>
                </a:lnTo>
                <a:lnTo>
                  <a:pt x="63" y="145"/>
                </a:lnTo>
                <a:lnTo>
                  <a:pt x="65" y="138"/>
                </a:lnTo>
                <a:lnTo>
                  <a:pt x="65" y="138"/>
                </a:lnTo>
                <a:lnTo>
                  <a:pt x="64" y="135"/>
                </a:lnTo>
                <a:lnTo>
                  <a:pt x="60" y="134"/>
                </a:lnTo>
                <a:lnTo>
                  <a:pt x="53" y="135"/>
                </a:lnTo>
                <a:lnTo>
                  <a:pt x="46" y="138"/>
                </a:lnTo>
                <a:lnTo>
                  <a:pt x="46" y="138"/>
                </a:lnTo>
                <a:lnTo>
                  <a:pt x="37" y="144"/>
                </a:lnTo>
                <a:lnTo>
                  <a:pt x="36" y="148"/>
                </a:lnTo>
                <a:lnTo>
                  <a:pt x="36" y="148"/>
                </a:lnTo>
                <a:lnTo>
                  <a:pt x="36" y="150"/>
                </a:lnTo>
                <a:lnTo>
                  <a:pt x="34" y="150"/>
                </a:lnTo>
                <a:lnTo>
                  <a:pt x="31" y="150"/>
                </a:lnTo>
                <a:lnTo>
                  <a:pt x="27" y="148"/>
                </a:lnTo>
                <a:lnTo>
                  <a:pt x="24" y="148"/>
                </a:lnTo>
                <a:lnTo>
                  <a:pt x="23" y="150"/>
                </a:lnTo>
                <a:lnTo>
                  <a:pt x="23" y="150"/>
                </a:lnTo>
                <a:lnTo>
                  <a:pt x="10" y="157"/>
                </a:lnTo>
                <a:lnTo>
                  <a:pt x="4" y="160"/>
                </a:lnTo>
                <a:lnTo>
                  <a:pt x="0" y="162"/>
                </a:lnTo>
                <a:lnTo>
                  <a:pt x="0" y="162"/>
                </a:lnTo>
                <a:lnTo>
                  <a:pt x="0" y="164"/>
                </a:lnTo>
                <a:lnTo>
                  <a:pt x="3" y="165"/>
                </a:lnTo>
                <a:lnTo>
                  <a:pt x="9" y="168"/>
                </a:lnTo>
                <a:lnTo>
                  <a:pt x="24" y="171"/>
                </a:lnTo>
                <a:lnTo>
                  <a:pt x="24" y="171"/>
                </a:lnTo>
                <a:lnTo>
                  <a:pt x="26" y="172"/>
                </a:lnTo>
                <a:lnTo>
                  <a:pt x="26" y="174"/>
                </a:lnTo>
                <a:lnTo>
                  <a:pt x="23" y="175"/>
                </a:lnTo>
                <a:lnTo>
                  <a:pt x="20" y="178"/>
                </a:lnTo>
                <a:lnTo>
                  <a:pt x="20" y="178"/>
                </a:lnTo>
                <a:lnTo>
                  <a:pt x="21" y="179"/>
                </a:lnTo>
                <a:lnTo>
                  <a:pt x="21" y="179"/>
                </a:lnTo>
                <a:lnTo>
                  <a:pt x="24" y="181"/>
                </a:lnTo>
                <a:lnTo>
                  <a:pt x="26" y="184"/>
                </a:lnTo>
                <a:lnTo>
                  <a:pt x="28" y="188"/>
                </a:lnTo>
                <a:lnTo>
                  <a:pt x="33" y="191"/>
                </a:lnTo>
                <a:lnTo>
                  <a:pt x="33" y="191"/>
                </a:lnTo>
                <a:lnTo>
                  <a:pt x="37" y="192"/>
                </a:lnTo>
                <a:lnTo>
                  <a:pt x="41" y="194"/>
                </a:lnTo>
                <a:lnTo>
                  <a:pt x="51" y="192"/>
                </a:lnTo>
                <a:lnTo>
                  <a:pt x="67" y="191"/>
                </a:lnTo>
                <a:lnTo>
                  <a:pt x="67" y="191"/>
                </a:lnTo>
                <a:lnTo>
                  <a:pt x="71" y="192"/>
                </a:lnTo>
                <a:lnTo>
                  <a:pt x="75" y="194"/>
                </a:lnTo>
                <a:lnTo>
                  <a:pt x="78" y="195"/>
                </a:lnTo>
                <a:lnTo>
                  <a:pt x="81" y="192"/>
                </a:lnTo>
                <a:lnTo>
                  <a:pt x="81" y="192"/>
                </a:lnTo>
                <a:lnTo>
                  <a:pt x="87" y="188"/>
                </a:lnTo>
                <a:lnTo>
                  <a:pt x="94" y="184"/>
                </a:lnTo>
                <a:lnTo>
                  <a:pt x="98" y="181"/>
                </a:lnTo>
                <a:lnTo>
                  <a:pt x="102" y="181"/>
                </a:lnTo>
                <a:lnTo>
                  <a:pt x="107" y="181"/>
                </a:lnTo>
                <a:lnTo>
                  <a:pt x="110" y="182"/>
                </a:lnTo>
                <a:lnTo>
                  <a:pt x="110" y="182"/>
                </a:lnTo>
                <a:lnTo>
                  <a:pt x="112" y="185"/>
                </a:lnTo>
                <a:lnTo>
                  <a:pt x="112" y="187"/>
                </a:lnTo>
                <a:lnTo>
                  <a:pt x="110" y="189"/>
                </a:lnTo>
                <a:lnTo>
                  <a:pt x="105" y="191"/>
                </a:lnTo>
                <a:lnTo>
                  <a:pt x="105" y="192"/>
                </a:lnTo>
                <a:lnTo>
                  <a:pt x="105" y="194"/>
                </a:lnTo>
                <a:lnTo>
                  <a:pt x="105" y="194"/>
                </a:lnTo>
                <a:lnTo>
                  <a:pt x="108" y="198"/>
                </a:lnTo>
                <a:lnTo>
                  <a:pt x="111" y="204"/>
                </a:lnTo>
                <a:lnTo>
                  <a:pt x="111" y="211"/>
                </a:lnTo>
                <a:lnTo>
                  <a:pt x="110" y="214"/>
                </a:lnTo>
                <a:lnTo>
                  <a:pt x="107" y="215"/>
                </a:lnTo>
                <a:lnTo>
                  <a:pt x="107" y="215"/>
                </a:lnTo>
                <a:lnTo>
                  <a:pt x="101" y="218"/>
                </a:lnTo>
                <a:lnTo>
                  <a:pt x="97" y="218"/>
                </a:lnTo>
                <a:lnTo>
                  <a:pt x="88" y="216"/>
                </a:lnTo>
                <a:lnTo>
                  <a:pt x="88" y="216"/>
                </a:lnTo>
                <a:lnTo>
                  <a:pt x="87" y="216"/>
                </a:lnTo>
                <a:lnTo>
                  <a:pt x="85" y="218"/>
                </a:lnTo>
                <a:lnTo>
                  <a:pt x="84" y="221"/>
                </a:lnTo>
                <a:lnTo>
                  <a:pt x="83" y="225"/>
                </a:lnTo>
                <a:lnTo>
                  <a:pt x="80" y="229"/>
                </a:lnTo>
                <a:lnTo>
                  <a:pt x="80" y="229"/>
                </a:lnTo>
                <a:lnTo>
                  <a:pt x="77" y="231"/>
                </a:lnTo>
                <a:lnTo>
                  <a:pt x="74" y="231"/>
                </a:lnTo>
                <a:lnTo>
                  <a:pt x="70" y="229"/>
                </a:lnTo>
                <a:lnTo>
                  <a:pt x="64" y="226"/>
                </a:lnTo>
                <a:lnTo>
                  <a:pt x="61" y="225"/>
                </a:lnTo>
                <a:lnTo>
                  <a:pt x="58" y="224"/>
                </a:lnTo>
                <a:lnTo>
                  <a:pt x="58" y="224"/>
                </a:lnTo>
                <a:lnTo>
                  <a:pt x="55" y="225"/>
                </a:lnTo>
                <a:lnTo>
                  <a:pt x="54" y="226"/>
                </a:lnTo>
                <a:lnTo>
                  <a:pt x="53" y="231"/>
                </a:lnTo>
                <a:lnTo>
                  <a:pt x="53" y="236"/>
                </a:lnTo>
                <a:lnTo>
                  <a:pt x="53" y="241"/>
                </a:lnTo>
                <a:lnTo>
                  <a:pt x="53" y="241"/>
                </a:lnTo>
                <a:lnTo>
                  <a:pt x="53" y="242"/>
                </a:lnTo>
                <a:lnTo>
                  <a:pt x="51" y="243"/>
                </a:lnTo>
                <a:lnTo>
                  <a:pt x="46" y="243"/>
                </a:lnTo>
                <a:lnTo>
                  <a:pt x="40" y="246"/>
                </a:lnTo>
                <a:lnTo>
                  <a:pt x="38" y="248"/>
                </a:lnTo>
                <a:lnTo>
                  <a:pt x="37" y="252"/>
                </a:lnTo>
                <a:lnTo>
                  <a:pt x="37" y="252"/>
                </a:lnTo>
                <a:lnTo>
                  <a:pt x="34" y="256"/>
                </a:lnTo>
                <a:lnTo>
                  <a:pt x="33" y="258"/>
                </a:lnTo>
                <a:lnTo>
                  <a:pt x="28" y="259"/>
                </a:lnTo>
                <a:lnTo>
                  <a:pt x="26" y="261"/>
                </a:lnTo>
                <a:lnTo>
                  <a:pt x="26" y="261"/>
                </a:lnTo>
                <a:lnTo>
                  <a:pt x="28" y="266"/>
                </a:lnTo>
                <a:lnTo>
                  <a:pt x="28" y="266"/>
                </a:lnTo>
                <a:lnTo>
                  <a:pt x="34" y="272"/>
                </a:lnTo>
                <a:lnTo>
                  <a:pt x="37" y="275"/>
                </a:lnTo>
                <a:lnTo>
                  <a:pt x="40" y="275"/>
                </a:lnTo>
                <a:lnTo>
                  <a:pt x="43" y="276"/>
                </a:lnTo>
                <a:lnTo>
                  <a:pt x="43" y="276"/>
                </a:lnTo>
                <a:lnTo>
                  <a:pt x="46" y="278"/>
                </a:lnTo>
                <a:lnTo>
                  <a:pt x="46" y="280"/>
                </a:lnTo>
                <a:lnTo>
                  <a:pt x="43" y="285"/>
                </a:lnTo>
                <a:lnTo>
                  <a:pt x="41" y="289"/>
                </a:lnTo>
                <a:lnTo>
                  <a:pt x="41" y="290"/>
                </a:lnTo>
                <a:lnTo>
                  <a:pt x="43" y="292"/>
                </a:lnTo>
                <a:lnTo>
                  <a:pt x="43" y="292"/>
                </a:lnTo>
                <a:lnTo>
                  <a:pt x="48" y="295"/>
                </a:lnTo>
                <a:lnTo>
                  <a:pt x="53" y="299"/>
                </a:lnTo>
                <a:lnTo>
                  <a:pt x="63" y="310"/>
                </a:lnTo>
                <a:lnTo>
                  <a:pt x="63" y="310"/>
                </a:lnTo>
                <a:lnTo>
                  <a:pt x="64" y="312"/>
                </a:lnTo>
                <a:lnTo>
                  <a:pt x="67" y="312"/>
                </a:lnTo>
                <a:lnTo>
                  <a:pt x="71" y="310"/>
                </a:lnTo>
                <a:lnTo>
                  <a:pt x="75" y="309"/>
                </a:lnTo>
                <a:lnTo>
                  <a:pt x="81" y="307"/>
                </a:lnTo>
                <a:lnTo>
                  <a:pt x="81" y="307"/>
                </a:lnTo>
                <a:lnTo>
                  <a:pt x="84" y="307"/>
                </a:lnTo>
                <a:lnTo>
                  <a:pt x="85" y="306"/>
                </a:lnTo>
                <a:lnTo>
                  <a:pt x="87" y="302"/>
                </a:lnTo>
                <a:lnTo>
                  <a:pt x="87" y="300"/>
                </a:lnTo>
                <a:lnTo>
                  <a:pt x="88" y="300"/>
                </a:lnTo>
                <a:lnTo>
                  <a:pt x="90" y="300"/>
                </a:lnTo>
                <a:lnTo>
                  <a:pt x="90" y="300"/>
                </a:lnTo>
                <a:lnTo>
                  <a:pt x="92" y="305"/>
                </a:lnTo>
                <a:lnTo>
                  <a:pt x="95" y="310"/>
                </a:lnTo>
                <a:lnTo>
                  <a:pt x="97" y="315"/>
                </a:lnTo>
                <a:lnTo>
                  <a:pt x="97" y="317"/>
                </a:lnTo>
                <a:lnTo>
                  <a:pt x="95" y="319"/>
                </a:lnTo>
                <a:lnTo>
                  <a:pt x="95" y="319"/>
                </a:lnTo>
                <a:lnTo>
                  <a:pt x="94" y="322"/>
                </a:lnTo>
                <a:lnTo>
                  <a:pt x="94" y="326"/>
                </a:lnTo>
                <a:lnTo>
                  <a:pt x="94" y="335"/>
                </a:lnTo>
                <a:lnTo>
                  <a:pt x="94" y="335"/>
                </a:lnTo>
                <a:lnTo>
                  <a:pt x="95" y="336"/>
                </a:lnTo>
                <a:lnTo>
                  <a:pt x="97" y="337"/>
                </a:lnTo>
                <a:lnTo>
                  <a:pt x="102" y="337"/>
                </a:lnTo>
                <a:lnTo>
                  <a:pt x="108" y="336"/>
                </a:lnTo>
                <a:lnTo>
                  <a:pt x="111" y="335"/>
                </a:lnTo>
                <a:lnTo>
                  <a:pt x="112" y="333"/>
                </a:lnTo>
                <a:lnTo>
                  <a:pt x="112" y="333"/>
                </a:lnTo>
                <a:lnTo>
                  <a:pt x="112" y="330"/>
                </a:lnTo>
                <a:lnTo>
                  <a:pt x="115" y="330"/>
                </a:lnTo>
                <a:lnTo>
                  <a:pt x="121" y="329"/>
                </a:lnTo>
                <a:lnTo>
                  <a:pt x="128" y="330"/>
                </a:lnTo>
                <a:lnTo>
                  <a:pt x="131" y="332"/>
                </a:lnTo>
                <a:lnTo>
                  <a:pt x="134" y="335"/>
                </a:lnTo>
                <a:lnTo>
                  <a:pt x="134" y="335"/>
                </a:lnTo>
                <a:lnTo>
                  <a:pt x="138" y="339"/>
                </a:lnTo>
                <a:lnTo>
                  <a:pt x="142" y="342"/>
                </a:lnTo>
                <a:lnTo>
                  <a:pt x="144" y="342"/>
                </a:lnTo>
                <a:lnTo>
                  <a:pt x="144" y="337"/>
                </a:lnTo>
                <a:lnTo>
                  <a:pt x="144" y="337"/>
                </a:lnTo>
                <a:lnTo>
                  <a:pt x="145" y="333"/>
                </a:lnTo>
                <a:lnTo>
                  <a:pt x="147" y="329"/>
                </a:lnTo>
                <a:lnTo>
                  <a:pt x="149" y="327"/>
                </a:lnTo>
                <a:lnTo>
                  <a:pt x="151" y="327"/>
                </a:lnTo>
                <a:lnTo>
                  <a:pt x="151" y="329"/>
                </a:lnTo>
                <a:lnTo>
                  <a:pt x="151" y="329"/>
                </a:lnTo>
                <a:lnTo>
                  <a:pt x="152" y="333"/>
                </a:lnTo>
                <a:lnTo>
                  <a:pt x="155" y="335"/>
                </a:lnTo>
                <a:lnTo>
                  <a:pt x="161" y="333"/>
                </a:lnTo>
                <a:lnTo>
                  <a:pt x="168" y="332"/>
                </a:lnTo>
                <a:lnTo>
                  <a:pt x="168" y="332"/>
                </a:lnTo>
                <a:lnTo>
                  <a:pt x="174" y="329"/>
                </a:lnTo>
                <a:lnTo>
                  <a:pt x="175" y="329"/>
                </a:lnTo>
                <a:lnTo>
                  <a:pt x="175" y="330"/>
                </a:lnTo>
                <a:lnTo>
                  <a:pt x="168" y="339"/>
                </a:lnTo>
                <a:lnTo>
                  <a:pt x="168" y="339"/>
                </a:lnTo>
                <a:lnTo>
                  <a:pt x="166" y="343"/>
                </a:lnTo>
                <a:lnTo>
                  <a:pt x="165" y="346"/>
                </a:lnTo>
                <a:lnTo>
                  <a:pt x="165" y="354"/>
                </a:lnTo>
                <a:lnTo>
                  <a:pt x="165" y="362"/>
                </a:lnTo>
                <a:lnTo>
                  <a:pt x="164" y="363"/>
                </a:lnTo>
                <a:lnTo>
                  <a:pt x="162" y="364"/>
                </a:lnTo>
                <a:lnTo>
                  <a:pt x="162" y="364"/>
                </a:lnTo>
                <a:lnTo>
                  <a:pt x="161" y="366"/>
                </a:lnTo>
                <a:lnTo>
                  <a:pt x="158" y="367"/>
                </a:lnTo>
                <a:lnTo>
                  <a:pt x="154" y="373"/>
                </a:lnTo>
                <a:lnTo>
                  <a:pt x="149" y="379"/>
                </a:lnTo>
                <a:lnTo>
                  <a:pt x="147" y="380"/>
                </a:lnTo>
                <a:lnTo>
                  <a:pt x="144" y="381"/>
                </a:lnTo>
                <a:lnTo>
                  <a:pt x="144" y="381"/>
                </a:lnTo>
                <a:lnTo>
                  <a:pt x="139" y="383"/>
                </a:lnTo>
                <a:lnTo>
                  <a:pt x="135" y="384"/>
                </a:lnTo>
                <a:lnTo>
                  <a:pt x="127" y="391"/>
                </a:lnTo>
                <a:lnTo>
                  <a:pt x="117" y="403"/>
                </a:lnTo>
                <a:lnTo>
                  <a:pt x="117" y="403"/>
                </a:lnTo>
                <a:lnTo>
                  <a:pt x="114" y="403"/>
                </a:lnTo>
                <a:lnTo>
                  <a:pt x="112" y="403"/>
                </a:lnTo>
                <a:lnTo>
                  <a:pt x="104" y="401"/>
                </a:lnTo>
                <a:lnTo>
                  <a:pt x="95" y="401"/>
                </a:lnTo>
                <a:lnTo>
                  <a:pt x="92" y="403"/>
                </a:lnTo>
                <a:lnTo>
                  <a:pt x="91" y="406"/>
                </a:lnTo>
                <a:lnTo>
                  <a:pt x="91" y="406"/>
                </a:lnTo>
                <a:lnTo>
                  <a:pt x="88" y="411"/>
                </a:lnTo>
                <a:lnTo>
                  <a:pt x="83" y="416"/>
                </a:lnTo>
                <a:lnTo>
                  <a:pt x="80" y="420"/>
                </a:lnTo>
                <a:lnTo>
                  <a:pt x="78" y="421"/>
                </a:lnTo>
                <a:lnTo>
                  <a:pt x="80" y="423"/>
                </a:lnTo>
                <a:lnTo>
                  <a:pt x="80" y="423"/>
                </a:lnTo>
                <a:lnTo>
                  <a:pt x="84" y="423"/>
                </a:lnTo>
                <a:lnTo>
                  <a:pt x="90" y="420"/>
                </a:lnTo>
                <a:lnTo>
                  <a:pt x="95" y="416"/>
                </a:lnTo>
                <a:lnTo>
                  <a:pt x="98" y="413"/>
                </a:lnTo>
                <a:lnTo>
                  <a:pt x="98" y="413"/>
                </a:lnTo>
                <a:lnTo>
                  <a:pt x="100" y="410"/>
                </a:lnTo>
                <a:lnTo>
                  <a:pt x="101" y="410"/>
                </a:lnTo>
                <a:lnTo>
                  <a:pt x="104" y="411"/>
                </a:lnTo>
                <a:lnTo>
                  <a:pt x="104" y="411"/>
                </a:lnTo>
                <a:lnTo>
                  <a:pt x="107" y="413"/>
                </a:lnTo>
                <a:lnTo>
                  <a:pt x="111" y="413"/>
                </a:lnTo>
                <a:lnTo>
                  <a:pt x="118" y="407"/>
                </a:lnTo>
                <a:lnTo>
                  <a:pt x="118" y="407"/>
                </a:lnTo>
                <a:lnTo>
                  <a:pt x="121" y="406"/>
                </a:lnTo>
                <a:lnTo>
                  <a:pt x="124" y="406"/>
                </a:lnTo>
                <a:lnTo>
                  <a:pt x="129" y="406"/>
                </a:lnTo>
                <a:lnTo>
                  <a:pt x="129" y="406"/>
                </a:lnTo>
                <a:lnTo>
                  <a:pt x="131" y="406"/>
                </a:lnTo>
                <a:lnTo>
                  <a:pt x="134" y="404"/>
                </a:lnTo>
                <a:lnTo>
                  <a:pt x="138" y="403"/>
                </a:lnTo>
                <a:lnTo>
                  <a:pt x="144" y="400"/>
                </a:lnTo>
                <a:lnTo>
                  <a:pt x="144" y="400"/>
                </a:lnTo>
                <a:lnTo>
                  <a:pt x="149" y="399"/>
                </a:lnTo>
                <a:lnTo>
                  <a:pt x="151" y="397"/>
                </a:lnTo>
                <a:lnTo>
                  <a:pt x="154" y="391"/>
                </a:lnTo>
                <a:lnTo>
                  <a:pt x="154" y="391"/>
                </a:lnTo>
                <a:lnTo>
                  <a:pt x="158" y="386"/>
                </a:lnTo>
                <a:lnTo>
                  <a:pt x="166" y="381"/>
                </a:lnTo>
                <a:lnTo>
                  <a:pt x="182" y="374"/>
                </a:lnTo>
                <a:lnTo>
                  <a:pt x="182" y="374"/>
                </a:lnTo>
                <a:lnTo>
                  <a:pt x="185" y="373"/>
                </a:lnTo>
                <a:lnTo>
                  <a:pt x="185" y="370"/>
                </a:lnTo>
                <a:lnTo>
                  <a:pt x="186" y="367"/>
                </a:lnTo>
                <a:lnTo>
                  <a:pt x="189" y="366"/>
                </a:lnTo>
                <a:lnTo>
                  <a:pt x="189" y="366"/>
                </a:lnTo>
                <a:lnTo>
                  <a:pt x="192" y="364"/>
                </a:lnTo>
                <a:lnTo>
                  <a:pt x="196" y="362"/>
                </a:lnTo>
                <a:lnTo>
                  <a:pt x="206" y="354"/>
                </a:lnTo>
                <a:lnTo>
                  <a:pt x="206" y="354"/>
                </a:lnTo>
                <a:lnTo>
                  <a:pt x="211" y="352"/>
                </a:lnTo>
                <a:lnTo>
                  <a:pt x="213" y="352"/>
                </a:lnTo>
                <a:lnTo>
                  <a:pt x="219" y="350"/>
                </a:lnTo>
                <a:lnTo>
                  <a:pt x="219" y="350"/>
                </a:lnTo>
                <a:lnTo>
                  <a:pt x="220" y="349"/>
                </a:lnTo>
                <a:lnTo>
                  <a:pt x="220" y="347"/>
                </a:lnTo>
                <a:lnTo>
                  <a:pt x="222" y="344"/>
                </a:lnTo>
                <a:lnTo>
                  <a:pt x="222" y="340"/>
                </a:lnTo>
                <a:lnTo>
                  <a:pt x="223" y="339"/>
                </a:lnTo>
                <a:lnTo>
                  <a:pt x="225" y="339"/>
                </a:lnTo>
                <a:lnTo>
                  <a:pt x="225" y="339"/>
                </a:lnTo>
                <a:lnTo>
                  <a:pt x="228" y="337"/>
                </a:lnTo>
                <a:lnTo>
                  <a:pt x="230" y="336"/>
                </a:lnTo>
                <a:lnTo>
                  <a:pt x="232" y="333"/>
                </a:lnTo>
                <a:lnTo>
                  <a:pt x="232" y="330"/>
                </a:lnTo>
                <a:lnTo>
                  <a:pt x="232" y="330"/>
                </a:lnTo>
                <a:lnTo>
                  <a:pt x="232" y="329"/>
                </a:lnTo>
                <a:lnTo>
                  <a:pt x="230" y="327"/>
                </a:lnTo>
                <a:lnTo>
                  <a:pt x="226" y="326"/>
                </a:lnTo>
                <a:lnTo>
                  <a:pt x="222" y="325"/>
                </a:lnTo>
                <a:lnTo>
                  <a:pt x="219" y="323"/>
                </a:lnTo>
                <a:lnTo>
                  <a:pt x="219" y="323"/>
                </a:lnTo>
                <a:lnTo>
                  <a:pt x="220" y="320"/>
                </a:lnTo>
                <a:lnTo>
                  <a:pt x="225" y="317"/>
                </a:lnTo>
                <a:lnTo>
                  <a:pt x="229" y="313"/>
                </a:lnTo>
                <a:lnTo>
                  <a:pt x="233" y="312"/>
                </a:lnTo>
                <a:lnTo>
                  <a:pt x="233" y="312"/>
                </a:lnTo>
                <a:lnTo>
                  <a:pt x="236" y="312"/>
                </a:lnTo>
                <a:lnTo>
                  <a:pt x="239" y="310"/>
                </a:lnTo>
                <a:lnTo>
                  <a:pt x="242" y="306"/>
                </a:lnTo>
                <a:lnTo>
                  <a:pt x="243" y="303"/>
                </a:lnTo>
                <a:lnTo>
                  <a:pt x="243" y="303"/>
                </a:lnTo>
                <a:lnTo>
                  <a:pt x="245" y="299"/>
                </a:lnTo>
                <a:lnTo>
                  <a:pt x="248" y="296"/>
                </a:lnTo>
                <a:lnTo>
                  <a:pt x="255" y="290"/>
                </a:lnTo>
                <a:lnTo>
                  <a:pt x="255" y="290"/>
                </a:lnTo>
                <a:lnTo>
                  <a:pt x="256" y="288"/>
                </a:lnTo>
                <a:lnTo>
                  <a:pt x="257" y="285"/>
                </a:lnTo>
                <a:lnTo>
                  <a:pt x="260" y="282"/>
                </a:lnTo>
                <a:lnTo>
                  <a:pt x="262" y="282"/>
                </a:lnTo>
                <a:lnTo>
                  <a:pt x="262" y="282"/>
                </a:lnTo>
                <a:lnTo>
                  <a:pt x="266" y="280"/>
                </a:lnTo>
                <a:lnTo>
                  <a:pt x="269" y="278"/>
                </a:lnTo>
                <a:lnTo>
                  <a:pt x="276" y="272"/>
                </a:lnTo>
                <a:lnTo>
                  <a:pt x="276" y="272"/>
                </a:lnTo>
                <a:lnTo>
                  <a:pt x="279" y="270"/>
                </a:lnTo>
                <a:lnTo>
                  <a:pt x="279" y="272"/>
                </a:lnTo>
                <a:lnTo>
                  <a:pt x="280" y="275"/>
                </a:lnTo>
                <a:lnTo>
                  <a:pt x="286" y="276"/>
                </a:lnTo>
                <a:lnTo>
                  <a:pt x="286" y="276"/>
                </a:lnTo>
                <a:lnTo>
                  <a:pt x="289" y="276"/>
                </a:lnTo>
                <a:lnTo>
                  <a:pt x="290" y="278"/>
                </a:lnTo>
                <a:lnTo>
                  <a:pt x="292" y="279"/>
                </a:lnTo>
                <a:lnTo>
                  <a:pt x="292" y="280"/>
                </a:lnTo>
                <a:lnTo>
                  <a:pt x="290" y="282"/>
                </a:lnTo>
                <a:lnTo>
                  <a:pt x="289" y="282"/>
                </a:lnTo>
                <a:lnTo>
                  <a:pt x="286" y="282"/>
                </a:lnTo>
                <a:lnTo>
                  <a:pt x="286" y="282"/>
                </a:lnTo>
                <a:lnTo>
                  <a:pt x="282" y="280"/>
                </a:lnTo>
                <a:lnTo>
                  <a:pt x="277" y="280"/>
                </a:lnTo>
                <a:lnTo>
                  <a:pt x="273" y="282"/>
                </a:lnTo>
                <a:lnTo>
                  <a:pt x="269" y="285"/>
                </a:lnTo>
                <a:lnTo>
                  <a:pt x="269" y="285"/>
                </a:lnTo>
                <a:lnTo>
                  <a:pt x="266" y="289"/>
                </a:lnTo>
                <a:lnTo>
                  <a:pt x="266" y="292"/>
                </a:lnTo>
                <a:lnTo>
                  <a:pt x="265" y="295"/>
                </a:lnTo>
                <a:lnTo>
                  <a:pt x="263" y="299"/>
                </a:lnTo>
                <a:lnTo>
                  <a:pt x="263" y="299"/>
                </a:lnTo>
                <a:lnTo>
                  <a:pt x="260" y="305"/>
                </a:lnTo>
                <a:lnTo>
                  <a:pt x="259" y="307"/>
                </a:lnTo>
                <a:lnTo>
                  <a:pt x="260" y="310"/>
                </a:lnTo>
                <a:lnTo>
                  <a:pt x="265" y="312"/>
                </a:lnTo>
                <a:lnTo>
                  <a:pt x="265" y="312"/>
                </a:lnTo>
                <a:lnTo>
                  <a:pt x="266" y="312"/>
                </a:lnTo>
                <a:lnTo>
                  <a:pt x="266" y="315"/>
                </a:lnTo>
                <a:lnTo>
                  <a:pt x="263" y="316"/>
                </a:lnTo>
                <a:lnTo>
                  <a:pt x="259" y="319"/>
                </a:lnTo>
                <a:lnTo>
                  <a:pt x="259" y="319"/>
                </a:lnTo>
                <a:lnTo>
                  <a:pt x="256" y="320"/>
                </a:lnTo>
                <a:lnTo>
                  <a:pt x="256" y="322"/>
                </a:lnTo>
                <a:lnTo>
                  <a:pt x="259" y="323"/>
                </a:lnTo>
                <a:lnTo>
                  <a:pt x="265" y="323"/>
                </a:lnTo>
                <a:lnTo>
                  <a:pt x="265" y="323"/>
                </a:lnTo>
                <a:lnTo>
                  <a:pt x="272" y="322"/>
                </a:lnTo>
                <a:lnTo>
                  <a:pt x="279" y="317"/>
                </a:lnTo>
                <a:lnTo>
                  <a:pt x="287" y="312"/>
                </a:lnTo>
                <a:lnTo>
                  <a:pt x="296" y="306"/>
                </a:lnTo>
                <a:lnTo>
                  <a:pt x="296" y="306"/>
                </a:lnTo>
                <a:lnTo>
                  <a:pt x="304" y="303"/>
                </a:lnTo>
                <a:lnTo>
                  <a:pt x="312" y="305"/>
                </a:lnTo>
                <a:lnTo>
                  <a:pt x="316" y="305"/>
                </a:lnTo>
                <a:lnTo>
                  <a:pt x="320" y="305"/>
                </a:lnTo>
                <a:lnTo>
                  <a:pt x="320" y="305"/>
                </a:lnTo>
                <a:lnTo>
                  <a:pt x="320" y="303"/>
                </a:lnTo>
                <a:lnTo>
                  <a:pt x="320" y="302"/>
                </a:lnTo>
                <a:lnTo>
                  <a:pt x="319" y="299"/>
                </a:lnTo>
                <a:lnTo>
                  <a:pt x="320" y="298"/>
                </a:lnTo>
                <a:lnTo>
                  <a:pt x="320" y="298"/>
                </a:lnTo>
                <a:lnTo>
                  <a:pt x="320" y="296"/>
                </a:lnTo>
                <a:lnTo>
                  <a:pt x="319" y="295"/>
                </a:lnTo>
                <a:lnTo>
                  <a:pt x="316" y="292"/>
                </a:lnTo>
                <a:lnTo>
                  <a:pt x="313" y="288"/>
                </a:lnTo>
                <a:lnTo>
                  <a:pt x="313" y="288"/>
                </a:lnTo>
                <a:lnTo>
                  <a:pt x="313" y="285"/>
                </a:lnTo>
                <a:lnTo>
                  <a:pt x="314" y="283"/>
                </a:lnTo>
                <a:lnTo>
                  <a:pt x="316" y="282"/>
                </a:lnTo>
                <a:lnTo>
                  <a:pt x="319" y="279"/>
                </a:lnTo>
                <a:lnTo>
                  <a:pt x="319" y="279"/>
                </a:lnTo>
                <a:lnTo>
                  <a:pt x="320" y="278"/>
                </a:lnTo>
                <a:lnTo>
                  <a:pt x="322" y="276"/>
                </a:lnTo>
                <a:lnTo>
                  <a:pt x="327" y="279"/>
                </a:lnTo>
                <a:lnTo>
                  <a:pt x="327" y="279"/>
                </a:lnTo>
                <a:lnTo>
                  <a:pt x="330" y="279"/>
                </a:lnTo>
                <a:lnTo>
                  <a:pt x="333" y="279"/>
                </a:lnTo>
                <a:lnTo>
                  <a:pt x="336" y="280"/>
                </a:lnTo>
                <a:lnTo>
                  <a:pt x="339" y="283"/>
                </a:lnTo>
                <a:lnTo>
                  <a:pt x="339" y="283"/>
                </a:lnTo>
                <a:lnTo>
                  <a:pt x="340" y="285"/>
                </a:lnTo>
                <a:lnTo>
                  <a:pt x="341" y="286"/>
                </a:lnTo>
                <a:lnTo>
                  <a:pt x="344" y="285"/>
                </a:lnTo>
                <a:lnTo>
                  <a:pt x="347" y="285"/>
                </a:lnTo>
                <a:lnTo>
                  <a:pt x="349" y="285"/>
                </a:lnTo>
                <a:lnTo>
                  <a:pt x="351" y="286"/>
                </a:lnTo>
                <a:lnTo>
                  <a:pt x="351" y="286"/>
                </a:lnTo>
                <a:lnTo>
                  <a:pt x="353" y="289"/>
                </a:lnTo>
                <a:lnTo>
                  <a:pt x="351" y="290"/>
                </a:lnTo>
                <a:lnTo>
                  <a:pt x="344" y="292"/>
                </a:lnTo>
                <a:lnTo>
                  <a:pt x="344" y="292"/>
                </a:lnTo>
                <a:lnTo>
                  <a:pt x="343" y="292"/>
                </a:lnTo>
                <a:lnTo>
                  <a:pt x="341" y="293"/>
                </a:lnTo>
                <a:lnTo>
                  <a:pt x="341" y="296"/>
                </a:lnTo>
                <a:lnTo>
                  <a:pt x="343" y="298"/>
                </a:lnTo>
                <a:lnTo>
                  <a:pt x="344" y="298"/>
                </a:lnTo>
                <a:lnTo>
                  <a:pt x="346" y="298"/>
                </a:lnTo>
                <a:lnTo>
                  <a:pt x="346" y="298"/>
                </a:lnTo>
                <a:lnTo>
                  <a:pt x="349" y="295"/>
                </a:lnTo>
                <a:lnTo>
                  <a:pt x="353" y="293"/>
                </a:lnTo>
                <a:lnTo>
                  <a:pt x="356" y="293"/>
                </a:lnTo>
                <a:lnTo>
                  <a:pt x="358" y="295"/>
                </a:lnTo>
                <a:lnTo>
                  <a:pt x="358" y="295"/>
                </a:lnTo>
                <a:lnTo>
                  <a:pt x="361" y="296"/>
                </a:lnTo>
                <a:lnTo>
                  <a:pt x="364" y="296"/>
                </a:lnTo>
                <a:lnTo>
                  <a:pt x="368" y="293"/>
                </a:lnTo>
                <a:lnTo>
                  <a:pt x="368" y="293"/>
                </a:lnTo>
                <a:lnTo>
                  <a:pt x="370" y="292"/>
                </a:lnTo>
                <a:lnTo>
                  <a:pt x="371" y="292"/>
                </a:lnTo>
                <a:lnTo>
                  <a:pt x="371" y="296"/>
                </a:lnTo>
                <a:lnTo>
                  <a:pt x="371" y="296"/>
                </a:lnTo>
                <a:lnTo>
                  <a:pt x="373" y="298"/>
                </a:lnTo>
                <a:lnTo>
                  <a:pt x="377" y="299"/>
                </a:lnTo>
                <a:lnTo>
                  <a:pt x="390" y="302"/>
                </a:lnTo>
                <a:lnTo>
                  <a:pt x="390" y="302"/>
                </a:lnTo>
                <a:lnTo>
                  <a:pt x="400" y="303"/>
                </a:lnTo>
                <a:lnTo>
                  <a:pt x="410" y="302"/>
                </a:lnTo>
                <a:lnTo>
                  <a:pt x="425" y="300"/>
                </a:lnTo>
                <a:lnTo>
                  <a:pt x="425" y="300"/>
                </a:lnTo>
                <a:lnTo>
                  <a:pt x="428" y="302"/>
                </a:lnTo>
                <a:lnTo>
                  <a:pt x="430" y="305"/>
                </a:lnTo>
                <a:lnTo>
                  <a:pt x="432" y="307"/>
                </a:lnTo>
                <a:lnTo>
                  <a:pt x="440" y="310"/>
                </a:lnTo>
                <a:lnTo>
                  <a:pt x="440" y="310"/>
                </a:lnTo>
                <a:lnTo>
                  <a:pt x="442" y="310"/>
                </a:lnTo>
                <a:lnTo>
                  <a:pt x="445" y="310"/>
                </a:lnTo>
                <a:lnTo>
                  <a:pt x="451" y="306"/>
                </a:lnTo>
                <a:lnTo>
                  <a:pt x="455" y="303"/>
                </a:lnTo>
                <a:lnTo>
                  <a:pt x="457" y="303"/>
                </a:lnTo>
                <a:lnTo>
                  <a:pt x="458" y="305"/>
                </a:lnTo>
                <a:lnTo>
                  <a:pt x="458" y="305"/>
                </a:lnTo>
                <a:lnTo>
                  <a:pt x="461" y="307"/>
                </a:lnTo>
                <a:lnTo>
                  <a:pt x="461" y="309"/>
                </a:lnTo>
                <a:lnTo>
                  <a:pt x="455" y="315"/>
                </a:lnTo>
                <a:lnTo>
                  <a:pt x="455" y="315"/>
                </a:lnTo>
                <a:lnTo>
                  <a:pt x="455" y="316"/>
                </a:lnTo>
                <a:lnTo>
                  <a:pt x="457" y="317"/>
                </a:lnTo>
                <a:lnTo>
                  <a:pt x="464" y="320"/>
                </a:lnTo>
                <a:lnTo>
                  <a:pt x="464" y="320"/>
                </a:lnTo>
                <a:lnTo>
                  <a:pt x="472" y="323"/>
                </a:lnTo>
                <a:lnTo>
                  <a:pt x="478" y="326"/>
                </a:lnTo>
                <a:lnTo>
                  <a:pt x="482" y="329"/>
                </a:lnTo>
                <a:lnTo>
                  <a:pt x="482" y="329"/>
                </a:lnTo>
                <a:lnTo>
                  <a:pt x="489" y="336"/>
                </a:lnTo>
                <a:lnTo>
                  <a:pt x="494" y="340"/>
                </a:lnTo>
                <a:lnTo>
                  <a:pt x="501" y="344"/>
                </a:lnTo>
                <a:lnTo>
                  <a:pt x="501" y="344"/>
                </a:lnTo>
                <a:lnTo>
                  <a:pt x="504" y="346"/>
                </a:lnTo>
                <a:lnTo>
                  <a:pt x="506" y="344"/>
                </a:lnTo>
                <a:lnTo>
                  <a:pt x="506" y="343"/>
                </a:lnTo>
                <a:lnTo>
                  <a:pt x="506" y="340"/>
                </a:lnTo>
                <a:lnTo>
                  <a:pt x="506" y="336"/>
                </a:lnTo>
                <a:lnTo>
                  <a:pt x="508" y="336"/>
                </a:lnTo>
                <a:lnTo>
                  <a:pt x="511" y="336"/>
                </a:lnTo>
                <a:lnTo>
                  <a:pt x="511" y="336"/>
                </a:lnTo>
                <a:lnTo>
                  <a:pt x="515" y="339"/>
                </a:lnTo>
                <a:lnTo>
                  <a:pt x="518" y="340"/>
                </a:lnTo>
                <a:lnTo>
                  <a:pt x="519" y="340"/>
                </a:lnTo>
                <a:lnTo>
                  <a:pt x="524" y="343"/>
                </a:lnTo>
                <a:lnTo>
                  <a:pt x="524" y="343"/>
                </a:lnTo>
                <a:lnTo>
                  <a:pt x="526" y="346"/>
                </a:lnTo>
                <a:lnTo>
                  <a:pt x="528" y="344"/>
                </a:lnTo>
                <a:lnTo>
                  <a:pt x="528" y="343"/>
                </a:lnTo>
                <a:lnTo>
                  <a:pt x="525" y="330"/>
                </a:lnTo>
                <a:lnTo>
                  <a:pt x="525" y="330"/>
                </a:lnTo>
                <a:lnTo>
                  <a:pt x="524" y="325"/>
                </a:lnTo>
                <a:lnTo>
                  <a:pt x="524" y="325"/>
                </a:lnTo>
                <a:lnTo>
                  <a:pt x="525" y="325"/>
                </a:lnTo>
                <a:lnTo>
                  <a:pt x="531" y="332"/>
                </a:lnTo>
                <a:lnTo>
                  <a:pt x="531" y="332"/>
                </a:lnTo>
                <a:lnTo>
                  <a:pt x="532" y="336"/>
                </a:lnTo>
                <a:lnTo>
                  <a:pt x="533" y="342"/>
                </a:lnTo>
                <a:lnTo>
                  <a:pt x="533" y="347"/>
                </a:lnTo>
                <a:lnTo>
                  <a:pt x="532" y="352"/>
                </a:lnTo>
                <a:lnTo>
                  <a:pt x="532" y="352"/>
                </a:lnTo>
                <a:lnTo>
                  <a:pt x="531" y="354"/>
                </a:lnTo>
                <a:lnTo>
                  <a:pt x="529" y="354"/>
                </a:lnTo>
                <a:lnTo>
                  <a:pt x="525" y="354"/>
                </a:lnTo>
                <a:lnTo>
                  <a:pt x="521" y="353"/>
                </a:lnTo>
                <a:lnTo>
                  <a:pt x="521" y="352"/>
                </a:lnTo>
                <a:lnTo>
                  <a:pt x="521" y="350"/>
                </a:lnTo>
                <a:lnTo>
                  <a:pt x="521" y="350"/>
                </a:lnTo>
                <a:lnTo>
                  <a:pt x="519" y="349"/>
                </a:lnTo>
                <a:lnTo>
                  <a:pt x="519" y="347"/>
                </a:lnTo>
                <a:lnTo>
                  <a:pt x="515" y="347"/>
                </a:lnTo>
                <a:lnTo>
                  <a:pt x="511" y="350"/>
                </a:lnTo>
                <a:lnTo>
                  <a:pt x="509" y="350"/>
                </a:lnTo>
                <a:lnTo>
                  <a:pt x="509" y="353"/>
                </a:lnTo>
                <a:lnTo>
                  <a:pt x="509" y="353"/>
                </a:lnTo>
                <a:lnTo>
                  <a:pt x="511" y="357"/>
                </a:lnTo>
                <a:lnTo>
                  <a:pt x="514" y="362"/>
                </a:lnTo>
                <a:lnTo>
                  <a:pt x="518" y="366"/>
                </a:lnTo>
                <a:lnTo>
                  <a:pt x="522" y="369"/>
                </a:lnTo>
                <a:lnTo>
                  <a:pt x="522" y="369"/>
                </a:lnTo>
                <a:lnTo>
                  <a:pt x="524" y="369"/>
                </a:lnTo>
                <a:lnTo>
                  <a:pt x="525" y="370"/>
                </a:lnTo>
                <a:lnTo>
                  <a:pt x="525" y="374"/>
                </a:lnTo>
                <a:lnTo>
                  <a:pt x="526" y="377"/>
                </a:lnTo>
                <a:lnTo>
                  <a:pt x="528" y="379"/>
                </a:lnTo>
                <a:lnTo>
                  <a:pt x="528" y="379"/>
                </a:lnTo>
                <a:lnTo>
                  <a:pt x="531" y="381"/>
                </a:lnTo>
                <a:lnTo>
                  <a:pt x="532" y="384"/>
                </a:lnTo>
                <a:lnTo>
                  <a:pt x="533" y="387"/>
                </a:lnTo>
                <a:lnTo>
                  <a:pt x="533" y="389"/>
                </a:lnTo>
                <a:lnTo>
                  <a:pt x="535" y="389"/>
                </a:lnTo>
                <a:lnTo>
                  <a:pt x="535" y="389"/>
                </a:lnTo>
                <a:lnTo>
                  <a:pt x="536" y="386"/>
                </a:lnTo>
                <a:lnTo>
                  <a:pt x="536" y="381"/>
                </a:lnTo>
                <a:lnTo>
                  <a:pt x="535" y="376"/>
                </a:lnTo>
                <a:lnTo>
                  <a:pt x="533" y="371"/>
                </a:lnTo>
                <a:lnTo>
                  <a:pt x="533" y="371"/>
                </a:lnTo>
                <a:lnTo>
                  <a:pt x="532" y="367"/>
                </a:lnTo>
                <a:lnTo>
                  <a:pt x="532" y="363"/>
                </a:lnTo>
                <a:lnTo>
                  <a:pt x="533" y="360"/>
                </a:lnTo>
                <a:lnTo>
                  <a:pt x="536" y="360"/>
                </a:lnTo>
                <a:lnTo>
                  <a:pt x="536" y="360"/>
                </a:lnTo>
                <a:lnTo>
                  <a:pt x="538" y="363"/>
                </a:lnTo>
                <a:lnTo>
                  <a:pt x="538" y="366"/>
                </a:lnTo>
                <a:lnTo>
                  <a:pt x="538" y="369"/>
                </a:lnTo>
                <a:lnTo>
                  <a:pt x="538" y="371"/>
                </a:lnTo>
                <a:lnTo>
                  <a:pt x="538" y="371"/>
                </a:lnTo>
                <a:lnTo>
                  <a:pt x="539" y="373"/>
                </a:lnTo>
                <a:lnTo>
                  <a:pt x="542" y="371"/>
                </a:lnTo>
                <a:lnTo>
                  <a:pt x="548" y="366"/>
                </a:lnTo>
                <a:lnTo>
                  <a:pt x="548" y="366"/>
                </a:lnTo>
                <a:lnTo>
                  <a:pt x="549" y="366"/>
                </a:lnTo>
                <a:lnTo>
                  <a:pt x="549" y="363"/>
                </a:lnTo>
                <a:lnTo>
                  <a:pt x="549" y="359"/>
                </a:lnTo>
                <a:lnTo>
                  <a:pt x="548" y="354"/>
                </a:lnTo>
                <a:lnTo>
                  <a:pt x="548" y="352"/>
                </a:lnTo>
                <a:lnTo>
                  <a:pt x="548" y="352"/>
                </a:lnTo>
                <a:lnTo>
                  <a:pt x="548" y="350"/>
                </a:lnTo>
                <a:lnTo>
                  <a:pt x="549" y="350"/>
                </a:lnTo>
                <a:lnTo>
                  <a:pt x="552" y="352"/>
                </a:lnTo>
                <a:lnTo>
                  <a:pt x="555" y="357"/>
                </a:lnTo>
                <a:lnTo>
                  <a:pt x="556" y="362"/>
                </a:lnTo>
                <a:lnTo>
                  <a:pt x="556" y="362"/>
                </a:lnTo>
                <a:lnTo>
                  <a:pt x="556" y="366"/>
                </a:lnTo>
                <a:lnTo>
                  <a:pt x="555" y="369"/>
                </a:lnTo>
                <a:lnTo>
                  <a:pt x="552" y="371"/>
                </a:lnTo>
                <a:lnTo>
                  <a:pt x="552" y="373"/>
                </a:lnTo>
                <a:lnTo>
                  <a:pt x="552" y="373"/>
                </a:lnTo>
                <a:lnTo>
                  <a:pt x="551" y="376"/>
                </a:lnTo>
                <a:lnTo>
                  <a:pt x="548" y="376"/>
                </a:lnTo>
                <a:lnTo>
                  <a:pt x="545" y="376"/>
                </a:lnTo>
                <a:lnTo>
                  <a:pt x="542" y="377"/>
                </a:lnTo>
                <a:lnTo>
                  <a:pt x="542" y="377"/>
                </a:lnTo>
                <a:lnTo>
                  <a:pt x="542" y="381"/>
                </a:lnTo>
                <a:lnTo>
                  <a:pt x="542" y="387"/>
                </a:lnTo>
                <a:lnTo>
                  <a:pt x="542" y="391"/>
                </a:lnTo>
                <a:lnTo>
                  <a:pt x="545" y="394"/>
                </a:lnTo>
                <a:lnTo>
                  <a:pt x="545" y="394"/>
                </a:lnTo>
                <a:lnTo>
                  <a:pt x="546" y="393"/>
                </a:lnTo>
                <a:lnTo>
                  <a:pt x="548" y="389"/>
                </a:lnTo>
                <a:lnTo>
                  <a:pt x="549" y="387"/>
                </a:lnTo>
                <a:lnTo>
                  <a:pt x="551" y="387"/>
                </a:lnTo>
                <a:lnTo>
                  <a:pt x="551" y="389"/>
                </a:lnTo>
                <a:lnTo>
                  <a:pt x="551" y="389"/>
                </a:lnTo>
                <a:lnTo>
                  <a:pt x="552" y="390"/>
                </a:lnTo>
                <a:lnTo>
                  <a:pt x="553" y="390"/>
                </a:lnTo>
                <a:lnTo>
                  <a:pt x="556" y="387"/>
                </a:lnTo>
                <a:lnTo>
                  <a:pt x="559" y="386"/>
                </a:lnTo>
                <a:lnTo>
                  <a:pt x="560" y="386"/>
                </a:lnTo>
                <a:lnTo>
                  <a:pt x="560" y="386"/>
                </a:lnTo>
                <a:lnTo>
                  <a:pt x="560" y="386"/>
                </a:lnTo>
                <a:lnTo>
                  <a:pt x="563" y="390"/>
                </a:lnTo>
                <a:lnTo>
                  <a:pt x="568" y="394"/>
                </a:lnTo>
                <a:lnTo>
                  <a:pt x="572" y="397"/>
                </a:lnTo>
                <a:lnTo>
                  <a:pt x="575" y="397"/>
                </a:lnTo>
                <a:lnTo>
                  <a:pt x="575" y="397"/>
                </a:lnTo>
                <a:lnTo>
                  <a:pt x="576" y="396"/>
                </a:lnTo>
                <a:lnTo>
                  <a:pt x="575" y="393"/>
                </a:lnTo>
                <a:lnTo>
                  <a:pt x="572" y="390"/>
                </a:lnTo>
                <a:lnTo>
                  <a:pt x="568" y="389"/>
                </a:lnTo>
                <a:lnTo>
                  <a:pt x="568" y="389"/>
                </a:lnTo>
                <a:lnTo>
                  <a:pt x="565" y="387"/>
                </a:lnTo>
                <a:lnTo>
                  <a:pt x="565" y="384"/>
                </a:lnTo>
                <a:lnTo>
                  <a:pt x="566" y="381"/>
                </a:lnTo>
                <a:lnTo>
                  <a:pt x="569" y="380"/>
                </a:lnTo>
                <a:lnTo>
                  <a:pt x="569" y="380"/>
                </a:lnTo>
                <a:lnTo>
                  <a:pt x="572" y="381"/>
                </a:lnTo>
                <a:lnTo>
                  <a:pt x="576" y="387"/>
                </a:lnTo>
                <a:lnTo>
                  <a:pt x="580" y="391"/>
                </a:lnTo>
                <a:lnTo>
                  <a:pt x="580" y="396"/>
                </a:lnTo>
                <a:lnTo>
                  <a:pt x="580" y="396"/>
                </a:lnTo>
                <a:lnTo>
                  <a:pt x="580" y="399"/>
                </a:lnTo>
                <a:lnTo>
                  <a:pt x="578" y="400"/>
                </a:lnTo>
                <a:lnTo>
                  <a:pt x="573" y="404"/>
                </a:lnTo>
                <a:lnTo>
                  <a:pt x="573" y="404"/>
                </a:lnTo>
                <a:lnTo>
                  <a:pt x="572" y="406"/>
                </a:lnTo>
                <a:lnTo>
                  <a:pt x="569" y="406"/>
                </a:lnTo>
                <a:lnTo>
                  <a:pt x="566" y="403"/>
                </a:lnTo>
                <a:lnTo>
                  <a:pt x="562" y="399"/>
                </a:lnTo>
                <a:lnTo>
                  <a:pt x="559" y="397"/>
                </a:lnTo>
                <a:lnTo>
                  <a:pt x="559" y="397"/>
                </a:lnTo>
                <a:lnTo>
                  <a:pt x="558" y="399"/>
                </a:lnTo>
                <a:lnTo>
                  <a:pt x="558" y="399"/>
                </a:lnTo>
                <a:lnTo>
                  <a:pt x="558" y="403"/>
                </a:lnTo>
                <a:lnTo>
                  <a:pt x="560" y="410"/>
                </a:lnTo>
                <a:lnTo>
                  <a:pt x="560" y="410"/>
                </a:lnTo>
                <a:lnTo>
                  <a:pt x="560" y="414"/>
                </a:lnTo>
                <a:lnTo>
                  <a:pt x="559" y="418"/>
                </a:lnTo>
                <a:lnTo>
                  <a:pt x="559" y="423"/>
                </a:lnTo>
                <a:lnTo>
                  <a:pt x="559" y="424"/>
                </a:lnTo>
                <a:lnTo>
                  <a:pt x="562" y="426"/>
                </a:lnTo>
                <a:lnTo>
                  <a:pt x="562" y="426"/>
                </a:lnTo>
                <a:lnTo>
                  <a:pt x="565" y="427"/>
                </a:lnTo>
                <a:lnTo>
                  <a:pt x="566" y="426"/>
                </a:lnTo>
                <a:lnTo>
                  <a:pt x="566" y="420"/>
                </a:lnTo>
                <a:lnTo>
                  <a:pt x="566" y="420"/>
                </a:lnTo>
                <a:lnTo>
                  <a:pt x="568" y="420"/>
                </a:lnTo>
                <a:lnTo>
                  <a:pt x="570" y="420"/>
                </a:lnTo>
                <a:lnTo>
                  <a:pt x="576" y="424"/>
                </a:lnTo>
                <a:lnTo>
                  <a:pt x="576" y="424"/>
                </a:lnTo>
                <a:lnTo>
                  <a:pt x="578" y="424"/>
                </a:lnTo>
                <a:lnTo>
                  <a:pt x="579" y="421"/>
                </a:lnTo>
                <a:lnTo>
                  <a:pt x="579" y="414"/>
                </a:lnTo>
                <a:lnTo>
                  <a:pt x="579" y="414"/>
                </a:lnTo>
                <a:lnTo>
                  <a:pt x="580" y="413"/>
                </a:lnTo>
                <a:lnTo>
                  <a:pt x="582" y="413"/>
                </a:lnTo>
                <a:lnTo>
                  <a:pt x="585" y="416"/>
                </a:lnTo>
                <a:lnTo>
                  <a:pt x="588" y="417"/>
                </a:lnTo>
                <a:lnTo>
                  <a:pt x="588" y="417"/>
                </a:lnTo>
                <a:lnTo>
                  <a:pt x="589" y="418"/>
                </a:lnTo>
                <a:lnTo>
                  <a:pt x="590" y="417"/>
                </a:lnTo>
                <a:lnTo>
                  <a:pt x="592" y="414"/>
                </a:lnTo>
                <a:lnTo>
                  <a:pt x="595" y="414"/>
                </a:lnTo>
                <a:lnTo>
                  <a:pt x="595" y="414"/>
                </a:lnTo>
                <a:lnTo>
                  <a:pt x="597" y="416"/>
                </a:lnTo>
                <a:lnTo>
                  <a:pt x="597" y="418"/>
                </a:lnTo>
                <a:lnTo>
                  <a:pt x="596" y="426"/>
                </a:lnTo>
                <a:lnTo>
                  <a:pt x="596" y="426"/>
                </a:lnTo>
                <a:lnTo>
                  <a:pt x="596" y="426"/>
                </a:lnTo>
                <a:lnTo>
                  <a:pt x="597" y="427"/>
                </a:lnTo>
                <a:lnTo>
                  <a:pt x="600" y="426"/>
                </a:lnTo>
                <a:lnTo>
                  <a:pt x="602" y="424"/>
                </a:lnTo>
                <a:lnTo>
                  <a:pt x="603" y="426"/>
                </a:lnTo>
                <a:lnTo>
                  <a:pt x="603" y="426"/>
                </a:lnTo>
                <a:lnTo>
                  <a:pt x="603" y="426"/>
                </a:lnTo>
                <a:lnTo>
                  <a:pt x="603" y="428"/>
                </a:lnTo>
                <a:lnTo>
                  <a:pt x="603" y="428"/>
                </a:lnTo>
                <a:lnTo>
                  <a:pt x="615" y="420"/>
                </a:lnTo>
                <a:lnTo>
                  <a:pt x="615" y="420"/>
                </a:lnTo>
                <a:lnTo>
                  <a:pt x="616" y="418"/>
                </a:lnTo>
                <a:lnTo>
                  <a:pt x="616" y="417"/>
                </a:lnTo>
                <a:lnTo>
                  <a:pt x="615" y="413"/>
                </a:lnTo>
                <a:lnTo>
                  <a:pt x="612" y="410"/>
                </a:lnTo>
                <a:lnTo>
                  <a:pt x="610" y="407"/>
                </a:lnTo>
                <a:lnTo>
                  <a:pt x="610" y="406"/>
                </a:lnTo>
                <a:lnTo>
                  <a:pt x="610" y="406"/>
                </a:lnTo>
                <a:close/>
                <a:moveTo>
                  <a:pt x="10" y="455"/>
                </a:moveTo>
                <a:lnTo>
                  <a:pt x="10" y="455"/>
                </a:lnTo>
                <a:lnTo>
                  <a:pt x="16" y="453"/>
                </a:lnTo>
                <a:lnTo>
                  <a:pt x="20" y="450"/>
                </a:lnTo>
                <a:lnTo>
                  <a:pt x="20" y="447"/>
                </a:lnTo>
                <a:lnTo>
                  <a:pt x="18" y="444"/>
                </a:lnTo>
                <a:lnTo>
                  <a:pt x="18" y="444"/>
                </a:lnTo>
                <a:lnTo>
                  <a:pt x="17" y="444"/>
                </a:lnTo>
                <a:lnTo>
                  <a:pt x="16" y="444"/>
                </a:lnTo>
                <a:lnTo>
                  <a:pt x="11" y="450"/>
                </a:lnTo>
                <a:lnTo>
                  <a:pt x="9" y="454"/>
                </a:lnTo>
                <a:lnTo>
                  <a:pt x="9" y="455"/>
                </a:lnTo>
                <a:lnTo>
                  <a:pt x="10" y="455"/>
                </a:lnTo>
                <a:lnTo>
                  <a:pt x="10" y="455"/>
                </a:lnTo>
                <a:close/>
                <a:moveTo>
                  <a:pt x="71" y="424"/>
                </a:moveTo>
                <a:lnTo>
                  <a:pt x="71" y="424"/>
                </a:lnTo>
                <a:lnTo>
                  <a:pt x="67" y="424"/>
                </a:lnTo>
                <a:lnTo>
                  <a:pt x="63" y="424"/>
                </a:lnTo>
                <a:lnTo>
                  <a:pt x="54" y="428"/>
                </a:lnTo>
                <a:lnTo>
                  <a:pt x="48" y="433"/>
                </a:lnTo>
                <a:lnTo>
                  <a:pt x="48" y="434"/>
                </a:lnTo>
                <a:lnTo>
                  <a:pt x="50" y="434"/>
                </a:lnTo>
                <a:lnTo>
                  <a:pt x="50" y="434"/>
                </a:lnTo>
                <a:lnTo>
                  <a:pt x="53" y="434"/>
                </a:lnTo>
                <a:lnTo>
                  <a:pt x="55" y="433"/>
                </a:lnTo>
                <a:lnTo>
                  <a:pt x="58" y="431"/>
                </a:lnTo>
                <a:lnTo>
                  <a:pt x="63" y="430"/>
                </a:lnTo>
                <a:lnTo>
                  <a:pt x="63" y="430"/>
                </a:lnTo>
                <a:lnTo>
                  <a:pt x="67" y="430"/>
                </a:lnTo>
                <a:lnTo>
                  <a:pt x="71" y="428"/>
                </a:lnTo>
                <a:lnTo>
                  <a:pt x="74" y="426"/>
                </a:lnTo>
                <a:lnTo>
                  <a:pt x="73" y="426"/>
                </a:lnTo>
                <a:lnTo>
                  <a:pt x="71" y="424"/>
                </a:lnTo>
                <a:lnTo>
                  <a:pt x="71" y="424"/>
                </a:lnTo>
                <a:close/>
                <a:moveTo>
                  <a:pt x="252" y="340"/>
                </a:moveTo>
                <a:lnTo>
                  <a:pt x="252" y="340"/>
                </a:lnTo>
                <a:lnTo>
                  <a:pt x="250" y="339"/>
                </a:lnTo>
                <a:lnTo>
                  <a:pt x="248" y="339"/>
                </a:lnTo>
                <a:lnTo>
                  <a:pt x="243" y="340"/>
                </a:lnTo>
                <a:lnTo>
                  <a:pt x="239" y="344"/>
                </a:lnTo>
                <a:lnTo>
                  <a:pt x="239" y="344"/>
                </a:lnTo>
                <a:lnTo>
                  <a:pt x="229" y="354"/>
                </a:lnTo>
                <a:lnTo>
                  <a:pt x="226" y="359"/>
                </a:lnTo>
                <a:lnTo>
                  <a:pt x="225" y="362"/>
                </a:lnTo>
                <a:lnTo>
                  <a:pt x="225" y="362"/>
                </a:lnTo>
                <a:lnTo>
                  <a:pt x="223" y="363"/>
                </a:lnTo>
                <a:lnTo>
                  <a:pt x="222" y="363"/>
                </a:lnTo>
                <a:lnTo>
                  <a:pt x="219" y="363"/>
                </a:lnTo>
                <a:lnTo>
                  <a:pt x="216" y="363"/>
                </a:lnTo>
                <a:lnTo>
                  <a:pt x="213" y="364"/>
                </a:lnTo>
                <a:lnTo>
                  <a:pt x="213" y="366"/>
                </a:lnTo>
                <a:lnTo>
                  <a:pt x="213" y="366"/>
                </a:lnTo>
                <a:lnTo>
                  <a:pt x="212" y="370"/>
                </a:lnTo>
                <a:lnTo>
                  <a:pt x="213" y="376"/>
                </a:lnTo>
                <a:lnTo>
                  <a:pt x="216" y="379"/>
                </a:lnTo>
                <a:lnTo>
                  <a:pt x="218" y="379"/>
                </a:lnTo>
                <a:lnTo>
                  <a:pt x="219" y="379"/>
                </a:lnTo>
                <a:lnTo>
                  <a:pt x="219" y="379"/>
                </a:lnTo>
                <a:lnTo>
                  <a:pt x="222" y="377"/>
                </a:lnTo>
                <a:lnTo>
                  <a:pt x="225" y="377"/>
                </a:lnTo>
                <a:lnTo>
                  <a:pt x="228" y="379"/>
                </a:lnTo>
                <a:lnTo>
                  <a:pt x="228" y="379"/>
                </a:lnTo>
                <a:lnTo>
                  <a:pt x="232" y="377"/>
                </a:lnTo>
                <a:lnTo>
                  <a:pt x="239" y="373"/>
                </a:lnTo>
                <a:lnTo>
                  <a:pt x="245" y="367"/>
                </a:lnTo>
                <a:lnTo>
                  <a:pt x="249" y="363"/>
                </a:lnTo>
                <a:lnTo>
                  <a:pt x="249" y="363"/>
                </a:lnTo>
                <a:lnTo>
                  <a:pt x="250" y="362"/>
                </a:lnTo>
                <a:lnTo>
                  <a:pt x="249" y="360"/>
                </a:lnTo>
                <a:lnTo>
                  <a:pt x="248" y="357"/>
                </a:lnTo>
                <a:lnTo>
                  <a:pt x="245" y="356"/>
                </a:lnTo>
                <a:lnTo>
                  <a:pt x="243" y="353"/>
                </a:lnTo>
                <a:lnTo>
                  <a:pt x="243" y="353"/>
                </a:lnTo>
                <a:lnTo>
                  <a:pt x="245" y="352"/>
                </a:lnTo>
                <a:lnTo>
                  <a:pt x="248" y="350"/>
                </a:lnTo>
                <a:lnTo>
                  <a:pt x="255" y="349"/>
                </a:lnTo>
                <a:lnTo>
                  <a:pt x="255" y="349"/>
                </a:lnTo>
                <a:lnTo>
                  <a:pt x="256" y="347"/>
                </a:lnTo>
                <a:lnTo>
                  <a:pt x="255" y="344"/>
                </a:lnTo>
                <a:lnTo>
                  <a:pt x="252" y="343"/>
                </a:lnTo>
                <a:lnTo>
                  <a:pt x="252" y="340"/>
                </a:lnTo>
                <a:lnTo>
                  <a:pt x="252" y="340"/>
                </a:lnTo>
                <a:close/>
                <a:moveTo>
                  <a:pt x="24" y="299"/>
                </a:moveTo>
                <a:lnTo>
                  <a:pt x="24" y="299"/>
                </a:lnTo>
                <a:lnTo>
                  <a:pt x="24" y="298"/>
                </a:lnTo>
                <a:lnTo>
                  <a:pt x="21" y="296"/>
                </a:lnTo>
                <a:lnTo>
                  <a:pt x="17" y="298"/>
                </a:lnTo>
                <a:lnTo>
                  <a:pt x="11" y="299"/>
                </a:lnTo>
                <a:lnTo>
                  <a:pt x="10" y="302"/>
                </a:lnTo>
                <a:lnTo>
                  <a:pt x="10" y="303"/>
                </a:lnTo>
                <a:lnTo>
                  <a:pt x="10" y="303"/>
                </a:lnTo>
                <a:lnTo>
                  <a:pt x="11" y="306"/>
                </a:lnTo>
                <a:lnTo>
                  <a:pt x="14" y="307"/>
                </a:lnTo>
                <a:lnTo>
                  <a:pt x="20" y="309"/>
                </a:lnTo>
                <a:lnTo>
                  <a:pt x="27" y="310"/>
                </a:lnTo>
                <a:lnTo>
                  <a:pt x="33" y="310"/>
                </a:lnTo>
                <a:lnTo>
                  <a:pt x="33" y="310"/>
                </a:lnTo>
                <a:lnTo>
                  <a:pt x="36" y="309"/>
                </a:lnTo>
                <a:lnTo>
                  <a:pt x="38" y="306"/>
                </a:lnTo>
                <a:lnTo>
                  <a:pt x="38" y="302"/>
                </a:lnTo>
                <a:lnTo>
                  <a:pt x="36" y="299"/>
                </a:lnTo>
                <a:lnTo>
                  <a:pt x="36" y="299"/>
                </a:lnTo>
                <a:lnTo>
                  <a:pt x="34" y="299"/>
                </a:lnTo>
                <a:lnTo>
                  <a:pt x="33" y="299"/>
                </a:lnTo>
                <a:lnTo>
                  <a:pt x="30" y="299"/>
                </a:lnTo>
                <a:lnTo>
                  <a:pt x="26" y="300"/>
                </a:lnTo>
                <a:lnTo>
                  <a:pt x="26" y="300"/>
                </a:lnTo>
                <a:lnTo>
                  <a:pt x="24" y="299"/>
                </a:lnTo>
                <a:lnTo>
                  <a:pt x="24" y="299"/>
                </a:lnTo>
                <a:close/>
                <a:moveTo>
                  <a:pt x="198" y="1084"/>
                </a:moveTo>
                <a:lnTo>
                  <a:pt x="198" y="1084"/>
                </a:lnTo>
                <a:lnTo>
                  <a:pt x="195" y="1086"/>
                </a:lnTo>
                <a:lnTo>
                  <a:pt x="193" y="1087"/>
                </a:lnTo>
                <a:lnTo>
                  <a:pt x="193" y="1091"/>
                </a:lnTo>
                <a:lnTo>
                  <a:pt x="193" y="1096"/>
                </a:lnTo>
                <a:lnTo>
                  <a:pt x="195" y="1101"/>
                </a:lnTo>
                <a:lnTo>
                  <a:pt x="196" y="1104"/>
                </a:lnTo>
                <a:lnTo>
                  <a:pt x="199" y="1103"/>
                </a:lnTo>
                <a:lnTo>
                  <a:pt x="199" y="1103"/>
                </a:lnTo>
                <a:lnTo>
                  <a:pt x="205" y="1100"/>
                </a:lnTo>
                <a:lnTo>
                  <a:pt x="208" y="1098"/>
                </a:lnTo>
                <a:lnTo>
                  <a:pt x="211" y="1097"/>
                </a:lnTo>
                <a:lnTo>
                  <a:pt x="211" y="1097"/>
                </a:lnTo>
                <a:lnTo>
                  <a:pt x="211" y="1093"/>
                </a:lnTo>
                <a:lnTo>
                  <a:pt x="208" y="1088"/>
                </a:lnTo>
                <a:lnTo>
                  <a:pt x="203" y="1084"/>
                </a:lnTo>
                <a:lnTo>
                  <a:pt x="201" y="1084"/>
                </a:lnTo>
                <a:lnTo>
                  <a:pt x="198" y="1084"/>
                </a:lnTo>
                <a:lnTo>
                  <a:pt x="198" y="1084"/>
                </a:lnTo>
                <a:close/>
                <a:moveTo>
                  <a:pt x="186" y="1070"/>
                </a:moveTo>
                <a:lnTo>
                  <a:pt x="186" y="1070"/>
                </a:lnTo>
                <a:lnTo>
                  <a:pt x="185" y="1071"/>
                </a:lnTo>
                <a:lnTo>
                  <a:pt x="184" y="1071"/>
                </a:lnTo>
                <a:lnTo>
                  <a:pt x="184" y="1076"/>
                </a:lnTo>
                <a:lnTo>
                  <a:pt x="185" y="1079"/>
                </a:lnTo>
                <a:lnTo>
                  <a:pt x="186" y="1079"/>
                </a:lnTo>
                <a:lnTo>
                  <a:pt x="188" y="1079"/>
                </a:lnTo>
                <a:lnTo>
                  <a:pt x="188" y="1079"/>
                </a:lnTo>
                <a:lnTo>
                  <a:pt x="191" y="1074"/>
                </a:lnTo>
                <a:lnTo>
                  <a:pt x="191" y="1073"/>
                </a:lnTo>
                <a:lnTo>
                  <a:pt x="189" y="1070"/>
                </a:lnTo>
                <a:lnTo>
                  <a:pt x="186" y="1070"/>
                </a:lnTo>
                <a:lnTo>
                  <a:pt x="186" y="1070"/>
                </a:lnTo>
                <a:close/>
                <a:moveTo>
                  <a:pt x="131" y="1051"/>
                </a:moveTo>
                <a:lnTo>
                  <a:pt x="131" y="1051"/>
                </a:lnTo>
                <a:lnTo>
                  <a:pt x="134" y="1054"/>
                </a:lnTo>
                <a:lnTo>
                  <a:pt x="137" y="1056"/>
                </a:lnTo>
                <a:lnTo>
                  <a:pt x="139" y="1054"/>
                </a:lnTo>
                <a:lnTo>
                  <a:pt x="141" y="1051"/>
                </a:lnTo>
                <a:lnTo>
                  <a:pt x="141" y="1051"/>
                </a:lnTo>
                <a:lnTo>
                  <a:pt x="139" y="1050"/>
                </a:lnTo>
                <a:lnTo>
                  <a:pt x="138" y="1049"/>
                </a:lnTo>
                <a:lnTo>
                  <a:pt x="134" y="1049"/>
                </a:lnTo>
                <a:lnTo>
                  <a:pt x="131" y="1049"/>
                </a:lnTo>
                <a:lnTo>
                  <a:pt x="129" y="1050"/>
                </a:lnTo>
                <a:lnTo>
                  <a:pt x="131" y="1051"/>
                </a:lnTo>
                <a:lnTo>
                  <a:pt x="131" y="1051"/>
                </a:lnTo>
                <a:close/>
                <a:moveTo>
                  <a:pt x="156" y="1063"/>
                </a:moveTo>
                <a:lnTo>
                  <a:pt x="156" y="1063"/>
                </a:lnTo>
                <a:lnTo>
                  <a:pt x="158" y="1066"/>
                </a:lnTo>
                <a:lnTo>
                  <a:pt x="161" y="1067"/>
                </a:lnTo>
                <a:lnTo>
                  <a:pt x="164" y="1067"/>
                </a:lnTo>
                <a:lnTo>
                  <a:pt x="166" y="1064"/>
                </a:lnTo>
                <a:lnTo>
                  <a:pt x="166" y="1064"/>
                </a:lnTo>
                <a:lnTo>
                  <a:pt x="166" y="1063"/>
                </a:lnTo>
                <a:lnTo>
                  <a:pt x="165" y="1061"/>
                </a:lnTo>
                <a:lnTo>
                  <a:pt x="161" y="1060"/>
                </a:lnTo>
                <a:lnTo>
                  <a:pt x="156" y="1060"/>
                </a:lnTo>
                <a:lnTo>
                  <a:pt x="155" y="1061"/>
                </a:lnTo>
                <a:lnTo>
                  <a:pt x="156" y="1063"/>
                </a:lnTo>
                <a:lnTo>
                  <a:pt x="156" y="1063"/>
                </a:lnTo>
                <a:close/>
                <a:moveTo>
                  <a:pt x="1616" y="586"/>
                </a:moveTo>
                <a:lnTo>
                  <a:pt x="1616" y="586"/>
                </a:lnTo>
                <a:lnTo>
                  <a:pt x="1615" y="585"/>
                </a:lnTo>
                <a:lnTo>
                  <a:pt x="1613" y="585"/>
                </a:lnTo>
                <a:lnTo>
                  <a:pt x="1608" y="583"/>
                </a:lnTo>
                <a:lnTo>
                  <a:pt x="1600" y="583"/>
                </a:lnTo>
                <a:lnTo>
                  <a:pt x="1596" y="582"/>
                </a:lnTo>
                <a:lnTo>
                  <a:pt x="1595" y="581"/>
                </a:lnTo>
                <a:lnTo>
                  <a:pt x="1595" y="581"/>
                </a:lnTo>
                <a:lnTo>
                  <a:pt x="1592" y="579"/>
                </a:lnTo>
                <a:lnTo>
                  <a:pt x="1589" y="582"/>
                </a:lnTo>
                <a:lnTo>
                  <a:pt x="1582" y="589"/>
                </a:lnTo>
                <a:lnTo>
                  <a:pt x="1576" y="599"/>
                </a:lnTo>
                <a:lnTo>
                  <a:pt x="1573" y="609"/>
                </a:lnTo>
                <a:lnTo>
                  <a:pt x="1573" y="609"/>
                </a:lnTo>
                <a:lnTo>
                  <a:pt x="1572" y="613"/>
                </a:lnTo>
                <a:lnTo>
                  <a:pt x="1569" y="616"/>
                </a:lnTo>
                <a:lnTo>
                  <a:pt x="1563" y="623"/>
                </a:lnTo>
                <a:lnTo>
                  <a:pt x="1553" y="630"/>
                </a:lnTo>
                <a:lnTo>
                  <a:pt x="1553" y="630"/>
                </a:lnTo>
                <a:lnTo>
                  <a:pt x="1499" y="630"/>
                </a:lnTo>
                <a:lnTo>
                  <a:pt x="1499" y="630"/>
                </a:lnTo>
                <a:lnTo>
                  <a:pt x="1495" y="632"/>
                </a:lnTo>
                <a:lnTo>
                  <a:pt x="1489" y="636"/>
                </a:lnTo>
                <a:lnTo>
                  <a:pt x="1477" y="646"/>
                </a:lnTo>
                <a:lnTo>
                  <a:pt x="1477" y="646"/>
                </a:lnTo>
                <a:lnTo>
                  <a:pt x="1478" y="647"/>
                </a:lnTo>
                <a:lnTo>
                  <a:pt x="1478" y="647"/>
                </a:lnTo>
                <a:lnTo>
                  <a:pt x="1478" y="650"/>
                </a:lnTo>
                <a:lnTo>
                  <a:pt x="1478" y="653"/>
                </a:lnTo>
                <a:lnTo>
                  <a:pt x="1475" y="656"/>
                </a:lnTo>
                <a:lnTo>
                  <a:pt x="1471" y="659"/>
                </a:lnTo>
                <a:lnTo>
                  <a:pt x="1460" y="662"/>
                </a:lnTo>
                <a:lnTo>
                  <a:pt x="1447" y="663"/>
                </a:lnTo>
                <a:lnTo>
                  <a:pt x="1447" y="663"/>
                </a:lnTo>
                <a:lnTo>
                  <a:pt x="1434" y="665"/>
                </a:lnTo>
                <a:lnTo>
                  <a:pt x="1434" y="665"/>
                </a:lnTo>
                <a:lnTo>
                  <a:pt x="1435" y="670"/>
                </a:lnTo>
                <a:lnTo>
                  <a:pt x="1435" y="670"/>
                </a:lnTo>
                <a:lnTo>
                  <a:pt x="1434" y="673"/>
                </a:lnTo>
                <a:lnTo>
                  <a:pt x="1430" y="674"/>
                </a:lnTo>
                <a:lnTo>
                  <a:pt x="1430" y="674"/>
                </a:lnTo>
                <a:lnTo>
                  <a:pt x="1425" y="680"/>
                </a:lnTo>
                <a:lnTo>
                  <a:pt x="1415" y="686"/>
                </a:lnTo>
                <a:lnTo>
                  <a:pt x="1393" y="697"/>
                </a:lnTo>
                <a:lnTo>
                  <a:pt x="1393" y="697"/>
                </a:lnTo>
                <a:lnTo>
                  <a:pt x="1388" y="699"/>
                </a:lnTo>
                <a:lnTo>
                  <a:pt x="1383" y="700"/>
                </a:lnTo>
                <a:lnTo>
                  <a:pt x="1377" y="702"/>
                </a:lnTo>
                <a:lnTo>
                  <a:pt x="1373" y="700"/>
                </a:lnTo>
                <a:lnTo>
                  <a:pt x="1367" y="699"/>
                </a:lnTo>
                <a:lnTo>
                  <a:pt x="1364" y="697"/>
                </a:lnTo>
                <a:lnTo>
                  <a:pt x="1361" y="693"/>
                </a:lnTo>
                <a:lnTo>
                  <a:pt x="1361" y="690"/>
                </a:lnTo>
                <a:lnTo>
                  <a:pt x="1361" y="690"/>
                </a:lnTo>
                <a:lnTo>
                  <a:pt x="1361" y="687"/>
                </a:lnTo>
                <a:lnTo>
                  <a:pt x="1363" y="684"/>
                </a:lnTo>
                <a:lnTo>
                  <a:pt x="1364" y="683"/>
                </a:lnTo>
                <a:lnTo>
                  <a:pt x="1367" y="683"/>
                </a:lnTo>
                <a:lnTo>
                  <a:pt x="1370" y="683"/>
                </a:lnTo>
                <a:lnTo>
                  <a:pt x="1373" y="686"/>
                </a:lnTo>
                <a:lnTo>
                  <a:pt x="1373" y="686"/>
                </a:lnTo>
                <a:lnTo>
                  <a:pt x="1374" y="687"/>
                </a:lnTo>
                <a:lnTo>
                  <a:pt x="1376" y="687"/>
                </a:lnTo>
                <a:lnTo>
                  <a:pt x="1380" y="684"/>
                </a:lnTo>
                <a:lnTo>
                  <a:pt x="1380" y="684"/>
                </a:lnTo>
                <a:lnTo>
                  <a:pt x="1378" y="682"/>
                </a:lnTo>
                <a:lnTo>
                  <a:pt x="1377" y="679"/>
                </a:lnTo>
                <a:lnTo>
                  <a:pt x="1377" y="672"/>
                </a:lnTo>
                <a:lnTo>
                  <a:pt x="1377" y="672"/>
                </a:lnTo>
                <a:lnTo>
                  <a:pt x="1376" y="670"/>
                </a:lnTo>
                <a:lnTo>
                  <a:pt x="1376" y="669"/>
                </a:lnTo>
                <a:lnTo>
                  <a:pt x="1376" y="662"/>
                </a:lnTo>
                <a:lnTo>
                  <a:pt x="1376" y="656"/>
                </a:lnTo>
                <a:lnTo>
                  <a:pt x="1374" y="653"/>
                </a:lnTo>
                <a:lnTo>
                  <a:pt x="1371" y="652"/>
                </a:lnTo>
                <a:lnTo>
                  <a:pt x="1371" y="652"/>
                </a:lnTo>
                <a:lnTo>
                  <a:pt x="1369" y="652"/>
                </a:lnTo>
                <a:lnTo>
                  <a:pt x="1364" y="652"/>
                </a:lnTo>
                <a:lnTo>
                  <a:pt x="1359" y="656"/>
                </a:lnTo>
                <a:lnTo>
                  <a:pt x="1354" y="657"/>
                </a:lnTo>
                <a:lnTo>
                  <a:pt x="1354" y="657"/>
                </a:lnTo>
                <a:lnTo>
                  <a:pt x="1354" y="655"/>
                </a:lnTo>
                <a:lnTo>
                  <a:pt x="1354" y="655"/>
                </a:lnTo>
                <a:lnTo>
                  <a:pt x="1357" y="647"/>
                </a:lnTo>
                <a:lnTo>
                  <a:pt x="1361" y="640"/>
                </a:lnTo>
                <a:lnTo>
                  <a:pt x="1363" y="638"/>
                </a:lnTo>
                <a:lnTo>
                  <a:pt x="1363" y="633"/>
                </a:lnTo>
                <a:lnTo>
                  <a:pt x="1363" y="629"/>
                </a:lnTo>
                <a:lnTo>
                  <a:pt x="1360" y="625"/>
                </a:lnTo>
                <a:lnTo>
                  <a:pt x="1360" y="625"/>
                </a:lnTo>
                <a:lnTo>
                  <a:pt x="1357" y="622"/>
                </a:lnTo>
                <a:lnTo>
                  <a:pt x="1354" y="619"/>
                </a:lnTo>
                <a:lnTo>
                  <a:pt x="1350" y="616"/>
                </a:lnTo>
                <a:lnTo>
                  <a:pt x="1346" y="616"/>
                </a:lnTo>
                <a:lnTo>
                  <a:pt x="1343" y="616"/>
                </a:lnTo>
                <a:lnTo>
                  <a:pt x="1340" y="618"/>
                </a:lnTo>
                <a:lnTo>
                  <a:pt x="1337" y="619"/>
                </a:lnTo>
                <a:lnTo>
                  <a:pt x="1336" y="622"/>
                </a:lnTo>
                <a:lnTo>
                  <a:pt x="1336" y="622"/>
                </a:lnTo>
                <a:lnTo>
                  <a:pt x="1334" y="625"/>
                </a:lnTo>
                <a:lnTo>
                  <a:pt x="1333" y="628"/>
                </a:lnTo>
                <a:lnTo>
                  <a:pt x="1327" y="629"/>
                </a:lnTo>
                <a:lnTo>
                  <a:pt x="1323" y="630"/>
                </a:lnTo>
                <a:lnTo>
                  <a:pt x="1320" y="632"/>
                </a:lnTo>
                <a:lnTo>
                  <a:pt x="1319" y="635"/>
                </a:lnTo>
                <a:lnTo>
                  <a:pt x="1319" y="635"/>
                </a:lnTo>
                <a:lnTo>
                  <a:pt x="1317" y="642"/>
                </a:lnTo>
                <a:lnTo>
                  <a:pt x="1314" y="650"/>
                </a:lnTo>
                <a:lnTo>
                  <a:pt x="1314" y="659"/>
                </a:lnTo>
                <a:lnTo>
                  <a:pt x="1314" y="669"/>
                </a:lnTo>
                <a:lnTo>
                  <a:pt x="1314" y="669"/>
                </a:lnTo>
                <a:lnTo>
                  <a:pt x="1316" y="676"/>
                </a:lnTo>
                <a:lnTo>
                  <a:pt x="1314" y="682"/>
                </a:lnTo>
                <a:lnTo>
                  <a:pt x="1310" y="687"/>
                </a:lnTo>
                <a:lnTo>
                  <a:pt x="1303" y="692"/>
                </a:lnTo>
                <a:lnTo>
                  <a:pt x="1303" y="692"/>
                </a:lnTo>
                <a:lnTo>
                  <a:pt x="1300" y="693"/>
                </a:lnTo>
                <a:lnTo>
                  <a:pt x="1296" y="693"/>
                </a:lnTo>
                <a:lnTo>
                  <a:pt x="1295" y="690"/>
                </a:lnTo>
                <a:lnTo>
                  <a:pt x="1292" y="687"/>
                </a:lnTo>
                <a:lnTo>
                  <a:pt x="1290" y="682"/>
                </a:lnTo>
                <a:lnTo>
                  <a:pt x="1290" y="676"/>
                </a:lnTo>
                <a:lnTo>
                  <a:pt x="1292" y="662"/>
                </a:lnTo>
                <a:lnTo>
                  <a:pt x="1292" y="662"/>
                </a:lnTo>
                <a:lnTo>
                  <a:pt x="1295" y="652"/>
                </a:lnTo>
                <a:lnTo>
                  <a:pt x="1297" y="642"/>
                </a:lnTo>
                <a:lnTo>
                  <a:pt x="1297" y="636"/>
                </a:lnTo>
                <a:lnTo>
                  <a:pt x="1297" y="635"/>
                </a:lnTo>
                <a:lnTo>
                  <a:pt x="1295" y="633"/>
                </a:lnTo>
                <a:lnTo>
                  <a:pt x="1295" y="633"/>
                </a:lnTo>
                <a:lnTo>
                  <a:pt x="1293" y="633"/>
                </a:lnTo>
                <a:lnTo>
                  <a:pt x="1293" y="632"/>
                </a:lnTo>
                <a:lnTo>
                  <a:pt x="1299" y="625"/>
                </a:lnTo>
                <a:lnTo>
                  <a:pt x="1309" y="618"/>
                </a:lnTo>
                <a:lnTo>
                  <a:pt x="1313" y="615"/>
                </a:lnTo>
                <a:lnTo>
                  <a:pt x="1319" y="613"/>
                </a:lnTo>
                <a:lnTo>
                  <a:pt x="1319" y="613"/>
                </a:lnTo>
                <a:lnTo>
                  <a:pt x="1330" y="612"/>
                </a:lnTo>
                <a:lnTo>
                  <a:pt x="1341" y="610"/>
                </a:lnTo>
                <a:lnTo>
                  <a:pt x="1350" y="609"/>
                </a:lnTo>
                <a:lnTo>
                  <a:pt x="1351" y="608"/>
                </a:lnTo>
                <a:lnTo>
                  <a:pt x="1353" y="606"/>
                </a:lnTo>
                <a:lnTo>
                  <a:pt x="1353" y="606"/>
                </a:lnTo>
                <a:lnTo>
                  <a:pt x="1353" y="606"/>
                </a:lnTo>
                <a:lnTo>
                  <a:pt x="1354" y="605"/>
                </a:lnTo>
                <a:lnTo>
                  <a:pt x="1354" y="605"/>
                </a:lnTo>
                <a:lnTo>
                  <a:pt x="1346" y="599"/>
                </a:lnTo>
                <a:lnTo>
                  <a:pt x="1346" y="599"/>
                </a:lnTo>
                <a:lnTo>
                  <a:pt x="1343" y="601"/>
                </a:lnTo>
                <a:lnTo>
                  <a:pt x="1343" y="601"/>
                </a:lnTo>
                <a:lnTo>
                  <a:pt x="1341" y="602"/>
                </a:lnTo>
                <a:lnTo>
                  <a:pt x="1340" y="602"/>
                </a:lnTo>
                <a:lnTo>
                  <a:pt x="1337" y="599"/>
                </a:lnTo>
                <a:lnTo>
                  <a:pt x="1334" y="596"/>
                </a:lnTo>
                <a:lnTo>
                  <a:pt x="1332" y="595"/>
                </a:lnTo>
                <a:lnTo>
                  <a:pt x="1329" y="595"/>
                </a:lnTo>
                <a:lnTo>
                  <a:pt x="1329" y="595"/>
                </a:lnTo>
                <a:lnTo>
                  <a:pt x="1320" y="596"/>
                </a:lnTo>
                <a:lnTo>
                  <a:pt x="1313" y="599"/>
                </a:lnTo>
                <a:lnTo>
                  <a:pt x="1306" y="602"/>
                </a:lnTo>
                <a:lnTo>
                  <a:pt x="1302" y="602"/>
                </a:lnTo>
                <a:lnTo>
                  <a:pt x="1299" y="601"/>
                </a:lnTo>
                <a:lnTo>
                  <a:pt x="1299" y="601"/>
                </a:lnTo>
                <a:lnTo>
                  <a:pt x="1295" y="598"/>
                </a:lnTo>
                <a:lnTo>
                  <a:pt x="1292" y="593"/>
                </a:lnTo>
                <a:lnTo>
                  <a:pt x="1290" y="592"/>
                </a:lnTo>
                <a:lnTo>
                  <a:pt x="1286" y="591"/>
                </a:lnTo>
                <a:lnTo>
                  <a:pt x="1286" y="591"/>
                </a:lnTo>
                <a:lnTo>
                  <a:pt x="1285" y="589"/>
                </a:lnTo>
                <a:lnTo>
                  <a:pt x="1285" y="588"/>
                </a:lnTo>
                <a:lnTo>
                  <a:pt x="1285" y="583"/>
                </a:lnTo>
                <a:lnTo>
                  <a:pt x="1286" y="581"/>
                </a:lnTo>
                <a:lnTo>
                  <a:pt x="1285" y="581"/>
                </a:lnTo>
                <a:lnTo>
                  <a:pt x="1280" y="582"/>
                </a:lnTo>
                <a:lnTo>
                  <a:pt x="1280" y="582"/>
                </a:lnTo>
                <a:lnTo>
                  <a:pt x="1262" y="595"/>
                </a:lnTo>
                <a:lnTo>
                  <a:pt x="1256" y="596"/>
                </a:lnTo>
                <a:lnTo>
                  <a:pt x="1252" y="599"/>
                </a:lnTo>
                <a:lnTo>
                  <a:pt x="1248" y="599"/>
                </a:lnTo>
                <a:lnTo>
                  <a:pt x="1245" y="596"/>
                </a:lnTo>
                <a:lnTo>
                  <a:pt x="1245" y="596"/>
                </a:lnTo>
                <a:lnTo>
                  <a:pt x="1242" y="595"/>
                </a:lnTo>
                <a:lnTo>
                  <a:pt x="1239" y="593"/>
                </a:lnTo>
                <a:lnTo>
                  <a:pt x="1233" y="595"/>
                </a:lnTo>
                <a:lnTo>
                  <a:pt x="1229" y="595"/>
                </a:lnTo>
                <a:lnTo>
                  <a:pt x="1226" y="595"/>
                </a:lnTo>
                <a:lnTo>
                  <a:pt x="1223" y="593"/>
                </a:lnTo>
                <a:lnTo>
                  <a:pt x="1223" y="593"/>
                </a:lnTo>
                <a:lnTo>
                  <a:pt x="1223" y="591"/>
                </a:lnTo>
                <a:lnTo>
                  <a:pt x="1225" y="588"/>
                </a:lnTo>
                <a:lnTo>
                  <a:pt x="1228" y="583"/>
                </a:lnTo>
                <a:lnTo>
                  <a:pt x="1233" y="581"/>
                </a:lnTo>
                <a:lnTo>
                  <a:pt x="1245" y="575"/>
                </a:lnTo>
                <a:lnTo>
                  <a:pt x="1250" y="573"/>
                </a:lnTo>
                <a:lnTo>
                  <a:pt x="1256" y="572"/>
                </a:lnTo>
                <a:lnTo>
                  <a:pt x="1256" y="572"/>
                </a:lnTo>
                <a:lnTo>
                  <a:pt x="1260" y="572"/>
                </a:lnTo>
                <a:lnTo>
                  <a:pt x="1265" y="569"/>
                </a:lnTo>
                <a:lnTo>
                  <a:pt x="1265" y="569"/>
                </a:lnTo>
                <a:lnTo>
                  <a:pt x="1252" y="565"/>
                </a:lnTo>
                <a:lnTo>
                  <a:pt x="1245" y="565"/>
                </a:lnTo>
                <a:lnTo>
                  <a:pt x="1243" y="565"/>
                </a:lnTo>
                <a:lnTo>
                  <a:pt x="1242" y="566"/>
                </a:lnTo>
                <a:lnTo>
                  <a:pt x="1242" y="566"/>
                </a:lnTo>
                <a:lnTo>
                  <a:pt x="1238" y="569"/>
                </a:lnTo>
                <a:lnTo>
                  <a:pt x="1233" y="569"/>
                </a:lnTo>
                <a:lnTo>
                  <a:pt x="1231" y="566"/>
                </a:lnTo>
                <a:lnTo>
                  <a:pt x="1228" y="564"/>
                </a:lnTo>
                <a:lnTo>
                  <a:pt x="1228" y="564"/>
                </a:lnTo>
                <a:lnTo>
                  <a:pt x="1225" y="562"/>
                </a:lnTo>
                <a:lnTo>
                  <a:pt x="1222" y="562"/>
                </a:lnTo>
                <a:lnTo>
                  <a:pt x="1218" y="562"/>
                </a:lnTo>
                <a:lnTo>
                  <a:pt x="1215" y="559"/>
                </a:lnTo>
                <a:lnTo>
                  <a:pt x="1215" y="559"/>
                </a:lnTo>
                <a:lnTo>
                  <a:pt x="1211" y="555"/>
                </a:lnTo>
                <a:lnTo>
                  <a:pt x="1206" y="555"/>
                </a:lnTo>
                <a:lnTo>
                  <a:pt x="1199" y="558"/>
                </a:lnTo>
                <a:lnTo>
                  <a:pt x="1199" y="558"/>
                </a:lnTo>
                <a:lnTo>
                  <a:pt x="1196" y="558"/>
                </a:lnTo>
                <a:lnTo>
                  <a:pt x="1194" y="558"/>
                </a:lnTo>
                <a:lnTo>
                  <a:pt x="1186" y="554"/>
                </a:lnTo>
                <a:lnTo>
                  <a:pt x="1186" y="554"/>
                </a:lnTo>
                <a:lnTo>
                  <a:pt x="1182" y="551"/>
                </a:lnTo>
                <a:lnTo>
                  <a:pt x="1182" y="548"/>
                </a:lnTo>
                <a:lnTo>
                  <a:pt x="1182" y="544"/>
                </a:lnTo>
                <a:lnTo>
                  <a:pt x="1179" y="541"/>
                </a:lnTo>
                <a:lnTo>
                  <a:pt x="1179" y="541"/>
                </a:lnTo>
                <a:lnTo>
                  <a:pt x="1178" y="541"/>
                </a:lnTo>
                <a:lnTo>
                  <a:pt x="1176" y="541"/>
                </a:lnTo>
                <a:lnTo>
                  <a:pt x="1175" y="544"/>
                </a:lnTo>
                <a:lnTo>
                  <a:pt x="1174" y="548"/>
                </a:lnTo>
                <a:lnTo>
                  <a:pt x="731" y="551"/>
                </a:lnTo>
                <a:lnTo>
                  <a:pt x="731" y="551"/>
                </a:lnTo>
                <a:lnTo>
                  <a:pt x="733" y="552"/>
                </a:lnTo>
                <a:lnTo>
                  <a:pt x="733" y="552"/>
                </a:lnTo>
                <a:lnTo>
                  <a:pt x="735" y="556"/>
                </a:lnTo>
                <a:lnTo>
                  <a:pt x="735" y="561"/>
                </a:lnTo>
                <a:lnTo>
                  <a:pt x="735" y="565"/>
                </a:lnTo>
                <a:lnTo>
                  <a:pt x="735" y="569"/>
                </a:lnTo>
                <a:lnTo>
                  <a:pt x="735" y="569"/>
                </a:lnTo>
                <a:lnTo>
                  <a:pt x="737" y="575"/>
                </a:lnTo>
                <a:lnTo>
                  <a:pt x="735" y="581"/>
                </a:lnTo>
                <a:lnTo>
                  <a:pt x="734" y="585"/>
                </a:lnTo>
                <a:lnTo>
                  <a:pt x="733" y="585"/>
                </a:lnTo>
                <a:lnTo>
                  <a:pt x="731" y="586"/>
                </a:lnTo>
                <a:lnTo>
                  <a:pt x="731" y="586"/>
                </a:lnTo>
                <a:lnTo>
                  <a:pt x="728" y="585"/>
                </a:lnTo>
                <a:lnTo>
                  <a:pt x="727" y="582"/>
                </a:lnTo>
                <a:lnTo>
                  <a:pt x="727" y="579"/>
                </a:lnTo>
                <a:lnTo>
                  <a:pt x="728" y="578"/>
                </a:lnTo>
                <a:lnTo>
                  <a:pt x="728" y="578"/>
                </a:lnTo>
                <a:lnTo>
                  <a:pt x="731" y="575"/>
                </a:lnTo>
                <a:lnTo>
                  <a:pt x="731" y="572"/>
                </a:lnTo>
                <a:lnTo>
                  <a:pt x="730" y="569"/>
                </a:lnTo>
                <a:lnTo>
                  <a:pt x="727" y="568"/>
                </a:lnTo>
                <a:lnTo>
                  <a:pt x="727" y="568"/>
                </a:lnTo>
                <a:lnTo>
                  <a:pt x="726" y="568"/>
                </a:lnTo>
                <a:lnTo>
                  <a:pt x="724" y="566"/>
                </a:lnTo>
                <a:lnTo>
                  <a:pt x="724" y="562"/>
                </a:lnTo>
                <a:lnTo>
                  <a:pt x="724" y="562"/>
                </a:lnTo>
                <a:lnTo>
                  <a:pt x="718" y="564"/>
                </a:lnTo>
                <a:lnTo>
                  <a:pt x="711" y="564"/>
                </a:lnTo>
                <a:lnTo>
                  <a:pt x="698" y="562"/>
                </a:lnTo>
                <a:lnTo>
                  <a:pt x="698" y="562"/>
                </a:lnTo>
                <a:lnTo>
                  <a:pt x="698" y="564"/>
                </a:lnTo>
                <a:lnTo>
                  <a:pt x="698" y="564"/>
                </a:lnTo>
                <a:lnTo>
                  <a:pt x="701" y="572"/>
                </a:lnTo>
                <a:lnTo>
                  <a:pt x="703" y="579"/>
                </a:lnTo>
                <a:lnTo>
                  <a:pt x="707" y="585"/>
                </a:lnTo>
                <a:lnTo>
                  <a:pt x="707" y="585"/>
                </a:lnTo>
                <a:lnTo>
                  <a:pt x="710" y="589"/>
                </a:lnTo>
                <a:lnTo>
                  <a:pt x="710" y="593"/>
                </a:lnTo>
                <a:lnTo>
                  <a:pt x="711" y="596"/>
                </a:lnTo>
                <a:lnTo>
                  <a:pt x="714" y="599"/>
                </a:lnTo>
                <a:lnTo>
                  <a:pt x="714" y="599"/>
                </a:lnTo>
                <a:lnTo>
                  <a:pt x="717" y="602"/>
                </a:lnTo>
                <a:lnTo>
                  <a:pt x="718" y="603"/>
                </a:lnTo>
                <a:lnTo>
                  <a:pt x="717" y="605"/>
                </a:lnTo>
                <a:lnTo>
                  <a:pt x="714" y="605"/>
                </a:lnTo>
                <a:lnTo>
                  <a:pt x="714" y="605"/>
                </a:lnTo>
                <a:lnTo>
                  <a:pt x="711" y="605"/>
                </a:lnTo>
                <a:lnTo>
                  <a:pt x="711" y="608"/>
                </a:lnTo>
                <a:lnTo>
                  <a:pt x="711" y="612"/>
                </a:lnTo>
                <a:lnTo>
                  <a:pt x="711" y="619"/>
                </a:lnTo>
                <a:lnTo>
                  <a:pt x="711" y="619"/>
                </a:lnTo>
                <a:lnTo>
                  <a:pt x="710" y="640"/>
                </a:lnTo>
                <a:lnTo>
                  <a:pt x="708" y="659"/>
                </a:lnTo>
                <a:lnTo>
                  <a:pt x="708" y="659"/>
                </a:lnTo>
                <a:lnTo>
                  <a:pt x="707" y="665"/>
                </a:lnTo>
                <a:lnTo>
                  <a:pt x="704" y="672"/>
                </a:lnTo>
                <a:lnTo>
                  <a:pt x="703" y="677"/>
                </a:lnTo>
                <a:lnTo>
                  <a:pt x="703" y="680"/>
                </a:lnTo>
                <a:lnTo>
                  <a:pt x="704" y="683"/>
                </a:lnTo>
                <a:lnTo>
                  <a:pt x="704" y="683"/>
                </a:lnTo>
                <a:lnTo>
                  <a:pt x="707" y="690"/>
                </a:lnTo>
                <a:lnTo>
                  <a:pt x="710" y="696"/>
                </a:lnTo>
                <a:lnTo>
                  <a:pt x="710" y="703"/>
                </a:lnTo>
                <a:lnTo>
                  <a:pt x="710" y="710"/>
                </a:lnTo>
                <a:lnTo>
                  <a:pt x="710" y="710"/>
                </a:lnTo>
                <a:lnTo>
                  <a:pt x="708" y="716"/>
                </a:lnTo>
                <a:lnTo>
                  <a:pt x="708" y="721"/>
                </a:lnTo>
                <a:lnTo>
                  <a:pt x="708" y="726"/>
                </a:lnTo>
                <a:lnTo>
                  <a:pt x="711" y="730"/>
                </a:lnTo>
                <a:lnTo>
                  <a:pt x="711" y="730"/>
                </a:lnTo>
                <a:lnTo>
                  <a:pt x="713" y="736"/>
                </a:lnTo>
                <a:lnTo>
                  <a:pt x="714" y="743"/>
                </a:lnTo>
                <a:lnTo>
                  <a:pt x="714" y="748"/>
                </a:lnTo>
                <a:lnTo>
                  <a:pt x="714" y="750"/>
                </a:lnTo>
                <a:lnTo>
                  <a:pt x="716" y="751"/>
                </a:lnTo>
                <a:lnTo>
                  <a:pt x="716" y="751"/>
                </a:lnTo>
                <a:lnTo>
                  <a:pt x="723" y="757"/>
                </a:lnTo>
                <a:lnTo>
                  <a:pt x="728" y="766"/>
                </a:lnTo>
                <a:lnTo>
                  <a:pt x="728" y="766"/>
                </a:lnTo>
                <a:lnTo>
                  <a:pt x="731" y="768"/>
                </a:lnTo>
                <a:lnTo>
                  <a:pt x="734" y="770"/>
                </a:lnTo>
                <a:lnTo>
                  <a:pt x="735" y="771"/>
                </a:lnTo>
                <a:lnTo>
                  <a:pt x="737" y="774"/>
                </a:lnTo>
                <a:lnTo>
                  <a:pt x="737" y="774"/>
                </a:lnTo>
                <a:lnTo>
                  <a:pt x="738" y="781"/>
                </a:lnTo>
                <a:lnTo>
                  <a:pt x="740" y="783"/>
                </a:lnTo>
                <a:lnTo>
                  <a:pt x="743" y="784"/>
                </a:lnTo>
                <a:lnTo>
                  <a:pt x="743" y="784"/>
                </a:lnTo>
                <a:lnTo>
                  <a:pt x="745" y="787"/>
                </a:lnTo>
                <a:lnTo>
                  <a:pt x="745" y="790"/>
                </a:lnTo>
                <a:lnTo>
                  <a:pt x="745" y="797"/>
                </a:lnTo>
                <a:lnTo>
                  <a:pt x="745" y="797"/>
                </a:lnTo>
                <a:lnTo>
                  <a:pt x="747" y="800"/>
                </a:lnTo>
                <a:lnTo>
                  <a:pt x="750" y="804"/>
                </a:lnTo>
                <a:lnTo>
                  <a:pt x="761" y="815"/>
                </a:lnTo>
                <a:lnTo>
                  <a:pt x="761" y="815"/>
                </a:lnTo>
                <a:lnTo>
                  <a:pt x="764" y="818"/>
                </a:lnTo>
                <a:lnTo>
                  <a:pt x="765" y="821"/>
                </a:lnTo>
                <a:lnTo>
                  <a:pt x="767" y="825"/>
                </a:lnTo>
                <a:lnTo>
                  <a:pt x="767" y="828"/>
                </a:lnTo>
                <a:lnTo>
                  <a:pt x="768" y="830"/>
                </a:lnTo>
                <a:lnTo>
                  <a:pt x="770" y="830"/>
                </a:lnTo>
                <a:lnTo>
                  <a:pt x="770" y="830"/>
                </a:lnTo>
                <a:lnTo>
                  <a:pt x="775" y="831"/>
                </a:lnTo>
                <a:lnTo>
                  <a:pt x="780" y="832"/>
                </a:lnTo>
                <a:lnTo>
                  <a:pt x="790" y="838"/>
                </a:lnTo>
                <a:lnTo>
                  <a:pt x="790" y="838"/>
                </a:lnTo>
                <a:lnTo>
                  <a:pt x="794" y="840"/>
                </a:lnTo>
                <a:lnTo>
                  <a:pt x="797" y="841"/>
                </a:lnTo>
                <a:lnTo>
                  <a:pt x="804" y="841"/>
                </a:lnTo>
                <a:lnTo>
                  <a:pt x="804" y="841"/>
                </a:lnTo>
                <a:lnTo>
                  <a:pt x="807" y="844"/>
                </a:lnTo>
                <a:lnTo>
                  <a:pt x="812" y="848"/>
                </a:lnTo>
                <a:lnTo>
                  <a:pt x="815" y="854"/>
                </a:lnTo>
                <a:lnTo>
                  <a:pt x="818" y="858"/>
                </a:lnTo>
                <a:lnTo>
                  <a:pt x="818" y="858"/>
                </a:lnTo>
                <a:lnTo>
                  <a:pt x="822" y="869"/>
                </a:lnTo>
                <a:lnTo>
                  <a:pt x="859" y="864"/>
                </a:lnTo>
                <a:lnTo>
                  <a:pt x="859" y="864"/>
                </a:lnTo>
                <a:lnTo>
                  <a:pt x="865" y="868"/>
                </a:lnTo>
                <a:lnTo>
                  <a:pt x="871" y="871"/>
                </a:lnTo>
                <a:lnTo>
                  <a:pt x="876" y="874"/>
                </a:lnTo>
                <a:lnTo>
                  <a:pt x="876" y="874"/>
                </a:lnTo>
                <a:lnTo>
                  <a:pt x="899" y="881"/>
                </a:lnTo>
                <a:lnTo>
                  <a:pt x="918" y="888"/>
                </a:lnTo>
                <a:lnTo>
                  <a:pt x="963" y="888"/>
                </a:lnTo>
                <a:lnTo>
                  <a:pt x="969" y="881"/>
                </a:lnTo>
                <a:lnTo>
                  <a:pt x="994" y="881"/>
                </a:lnTo>
                <a:lnTo>
                  <a:pt x="994" y="881"/>
                </a:lnTo>
                <a:lnTo>
                  <a:pt x="1001" y="888"/>
                </a:lnTo>
                <a:lnTo>
                  <a:pt x="1011" y="896"/>
                </a:lnTo>
                <a:lnTo>
                  <a:pt x="1011" y="896"/>
                </a:lnTo>
                <a:lnTo>
                  <a:pt x="1019" y="902"/>
                </a:lnTo>
                <a:lnTo>
                  <a:pt x="1021" y="906"/>
                </a:lnTo>
                <a:lnTo>
                  <a:pt x="1023" y="909"/>
                </a:lnTo>
                <a:lnTo>
                  <a:pt x="1023" y="909"/>
                </a:lnTo>
                <a:lnTo>
                  <a:pt x="1024" y="915"/>
                </a:lnTo>
                <a:lnTo>
                  <a:pt x="1026" y="918"/>
                </a:lnTo>
                <a:lnTo>
                  <a:pt x="1029" y="919"/>
                </a:lnTo>
                <a:lnTo>
                  <a:pt x="1029" y="919"/>
                </a:lnTo>
                <a:lnTo>
                  <a:pt x="1038" y="925"/>
                </a:lnTo>
                <a:lnTo>
                  <a:pt x="1044" y="928"/>
                </a:lnTo>
                <a:lnTo>
                  <a:pt x="1047" y="929"/>
                </a:lnTo>
                <a:lnTo>
                  <a:pt x="1047" y="929"/>
                </a:lnTo>
                <a:lnTo>
                  <a:pt x="1048" y="926"/>
                </a:lnTo>
                <a:lnTo>
                  <a:pt x="1051" y="922"/>
                </a:lnTo>
                <a:lnTo>
                  <a:pt x="1054" y="916"/>
                </a:lnTo>
                <a:lnTo>
                  <a:pt x="1057" y="915"/>
                </a:lnTo>
                <a:lnTo>
                  <a:pt x="1060" y="915"/>
                </a:lnTo>
                <a:lnTo>
                  <a:pt x="1060" y="915"/>
                </a:lnTo>
                <a:lnTo>
                  <a:pt x="1066" y="916"/>
                </a:lnTo>
                <a:lnTo>
                  <a:pt x="1075" y="919"/>
                </a:lnTo>
                <a:lnTo>
                  <a:pt x="1083" y="923"/>
                </a:lnTo>
                <a:lnTo>
                  <a:pt x="1085" y="928"/>
                </a:lnTo>
                <a:lnTo>
                  <a:pt x="1088" y="931"/>
                </a:lnTo>
                <a:lnTo>
                  <a:pt x="1088" y="931"/>
                </a:lnTo>
                <a:lnTo>
                  <a:pt x="1091" y="938"/>
                </a:lnTo>
                <a:lnTo>
                  <a:pt x="1095" y="945"/>
                </a:lnTo>
                <a:lnTo>
                  <a:pt x="1102" y="952"/>
                </a:lnTo>
                <a:lnTo>
                  <a:pt x="1102" y="952"/>
                </a:lnTo>
                <a:lnTo>
                  <a:pt x="1104" y="955"/>
                </a:lnTo>
                <a:lnTo>
                  <a:pt x="1105" y="958"/>
                </a:lnTo>
                <a:lnTo>
                  <a:pt x="1105" y="962"/>
                </a:lnTo>
                <a:lnTo>
                  <a:pt x="1107" y="965"/>
                </a:lnTo>
                <a:lnTo>
                  <a:pt x="1107" y="965"/>
                </a:lnTo>
                <a:lnTo>
                  <a:pt x="1108" y="970"/>
                </a:lnTo>
                <a:lnTo>
                  <a:pt x="1110" y="973"/>
                </a:lnTo>
                <a:lnTo>
                  <a:pt x="1111" y="975"/>
                </a:lnTo>
                <a:lnTo>
                  <a:pt x="1111" y="975"/>
                </a:lnTo>
                <a:lnTo>
                  <a:pt x="1121" y="979"/>
                </a:lnTo>
                <a:lnTo>
                  <a:pt x="1128" y="982"/>
                </a:lnTo>
                <a:lnTo>
                  <a:pt x="1134" y="982"/>
                </a:lnTo>
                <a:lnTo>
                  <a:pt x="1134" y="982"/>
                </a:lnTo>
                <a:lnTo>
                  <a:pt x="1137" y="983"/>
                </a:lnTo>
                <a:lnTo>
                  <a:pt x="1141" y="985"/>
                </a:lnTo>
                <a:lnTo>
                  <a:pt x="1141" y="985"/>
                </a:lnTo>
                <a:lnTo>
                  <a:pt x="1139" y="980"/>
                </a:lnTo>
                <a:lnTo>
                  <a:pt x="1139" y="978"/>
                </a:lnTo>
                <a:lnTo>
                  <a:pt x="1135" y="972"/>
                </a:lnTo>
                <a:lnTo>
                  <a:pt x="1134" y="968"/>
                </a:lnTo>
                <a:lnTo>
                  <a:pt x="1134" y="966"/>
                </a:lnTo>
                <a:lnTo>
                  <a:pt x="1135" y="965"/>
                </a:lnTo>
                <a:lnTo>
                  <a:pt x="1135" y="965"/>
                </a:lnTo>
                <a:lnTo>
                  <a:pt x="1138" y="962"/>
                </a:lnTo>
                <a:lnTo>
                  <a:pt x="1139" y="959"/>
                </a:lnTo>
                <a:lnTo>
                  <a:pt x="1139" y="955"/>
                </a:lnTo>
                <a:lnTo>
                  <a:pt x="1138" y="952"/>
                </a:lnTo>
                <a:lnTo>
                  <a:pt x="1138" y="950"/>
                </a:lnTo>
                <a:lnTo>
                  <a:pt x="1139" y="949"/>
                </a:lnTo>
                <a:lnTo>
                  <a:pt x="1139" y="949"/>
                </a:lnTo>
                <a:lnTo>
                  <a:pt x="1147" y="945"/>
                </a:lnTo>
                <a:lnTo>
                  <a:pt x="1149" y="942"/>
                </a:lnTo>
                <a:lnTo>
                  <a:pt x="1151" y="939"/>
                </a:lnTo>
                <a:lnTo>
                  <a:pt x="1151" y="939"/>
                </a:lnTo>
                <a:lnTo>
                  <a:pt x="1152" y="936"/>
                </a:lnTo>
                <a:lnTo>
                  <a:pt x="1154" y="935"/>
                </a:lnTo>
                <a:lnTo>
                  <a:pt x="1161" y="935"/>
                </a:lnTo>
                <a:lnTo>
                  <a:pt x="1161" y="935"/>
                </a:lnTo>
                <a:lnTo>
                  <a:pt x="1167" y="935"/>
                </a:lnTo>
                <a:lnTo>
                  <a:pt x="1171" y="931"/>
                </a:lnTo>
                <a:lnTo>
                  <a:pt x="1175" y="926"/>
                </a:lnTo>
                <a:lnTo>
                  <a:pt x="1176" y="922"/>
                </a:lnTo>
                <a:lnTo>
                  <a:pt x="1176" y="922"/>
                </a:lnTo>
                <a:lnTo>
                  <a:pt x="1176" y="921"/>
                </a:lnTo>
                <a:lnTo>
                  <a:pt x="1178" y="919"/>
                </a:lnTo>
                <a:lnTo>
                  <a:pt x="1185" y="919"/>
                </a:lnTo>
                <a:lnTo>
                  <a:pt x="1185" y="919"/>
                </a:lnTo>
                <a:lnTo>
                  <a:pt x="1186" y="919"/>
                </a:lnTo>
                <a:lnTo>
                  <a:pt x="1188" y="918"/>
                </a:lnTo>
                <a:lnTo>
                  <a:pt x="1191" y="916"/>
                </a:lnTo>
                <a:lnTo>
                  <a:pt x="1192" y="913"/>
                </a:lnTo>
                <a:lnTo>
                  <a:pt x="1194" y="912"/>
                </a:lnTo>
                <a:lnTo>
                  <a:pt x="1195" y="912"/>
                </a:lnTo>
                <a:lnTo>
                  <a:pt x="1195" y="912"/>
                </a:lnTo>
                <a:lnTo>
                  <a:pt x="1201" y="915"/>
                </a:lnTo>
                <a:lnTo>
                  <a:pt x="1202" y="915"/>
                </a:lnTo>
                <a:lnTo>
                  <a:pt x="1202" y="913"/>
                </a:lnTo>
                <a:lnTo>
                  <a:pt x="1202" y="913"/>
                </a:lnTo>
                <a:lnTo>
                  <a:pt x="1203" y="912"/>
                </a:lnTo>
                <a:lnTo>
                  <a:pt x="1205" y="912"/>
                </a:lnTo>
                <a:lnTo>
                  <a:pt x="1208" y="912"/>
                </a:lnTo>
                <a:lnTo>
                  <a:pt x="1211" y="915"/>
                </a:lnTo>
                <a:lnTo>
                  <a:pt x="1211" y="915"/>
                </a:lnTo>
                <a:lnTo>
                  <a:pt x="1213" y="918"/>
                </a:lnTo>
                <a:lnTo>
                  <a:pt x="1218" y="919"/>
                </a:lnTo>
                <a:lnTo>
                  <a:pt x="1222" y="918"/>
                </a:lnTo>
                <a:lnTo>
                  <a:pt x="1223" y="918"/>
                </a:lnTo>
                <a:lnTo>
                  <a:pt x="1223" y="915"/>
                </a:lnTo>
                <a:lnTo>
                  <a:pt x="1223" y="915"/>
                </a:lnTo>
                <a:lnTo>
                  <a:pt x="1225" y="913"/>
                </a:lnTo>
                <a:lnTo>
                  <a:pt x="1228" y="915"/>
                </a:lnTo>
                <a:lnTo>
                  <a:pt x="1235" y="921"/>
                </a:lnTo>
                <a:lnTo>
                  <a:pt x="1235" y="921"/>
                </a:lnTo>
                <a:lnTo>
                  <a:pt x="1238" y="923"/>
                </a:lnTo>
                <a:lnTo>
                  <a:pt x="1240" y="925"/>
                </a:lnTo>
                <a:lnTo>
                  <a:pt x="1248" y="925"/>
                </a:lnTo>
                <a:lnTo>
                  <a:pt x="1248" y="925"/>
                </a:lnTo>
                <a:lnTo>
                  <a:pt x="1252" y="925"/>
                </a:lnTo>
                <a:lnTo>
                  <a:pt x="1253" y="923"/>
                </a:lnTo>
                <a:lnTo>
                  <a:pt x="1255" y="922"/>
                </a:lnTo>
                <a:lnTo>
                  <a:pt x="1255" y="919"/>
                </a:lnTo>
                <a:lnTo>
                  <a:pt x="1255" y="919"/>
                </a:lnTo>
                <a:lnTo>
                  <a:pt x="1255" y="918"/>
                </a:lnTo>
                <a:lnTo>
                  <a:pt x="1256" y="918"/>
                </a:lnTo>
                <a:lnTo>
                  <a:pt x="1259" y="922"/>
                </a:lnTo>
                <a:lnTo>
                  <a:pt x="1265" y="926"/>
                </a:lnTo>
                <a:lnTo>
                  <a:pt x="1266" y="928"/>
                </a:lnTo>
                <a:lnTo>
                  <a:pt x="1269" y="929"/>
                </a:lnTo>
                <a:lnTo>
                  <a:pt x="1269" y="929"/>
                </a:lnTo>
                <a:lnTo>
                  <a:pt x="1272" y="928"/>
                </a:lnTo>
                <a:lnTo>
                  <a:pt x="1272" y="926"/>
                </a:lnTo>
                <a:lnTo>
                  <a:pt x="1266" y="921"/>
                </a:lnTo>
                <a:lnTo>
                  <a:pt x="1266" y="921"/>
                </a:lnTo>
                <a:lnTo>
                  <a:pt x="1263" y="918"/>
                </a:lnTo>
                <a:lnTo>
                  <a:pt x="1263" y="916"/>
                </a:lnTo>
                <a:lnTo>
                  <a:pt x="1263" y="913"/>
                </a:lnTo>
                <a:lnTo>
                  <a:pt x="1262" y="912"/>
                </a:lnTo>
                <a:lnTo>
                  <a:pt x="1262" y="912"/>
                </a:lnTo>
                <a:lnTo>
                  <a:pt x="1262" y="911"/>
                </a:lnTo>
                <a:lnTo>
                  <a:pt x="1262" y="909"/>
                </a:lnTo>
                <a:lnTo>
                  <a:pt x="1265" y="906"/>
                </a:lnTo>
                <a:lnTo>
                  <a:pt x="1270" y="905"/>
                </a:lnTo>
                <a:lnTo>
                  <a:pt x="1276" y="905"/>
                </a:lnTo>
                <a:lnTo>
                  <a:pt x="1276" y="905"/>
                </a:lnTo>
                <a:lnTo>
                  <a:pt x="1285" y="905"/>
                </a:lnTo>
                <a:lnTo>
                  <a:pt x="1286" y="905"/>
                </a:lnTo>
                <a:lnTo>
                  <a:pt x="1287" y="902"/>
                </a:lnTo>
                <a:lnTo>
                  <a:pt x="1287" y="902"/>
                </a:lnTo>
                <a:lnTo>
                  <a:pt x="1290" y="899"/>
                </a:lnTo>
                <a:lnTo>
                  <a:pt x="1292" y="901"/>
                </a:lnTo>
                <a:lnTo>
                  <a:pt x="1293" y="904"/>
                </a:lnTo>
                <a:lnTo>
                  <a:pt x="1295" y="906"/>
                </a:lnTo>
                <a:lnTo>
                  <a:pt x="1295" y="906"/>
                </a:lnTo>
                <a:lnTo>
                  <a:pt x="1295" y="908"/>
                </a:lnTo>
                <a:lnTo>
                  <a:pt x="1296" y="908"/>
                </a:lnTo>
                <a:lnTo>
                  <a:pt x="1302" y="906"/>
                </a:lnTo>
                <a:lnTo>
                  <a:pt x="1309" y="905"/>
                </a:lnTo>
                <a:lnTo>
                  <a:pt x="1316" y="904"/>
                </a:lnTo>
                <a:lnTo>
                  <a:pt x="1316" y="904"/>
                </a:lnTo>
                <a:lnTo>
                  <a:pt x="1320" y="905"/>
                </a:lnTo>
                <a:lnTo>
                  <a:pt x="1326" y="908"/>
                </a:lnTo>
                <a:lnTo>
                  <a:pt x="1329" y="911"/>
                </a:lnTo>
                <a:lnTo>
                  <a:pt x="1330" y="915"/>
                </a:lnTo>
                <a:lnTo>
                  <a:pt x="1330" y="915"/>
                </a:lnTo>
                <a:lnTo>
                  <a:pt x="1332" y="918"/>
                </a:lnTo>
                <a:lnTo>
                  <a:pt x="1334" y="919"/>
                </a:lnTo>
                <a:lnTo>
                  <a:pt x="1337" y="919"/>
                </a:lnTo>
                <a:lnTo>
                  <a:pt x="1341" y="916"/>
                </a:lnTo>
                <a:lnTo>
                  <a:pt x="1341" y="916"/>
                </a:lnTo>
                <a:lnTo>
                  <a:pt x="1349" y="911"/>
                </a:lnTo>
                <a:lnTo>
                  <a:pt x="1353" y="909"/>
                </a:lnTo>
                <a:lnTo>
                  <a:pt x="1356" y="911"/>
                </a:lnTo>
                <a:lnTo>
                  <a:pt x="1356" y="911"/>
                </a:lnTo>
                <a:lnTo>
                  <a:pt x="1373" y="929"/>
                </a:lnTo>
                <a:lnTo>
                  <a:pt x="1373" y="929"/>
                </a:lnTo>
                <a:lnTo>
                  <a:pt x="1374" y="932"/>
                </a:lnTo>
                <a:lnTo>
                  <a:pt x="1374" y="933"/>
                </a:lnTo>
                <a:lnTo>
                  <a:pt x="1373" y="939"/>
                </a:lnTo>
                <a:lnTo>
                  <a:pt x="1371" y="943"/>
                </a:lnTo>
                <a:lnTo>
                  <a:pt x="1371" y="945"/>
                </a:lnTo>
                <a:lnTo>
                  <a:pt x="1373" y="948"/>
                </a:lnTo>
                <a:lnTo>
                  <a:pt x="1373" y="948"/>
                </a:lnTo>
                <a:lnTo>
                  <a:pt x="1374" y="950"/>
                </a:lnTo>
                <a:lnTo>
                  <a:pt x="1374" y="955"/>
                </a:lnTo>
                <a:lnTo>
                  <a:pt x="1376" y="959"/>
                </a:lnTo>
                <a:lnTo>
                  <a:pt x="1380" y="963"/>
                </a:lnTo>
                <a:lnTo>
                  <a:pt x="1380" y="963"/>
                </a:lnTo>
                <a:lnTo>
                  <a:pt x="1381" y="965"/>
                </a:lnTo>
                <a:lnTo>
                  <a:pt x="1383" y="968"/>
                </a:lnTo>
                <a:lnTo>
                  <a:pt x="1383" y="973"/>
                </a:lnTo>
                <a:lnTo>
                  <a:pt x="1383" y="978"/>
                </a:lnTo>
                <a:lnTo>
                  <a:pt x="1384" y="979"/>
                </a:lnTo>
                <a:lnTo>
                  <a:pt x="1386" y="980"/>
                </a:lnTo>
                <a:lnTo>
                  <a:pt x="1386" y="980"/>
                </a:lnTo>
                <a:lnTo>
                  <a:pt x="1390" y="982"/>
                </a:lnTo>
                <a:lnTo>
                  <a:pt x="1393" y="986"/>
                </a:lnTo>
                <a:lnTo>
                  <a:pt x="1397" y="993"/>
                </a:lnTo>
                <a:lnTo>
                  <a:pt x="1397" y="993"/>
                </a:lnTo>
                <a:lnTo>
                  <a:pt x="1398" y="996"/>
                </a:lnTo>
                <a:lnTo>
                  <a:pt x="1403" y="999"/>
                </a:lnTo>
                <a:lnTo>
                  <a:pt x="1407" y="999"/>
                </a:lnTo>
                <a:lnTo>
                  <a:pt x="1408" y="997"/>
                </a:lnTo>
                <a:lnTo>
                  <a:pt x="1408" y="996"/>
                </a:lnTo>
                <a:lnTo>
                  <a:pt x="1408" y="996"/>
                </a:lnTo>
                <a:lnTo>
                  <a:pt x="1410" y="992"/>
                </a:lnTo>
                <a:lnTo>
                  <a:pt x="1413" y="986"/>
                </a:lnTo>
                <a:lnTo>
                  <a:pt x="1414" y="982"/>
                </a:lnTo>
                <a:lnTo>
                  <a:pt x="1415" y="978"/>
                </a:lnTo>
                <a:lnTo>
                  <a:pt x="1415" y="978"/>
                </a:lnTo>
                <a:lnTo>
                  <a:pt x="1415" y="970"/>
                </a:lnTo>
                <a:lnTo>
                  <a:pt x="1414" y="960"/>
                </a:lnTo>
                <a:lnTo>
                  <a:pt x="1411" y="952"/>
                </a:lnTo>
                <a:lnTo>
                  <a:pt x="1407" y="945"/>
                </a:lnTo>
                <a:lnTo>
                  <a:pt x="1407" y="945"/>
                </a:lnTo>
                <a:lnTo>
                  <a:pt x="1406" y="941"/>
                </a:lnTo>
                <a:lnTo>
                  <a:pt x="1406" y="938"/>
                </a:lnTo>
                <a:lnTo>
                  <a:pt x="1406" y="933"/>
                </a:lnTo>
                <a:lnTo>
                  <a:pt x="1403" y="929"/>
                </a:lnTo>
                <a:lnTo>
                  <a:pt x="1403" y="929"/>
                </a:lnTo>
                <a:lnTo>
                  <a:pt x="1398" y="923"/>
                </a:lnTo>
                <a:lnTo>
                  <a:pt x="1396" y="915"/>
                </a:lnTo>
                <a:lnTo>
                  <a:pt x="1394" y="906"/>
                </a:lnTo>
                <a:lnTo>
                  <a:pt x="1394" y="898"/>
                </a:lnTo>
                <a:lnTo>
                  <a:pt x="1394" y="898"/>
                </a:lnTo>
                <a:lnTo>
                  <a:pt x="1396" y="889"/>
                </a:lnTo>
                <a:lnTo>
                  <a:pt x="1401" y="879"/>
                </a:lnTo>
                <a:lnTo>
                  <a:pt x="1407" y="871"/>
                </a:lnTo>
                <a:lnTo>
                  <a:pt x="1413" y="865"/>
                </a:lnTo>
                <a:lnTo>
                  <a:pt x="1413" y="865"/>
                </a:lnTo>
                <a:lnTo>
                  <a:pt x="1417" y="862"/>
                </a:lnTo>
                <a:lnTo>
                  <a:pt x="1421" y="861"/>
                </a:lnTo>
                <a:lnTo>
                  <a:pt x="1424" y="859"/>
                </a:lnTo>
                <a:lnTo>
                  <a:pt x="1427" y="857"/>
                </a:lnTo>
                <a:lnTo>
                  <a:pt x="1427" y="857"/>
                </a:lnTo>
                <a:lnTo>
                  <a:pt x="1428" y="852"/>
                </a:lnTo>
                <a:lnTo>
                  <a:pt x="1433" y="848"/>
                </a:lnTo>
                <a:lnTo>
                  <a:pt x="1437" y="845"/>
                </a:lnTo>
                <a:lnTo>
                  <a:pt x="1440" y="844"/>
                </a:lnTo>
                <a:lnTo>
                  <a:pt x="1440" y="844"/>
                </a:lnTo>
                <a:lnTo>
                  <a:pt x="1445" y="844"/>
                </a:lnTo>
                <a:lnTo>
                  <a:pt x="1448" y="842"/>
                </a:lnTo>
                <a:lnTo>
                  <a:pt x="1450" y="840"/>
                </a:lnTo>
                <a:lnTo>
                  <a:pt x="1450" y="840"/>
                </a:lnTo>
                <a:lnTo>
                  <a:pt x="1451" y="837"/>
                </a:lnTo>
                <a:lnTo>
                  <a:pt x="1455" y="832"/>
                </a:lnTo>
                <a:lnTo>
                  <a:pt x="1460" y="830"/>
                </a:lnTo>
                <a:lnTo>
                  <a:pt x="1467" y="828"/>
                </a:lnTo>
                <a:lnTo>
                  <a:pt x="1467" y="828"/>
                </a:lnTo>
                <a:lnTo>
                  <a:pt x="1471" y="827"/>
                </a:lnTo>
                <a:lnTo>
                  <a:pt x="1471" y="824"/>
                </a:lnTo>
                <a:lnTo>
                  <a:pt x="1468" y="818"/>
                </a:lnTo>
                <a:lnTo>
                  <a:pt x="1468" y="818"/>
                </a:lnTo>
                <a:lnTo>
                  <a:pt x="1467" y="814"/>
                </a:lnTo>
                <a:lnTo>
                  <a:pt x="1468" y="812"/>
                </a:lnTo>
                <a:lnTo>
                  <a:pt x="1470" y="811"/>
                </a:lnTo>
                <a:lnTo>
                  <a:pt x="1472" y="812"/>
                </a:lnTo>
                <a:lnTo>
                  <a:pt x="1472" y="812"/>
                </a:lnTo>
                <a:lnTo>
                  <a:pt x="1474" y="814"/>
                </a:lnTo>
                <a:lnTo>
                  <a:pt x="1477" y="814"/>
                </a:lnTo>
                <a:lnTo>
                  <a:pt x="1479" y="814"/>
                </a:lnTo>
                <a:lnTo>
                  <a:pt x="1482" y="812"/>
                </a:lnTo>
                <a:lnTo>
                  <a:pt x="1482" y="812"/>
                </a:lnTo>
                <a:lnTo>
                  <a:pt x="1489" y="807"/>
                </a:lnTo>
                <a:lnTo>
                  <a:pt x="1489" y="804"/>
                </a:lnTo>
                <a:lnTo>
                  <a:pt x="1489" y="804"/>
                </a:lnTo>
                <a:lnTo>
                  <a:pt x="1487" y="803"/>
                </a:lnTo>
                <a:lnTo>
                  <a:pt x="1487" y="803"/>
                </a:lnTo>
                <a:lnTo>
                  <a:pt x="1482" y="803"/>
                </a:lnTo>
                <a:lnTo>
                  <a:pt x="1479" y="801"/>
                </a:lnTo>
                <a:lnTo>
                  <a:pt x="1479" y="800"/>
                </a:lnTo>
                <a:lnTo>
                  <a:pt x="1482" y="798"/>
                </a:lnTo>
                <a:lnTo>
                  <a:pt x="1482" y="798"/>
                </a:lnTo>
                <a:lnTo>
                  <a:pt x="1484" y="797"/>
                </a:lnTo>
                <a:lnTo>
                  <a:pt x="1484" y="795"/>
                </a:lnTo>
                <a:lnTo>
                  <a:pt x="1484" y="793"/>
                </a:lnTo>
                <a:lnTo>
                  <a:pt x="1481" y="788"/>
                </a:lnTo>
                <a:lnTo>
                  <a:pt x="1477" y="787"/>
                </a:lnTo>
                <a:lnTo>
                  <a:pt x="1477" y="787"/>
                </a:lnTo>
                <a:lnTo>
                  <a:pt x="1472" y="785"/>
                </a:lnTo>
                <a:lnTo>
                  <a:pt x="1472" y="784"/>
                </a:lnTo>
                <a:lnTo>
                  <a:pt x="1474" y="781"/>
                </a:lnTo>
                <a:lnTo>
                  <a:pt x="1475" y="778"/>
                </a:lnTo>
                <a:lnTo>
                  <a:pt x="1475" y="778"/>
                </a:lnTo>
                <a:lnTo>
                  <a:pt x="1477" y="777"/>
                </a:lnTo>
                <a:lnTo>
                  <a:pt x="1477" y="776"/>
                </a:lnTo>
                <a:lnTo>
                  <a:pt x="1474" y="771"/>
                </a:lnTo>
                <a:lnTo>
                  <a:pt x="1465" y="766"/>
                </a:lnTo>
                <a:lnTo>
                  <a:pt x="1465" y="766"/>
                </a:lnTo>
                <a:lnTo>
                  <a:pt x="1464" y="763"/>
                </a:lnTo>
                <a:lnTo>
                  <a:pt x="1465" y="761"/>
                </a:lnTo>
                <a:lnTo>
                  <a:pt x="1472" y="760"/>
                </a:lnTo>
                <a:lnTo>
                  <a:pt x="1472" y="760"/>
                </a:lnTo>
                <a:lnTo>
                  <a:pt x="1472" y="758"/>
                </a:lnTo>
                <a:lnTo>
                  <a:pt x="1474" y="757"/>
                </a:lnTo>
                <a:lnTo>
                  <a:pt x="1474" y="750"/>
                </a:lnTo>
                <a:lnTo>
                  <a:pt x="1474" y="744"/>
                </a:lnTo>
                <a:lnTo>
                  <a:pt x="1474" y="739"/>
                </a:lnTo>
                <a:lnTo>
                  <a:pt x="1474" y="739"/>
                </a:lnTo>
                <a:lnTo>
                  <a:pt x="1477" y="737"/>
                </a:lnTo>
                <a:lnTo>
                  <a:pt x="1478" y="736"/>
                </a:lnTo>
                <a:lnTo>
                  <a:pt x="1479" y="737"/>
                </a:lnTo>
                <a:lnTo>
                  <a:pt x="1479" y="739"/>
                </a:lnTo>
                <a:lnTo>
                  <a:pt x="1479" y="739"/>
                </a:lnTo>
                <a:lnTo>
                  <a:pt x="1478" y="743"/>
                </a:lnTo>
                <a:lnTo>
                  <a:pt x="1477" y="746"/>
                </a:lnTo>
                <a:lnTo>
                  <a:pt x="1477" y="750"/>
                </a:lnTo>
                <a:lnTo>
                  <a:pt x="1478" y="754"/>
                </a:lnTo>
                <a:lnTo>
                  <a:pt x="1478" y="754"/>
                </a:lnTo>
                <a:lnTo>
                  <a:pt x="1481" y="758"/>
                </a:lnTo>
                <a:lnTo>
                  <a:pt x="1482" y="763"/>
                </a:lnTo>
                <a:lnTo>
                  <a:pt x="1484" y="768"/>
                </a:lnTo>
                <a:lnTo>
                  <a:pt x="1482" y="774"/>
                </a:lnTo>
                <a:lnTo>
                  <a:pt x="1482" y="774"/>
                </a:lnTo>
                <a:lnTo>
                  <a:pt x="1482" y="778"/>
                </a:lnTo>
                <a:lnTo>
                  <a:pt x="1482" y="778"/>
                </a:lnTo>
                <a:lnTo>
                  <a:pt x="1484" y="778"/>
                </a:lnTo>
                <a:lnTo>
                  <a:pt x="1487" y="776"/>
                </a:lnTo>
                <a:lnTo>
                  <a:pt x="1489" y="768"/>
                </a:lnTo>
                <a:lnTo>
                  <a:pt x="1489" y="768"/>
                </a:lnTo>
                <a:lnTo>
                  <a:pt x="1492" y="761"/>
                </a:lnTo>
                <a:lnTo>
                  <a:pt x="1494" y="756"/>
                </a:lnTo>
                <a:lnTo>
                  <a:pt x="1494" y="750"/>
                </a:lnTo>
                <a:lnTo>
                  <a:pt x="1492" y="748"/>
                </a:lnTo>
                <a:lnTo>
                  <a:pt x="1492" y="748"/>
                </a:lnTo>
                <a:lnTo>
                  <a:pt x="1489" y="746"/>
                </a:lnTo>
                <a:lnTo>
                  <a:pt x="1489" y="743"/>
                </a:lnTo>
                <a:lnTo>
                  <a:pt x="1491" y="740"/>
                </a:lnTo>
                <a:lnTo>
                  <a:pt x="1491" y="740"/>
                </a:lnTo>
                <a:lnTo>
                  <a:pt x="1492" y="741"/>
                </a:lnTo>
                <a:lnTo>
                  <a:pt x="1492" y="741"/>
                </a:lnTo>
                <a:lnTo>
                  <a:pt x="1495" y="744"/>
                </a:lnTo>
                <a:lnTo>
                  <a:pt x="1498" y="746"/>
                </a:lnTo>
                <a:lnTo>
                  <a:pt x="1501" y="744"/>
                </a:lnTo>
                <a:lnTo>
                  <a:pt x="1504" y="740"/>
                </a:lnTo>
                <a:lnTo>
                  <a:pt x="1504" y="740"/>
                </a:lnTo>
                <a:lnTo>
                  <a:pt x="1508" y="736"/>
                </a:lnTo>
                <a:lnTo>
                  <a:pt x="1512" y="729"/>
                </a:lnTo>
                <a:lnTo>
                  <a:pt x="1514" y="724"/>
                </a:lnTo>
                <a:lnTo>
                  <a:pt x="1514" y="721"/>
                </a:lnTo>
                <a:lnTo>
                  <a:pt x="1512" y="720"/>
                </a:lnTo>
                <a:lnTo>
                  <a:pt x="1512" y="720"/>
                </a:lnTo>
                <a:lnTo>
                  <a:pt x="1511" y="719"/>
                </a:lnTo>
                <a:lnTo>
                  <a:pt x="1514" y="717"/>
                </a:lnTo>
                <a:lnTo>
                  <a:pt x="1516" y="716"/>
                </a:lnTo>
                <a:lnTo>
                  <a:pt x="1522" y="716"/>
                </a:lnTo>
                <a:lnTo>
                  <a:pt x="1522" y="716"/>
                </a:lnTo>
                <a:lnTo>
                  <a:pt x="1528" y="716"/>
                </a:lnTo>
                <a:lnTo>
                  <a:pt x="1535" y="714"/>
                </a:lnTo>
                <a:lnTo>
                  <a:pt x="1542" y="711"/>
                </a:lnTo>
                <a:lnTo>
                  <a:pt x="1545" y="710"/>
                </a:lnTo>
                <a:lnTo>
                  <a:pt x="1545" y="710"/>
                </a:lnTo>
                <a:lnTo>
                  <a:pt x="1545" y="707"/>
                </a:lnTo>
                <a:lnTo>
                  <a:pt x="1542" y="707"/>
                </a:lnTo>
                <a:lnTo>
                  <a:pt x="1534" y="709"/>
                </a:lnTo>
                <a:lnTo>
                  <a:pt x="1525" y="710"/>
                </a:lnTo>
                <a:lnTo>
                  <a:pt x="1522" y="710"/>
                </a:lnTo>
                <a:lnTo>
                  <a:pt x="1521" y="709"/>
                </a:lnTo>
                <a:lnTo>
                  <a:pt x="1521" y="709"/>
                </a:lnTo>
                <a:lnTo>
                  <a:pt x="1521" y="707"/>
                </a:lnTo>
                <a:lnTo>
                  <a:pt x="1524" y="706"/>
                </a:lnTo>
                <a:lnTo>
                  <a:pt x="1531" y="703"/>
                </a:lnTo>
                <a:lnTo>
                  <a:pt x="1546" y="700"/>
                </a:lnTo>
                <a:lnTo>
                  <a:pt x="1546" y="700"/>
                </a:lnTo>
                <a:lnTo>
                  <a:pt x="1549" y="700"/>
                </a:lnTo>
                <a:lnTo>
                  <a:pt x="1551" y="699"/>
                </a:lnTo>
                <a:lnTo>
                  <a:pt x="1552" y="696"/>
                </a:lnTo>
                <a:lnTo>
                  <a:pt x="1552" y="693"/>
                </a:lnTo>
                <a:lnTo>
                  <a:pt x="1555" y="694"/>
                </a:lnTo>
                <a:lnTo>
                  <a:pt x="1555" y="694"/>
                </a:lnTo>
                <a:lnTo>
                  <a:pt x="1558" y="696"/>
                </a:lnTo>
                <a:lnTo>
                  <a:pt x="1561" y="697"/>
                </a:lnTo>
                <a:lnTo>
                  <a:pt x="1565" y="697"/>
                </a:lnTo>
                <a:lnTo>
                  <a:pt x="1568" y="694"/>
                </a:lnTo>
                <a:lnTo>
                  <a:pt x="1568" y="694"/>
                </a:lnTo>
                <a:lnTo>
                  <a:pt x="1571" y="692"/>
                </a:lnTo>
                <a:lnTo>
                  <a:pt x="1569" y="689"/>
                </a:lnTo>
                <a:lnTo>
                  <a:pt x="1568" y="684"/>
                </a:lnTo>
                <a:lnTo>
                  <a:pt x="1563" y="683"/>
                </a:lnTo>
                <a:lnTo>
                  <a:pt x="1563" y="683"/>
                </a:lnTo>
                <a:lnTo>
                  <a:pt x="1562" y="682"/>
                </a:lnTo>
                <a:lnTo>
                  <a:pt x="1562" y="682"/>
                </a:lnTo>
                <a:lnTo>
                  <a:pt x="1563" y="679"/>
                </a:lnTo>
                <a:lnTo>
                  <a:pt x="1565" y="677"/>
                </a:lnTo>
                <a:lnTo>
                  <a:pt x="1566" y="674"/>
                </a:lnTo>
                <a:lnTo>
                  <a:pt x="1566" y="674"/>
                </a:lnTo>
                <a:lnTo>
                  <a:pt x="1566" y="670"/>
                </a:lnTo>
                <a:lnTo>
                  <a:pt x="1568" y="665"/>
                </a:lnTo>
                <a:lnTo>
                  <a:pt x="1572" y="660"/>
                </a:lnTo>
                <a:lnTo>
                  <a:pt x="1573" y="657"/>
                </a:lnTo>
                <a:lnTo>
                  <a:pt x="1576" y="657"/>
                </a:lnTo>
                <a:lnTo>
                  <a:pt x="1576" y="657"/>
                </a:lnTo>
                <a:lnTo>
                  <a:pt x="1579" y="656"/>
                </a:lnTo>
                <a:lnTo>
                  <a:pt x="1580" y="653"/>
                </a:lnTo>
                <a:lnTo>
                  <a:pt x="1582" y="652"/>
                </a:lnTo>
                <a:lnTo>
                  <a:pt x="1585" y="652"/>
                </a:lnTo>
                <a:lnTo>
                  <a:pt x="1585" y="652"/>
                </a:lnTo>
                <a:lnTo>
                  <a:pt x="1589" y="650"/>
                </a:lnTo>
                <a:lnTo>
                  <a:pt x="1592" y="647"/>
                </a:lnTo>
                <a:lnTo>
                  <a:pt x="1598" y="639"/>
                </a:lnTo>
                <a:lnTo>
                  <a:pt x="1598" y="639"/>
                </a:lnTo>
                <a:lnTo>
                  <a:pt x="1599" y="639"/>
                </a:lnTo>
                <a:lnTo>
                  <a:pt x="1600" y="639"/>
                </a:lnTo>
                <a:lnTo>
                  <a:pt x="1606" y="640"/>
                </a:lnTo>
                <a:lnTo>
                  <a:pt x="1612" y="642"/>
                </a:lnTo>
                <a:lnTo>
                  <a:pt x="1615" y="642"/>
                </a:lnTo>
                <a:lnTo>
                  <a:pt x="1617" y="640"/>
                </a:lnTo>
                <a:lnTo>
                  <a:pt x="1617" y="640"/>
                </a:lnTo>
                <a:lnTo>
                  <a:pt x="1629" y="632"/>
                </a:lnTo>
                <a:lnTo>
                  <a:pt x="1629" y="632"/>
                </a:lnTo>
                <a:lnTo>
                  <a:pt x="1623" y="623"/>
                </a:lnTo>
                <a:lnTo>
                  <a:pt x="1619" y="615"/>
                </a:lnTo>
                <a:lnTo>
                  <a:pt x="1616" y="608"/>
                </a:lnTo>
                <a:lnTo>
                  <a:pt x="1616" y="602"/>
                </a:lnTo>
                <a:lnTo>
                  <a:pt x="1615" y="592"/>
                </a:lnTo>
                <a:lnTo>
                  <a:pt x="1616" y="586"/>
                </a:lnTo>
                <a:lnTo>
                  <a:pt x="1616" y="58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6" name="Freeform 313">
            <a:extLst>
              <a:ext uri="{FF2B5EF4-FFF2-40B4-BE49-F238E27FC236}">
                <a16:creationId xmlns:a16="http://schemas.microsoft.com/office/drawing/2014/main" id="{E35658BE-0D02-51FB-5D2B-C1290EB566D4}"/>
              </a:ext>
            </a:extLst>
          </p:cNvPr>
          <p:cNvSpPr>
            <a:spLocks/>
          </p:cNvSpPr>
          <p:nvPr/>
        </p:nvSpPr>
        <p:spPr bwMode="gray">
          <a:xfrm>
            <a:off x="3119804" y="5603713"/>
            <a:ext cx="197027" cy="450071"/>
          </a:xfrm>
          <a:custGeom>
            <a:avLst/>
            <a:gdLst/>
            <a:ahLst/>
            <a:cxnLst>
              <a:cxn ang="0">
                <a:pos x="194" y="27"/>
              </a:cxn>
              <a:cxn ang="0">
                <a:pos x="175" y="24"/>
              </a:cxn>
              <a:cxn ang="0">
                <a:pos x="167" y="21"/>
              </a:cxn>
              <a:cxn ang="0">
                <a:pos x="158" y="19"/>
              </a:cxn>
              <a:cxn ang="0">
                <a:pos x="154" y="22"/>
              </a:cxn>
              <a:cxn ang="0">
                <a:pos x="147" y="19"/>
              </a:cxn>
              <a:cxn ang="0">
                <a:pos x="131" y="12"/>
              </a:cxn>
              <a:cxn ang="0">
                <a:pos x="117" y="8"/>
              </a:cxn>
              <a:cxn ang="0">
                <a:pos x="94" y="5"/>
              </a:cxn>
              <a:cxn ang="0">
                <a:pos x="69" y="5"/>
              </a:cxn>
              <a:cxn ang="0">
                <a:pos x="33" y="4"/>
              </a:cxn>
              <a:cxn ang="0">
                <a:pos x="22" y="0"/>
              </a:cxn>
              <a:cxn ang="0">
                <a:pos x="16" y="4"/>
              </a:cxn>
              <a:cxn ang="0">
                <a:pos x="9" y="8"/>
              </a:cxn>
              <a:cxn ang="0">
                <a:pos x="0" y="15"/>
              </a:cxn>
              <a:cxn ang="0">
                <a:pos x="8" y="22"/>
              </a:cxn>
              <a:cxn ang="0">
                <a:pos x="8" y="35"/>
              </a:cxn>
              <a:cxn ang="0">
                <a:pos x="12" y="34"/>
              </a:cxn>
              <a:cxn ang="0">
                <a:pos x="18" y="32"/>
              </a:cxn>
              <a:cxn ang="0">
                <a:pos x="19" y="37"/>
              </a:cxn>
              <a:cxn ang="0">
                <a:pos x="28" y="37"/>
              </a:cxn>
              <a:cxn ang="0">
                <a:pos x="32" y="38"/>
              </a:cxn>
              <a:cxn ang="0">
                <a:pos x="37" y="35"/>
              </a:cxn>
              <a:cxn ang="0">
                <a:pos x="43" y="38"/>
              </a:cxn>
              <a:cxn ang="0">
                <a:pos x="47" y="41"/>
              </a:cxn>
              <a:cxn ang="0">
                <a:pos x="47" y="45"/>
              </a:cxn>
              <a:cxn ang="0">
                <a:pos x="37" y="54"/>
              </a:cxn>
              <a:cxn ang="0">
                <a:pos x="40" y="65"/>
              </a:cxn>
              <a:cxn ang="0">
                <a:pos x="37" y="72"/>
              </a:cxn>
              <a:cxn ang="0">
                <a:pos x="36" y="79"/>
              </a:cxn>
              <a:cxn ang="0">
                <a:pos x="33" y="81"/>
              </a:cxn>
              <a:cxn ang="0">
                <a:pos x="32" y="86"/>
              </a:cxn>
              <a:cxn ang="0">
                <a:pos x="37" y="93"/>
              </a:cxn>
              <a:cxn ang="0">
                <a:pos x="33" y="96"/>
              </a:cxn>
              <a:cxn ang="0">
                <a:pos x="32" y="103"/>
              </a:cxn>
              <a:cxn ang="0">
                <a:pos x="37" y="111"/>
              </a:cxn>
              <a:cxn ang="0">
                <a:pos x="36" y="112"/>
              </a:cxn>
              <a:cxn ang="0">
                <a:pos x="29" y="121"/>
              </a:cxn>
              <a:cxn ang="0">
                <a:pos x="32" y="126"/>
              </a:cxn>
              <a:cxn ang="0">
                <a:pos x="40" y="128"/>
              </a:cxn>
              <a:cxn ang="0">
                <a:pos x="49" y="138"/>
              </a:cxn>
              <a:cxn ang="0">
                <a:pos x="60" y="146"/>
              </a:cxn>
              <a:cxn ang="0">
                <a:pos x="62" y="143"/>
              </a:cxn>
              <a:cxn ang="0">
                <a:pos x="64" y="139"/>
              </a:cxn>
              <a:cxn ang="0">
                <a:pos x="73" y="140"/>
              </a:cxn>
              <a:cxn ang="0">
                <a:pos x="82" y="135"/>
              </a:cxn>
              <a:cxn ang="0">
                <a:pos x="107" y="133"/>
              </a:cxn>
              <a:cxn ang="0">
                <a:pos x="116" y="132"/>
              </a:cxn>
              <a:cxn ang="0">
                <a:pos x="120" y="128"/>
              </a:cxn>
              <a:cxn ang="0">
                <a:pos x="127" y="121"/>
              </a:cxn>
              <a:cxn ang="0">
                <a:pos x="136" y="118"/>
              </a:cxn>
              <a:cxn ang="0">
                <a:pos x="138" y="108"/>
              </a:cxn>
              <a:cxn ang="0">
                <a:pos x="147" y="98"/>
              </a:cxn>
              <a:cxn ang="0">
                <a:pos x="148" y="92"/>
              </a:cxn>
              <a:cxn ang="0">
                <a:pos x="148" y="76"/>
              </a:cxn>
              <a:cxn ang="0">
                <a:pos x="154" y="66"/>
              </a:cxn>
              <a:cxn ang="0">
                <a:pos x="163" y="56"/>
              </a:cxn>
              <a:cxn ang="0">
                <a:pos x="167" y="51"/>
              </a:cxn>
              <a:cxn ang="0">
                <a:pos x="178" y="48"/>
              </a:cxn>
              <a:cxn ang="0">
                <a:pos x="191" y="42"/>
              </a:cxn>
              <a:cxn ang="0">
                <a:pos x="200" y="37"/>
              </a:cxn>
              <a:cxn ang="0">
                <a:pos x="202" y="25"/>
              </a:cxn>
            </a:cxnLst>
            <a:rect l="0" t="0" r="r" b="b"/>
            <a:pathLst>
              <a:path w="202" h="146">
                <a:moveTo>
                  <a:pt x="202" y="25"/>
                </a:moveTo>
                <a:lnTo>
                  <a:pt x="202" y="25"/>
                </a:lnTo>
                <a:lnTo>
                  <a:pt x="194" y="27"/>
                </a:lnTo>
                <a:lnTo>
                  <a:pt x="185" y="25"/>
                </a:lnTo>
                <a:lnTo>
                  <a:pt x="185" y="25"/>
                </a:lnTo>
                <a:lnTo>
                  <a:pt x="175" y="24"/>
                </a:lnTo>
                <a:lnTo>
                  <a:pt x="170" y="22"/>
                </a:lnTo>
                <a:lnTo>
                  <a:pt x="167" y="21"/>
                </a:lnTo>
                <a:lnTo>
                  <a:pt x="167" y="21"/>
                </a:lnTo>
                <a:lnTo>
                  <a:pt x="161" y="18"/>
                </a:lnTo>
                <a:lnTo>
                  <a:pt x="160" y="18"/>
                </a:lnTo>
                <a:lnTo>
                  <a:pt x="158" y="19"/>
                </a:lnTo>
                <a:lnTo>
                  <a:pt x="158" y="19"/>
                </a:lnTo>
                <a:lnTo>
                  <a:pt x="158" y="21"/>
                </a:lnTo>
                <a:lnTo>
                  <a:pt x="154" y="22"/>
                </a:lnTo>
                <a:lnTo>
                  <a:pt x="150" y="22"/>
                </a:lnTo>
                <a:lnTo>
                  <a:pt x="147" y="19"/>
                </a:lnTo>
                <a:lnTo>
                  <a:pt x="147" y="19"/>
                </a:lnTo>
                <a:lnTo>
                  <a:pt x="138" y="17"/>
                </a:lnTo>
                <a:lnTo>
                  <a:pt x="131" y="12"/>
                </a:lnTo>
                <a:lnTo>
                  <a:pt x="131" y="12"/>
                </a:lnTo>
                <a:lnTo>
                  <a:pt x="121" y="8"/>
                </a:lnTo>
                <a:lnTo>
                  <a:pt x="121" y="8"/>
                </a:lnTo>
                <a:lnTo>
                  <a:pt x="117" y="8"/>
                </a:lnTo>
                <a:lnTo>
                  <a:pt x="110" y="7"/>
                </a:lnTo>
                <a:lnTo>
                  <a:pt x="101" y="5"/>
                </a:lnTo>
                <a:lnTo>
                  <a:pt x="94" y="5"/>
                </a:lnTo>
                <a:lnTo>
                  <a:pt x="94" y="5"/>
                </a:lnTo>
                <a:lnTo>
                  <a:pt x="83" y="5"/>
                </a:lnTo>
                <a:lnTo>
                  <a:pt x="69" y="5"/>
                </a:lnTo>
                <a:lnTo>
                  <a:pt x="42" y="5"/>
                </a:lnTo>
                <a:lnTo>
                  <a:pt x="42" y="5"/>
                </a:lnTo>
                <a:lnTo>
                  <a:pt x="33" y="4"/>
                </a:lnTo>
                <a:lnTo>
                  <a:pt x="29" y="2"/>
                </a:lnTo>
                <a:lnTo>
                  <a:pt x="26" y="1"/>
                </a:lnTo>
                <a:lnTo>
                  <a:pt x="22" y="0"/>
                </a:lnTo>
                <a:lnTo>
                  <a:pt x="22" y="0"/>
                </a:lnTo>
                <a:lnTo>
                  <a:pt x="18" y="1"/>
                </a:lnTo>
                <a:lnTo>
                  <a:pt x="16" y="4"/>
                </a:lnTo>
                <a:lnTo>
                  <a:pt x="13" y="7"/>
                </a:lnTo>
                <a:lnTo>
                  <a:pt x="9" y="8"/>
                </a:lnTo>
                <a:lnTo>
                  <a:pt x="9" y="8"/>
                </a:lnTo>
                <a:lnTo>
                  <a:pt x="3" y="10"/>
                </a:lnTo>
                <a:lnTo>
                  <a:pt x="0" y="12"/>
                </a:lnTo>
                <a:lnTo>
                  <a:pt x="0" y="15"/>
                </a:lnTo>
                <a:lnTo>
                  <a:pt x="5" y="19"/>
                </a:lnTo>
                <a:lnTo>
                  <a:pt x="5" y="19"/>
                </a:lnTo>
                <a:lnTo>
                  <a:pt x="8" y="22"/>
                </a:lnTo>
                <a:lnTo>
                  <a:pt x="8" y="27"/>
                </a:lnTo>
                <a:lnTo>
                  <a:pt x="8" y="35"/>
                </a:lnTo>
                <a:lnTo>
                  <a:pt x="8" y="35"/>
                </a:lnTo>
                <a:lnTo>
                  <a:pt x="10" y="35"/>
                </a:lnTo>
                <a:lnTo>
                  <a:pt x="12" y="34"/>
                </a:lnTo>
                <a:lnTo>
                  <a:pt x="12" y="34"/>
                </a:lnTo>
                <a:lnTo>
                  <a:pt x="15" y="32"/>
                </a:lnTo>
                <a:lnTo>
                  <a:pt x="16" y="31"/>
                </a:lnTo>
                <a:lnTo>
                  <a:pt x="18" y="32"/>
                </a:lnTo>
                <a:lnTo>
                  <a:pt x="18" y="34"/>
                </a:lnTo>
                <a:lnTo>
                  <a:pt x="18" y="34"/>
                </a:lnTo>
                <a:lnTo>
                  <a:pt x="19" y="37"/>
                </a:lnTo>
                <a:lnTo>
                  <a:pt x="22" y="37"/>
                </a:lnTo>
                <a:lnTo>
                  <a:pt x="28" y="37"/>
                </a:lnTo>
                <a:lnTo>
                  <a:pt x="28" y="37"/>
                </a:lnTo>
                <a:lnTo>
                  <a:pt x="29" y="37"/>
                </a:lnTo>
                <a:lnTo>
                  <a:pt x="30" y="38"/>
                </a:lnTo>
                <a:lnTo>
                  <a:pt x="32" y="38"/>
                </a:lnTo>
                <a:lnTo>
                  <a:pt x="33" y="37"/>
                </a:lnTo>
                <a:lnTo>
                  <a:pt x="33" y="37"/>
                </a:lnTo>
                <a:lnTo>
                  <a:pt x="37" y="35"/>
                </a:lnTo>
                <a:lnTo>
                  <a:pt x="40" y="35"/>
                </a:lnTo>
                <a:lnTo>
                  <a:pt x="43" y="37"/>
                </a:lnTo>
                <a:lnTo>
                  <a:pt x="43" y="38"/>
                </a:lnTo>
                <a:lnTo>
                  <a:pt x="43" y="38"/>
                </a:lnTo>
                <a:lnTo>
                  <a:pt x="45" y="39"/>
                </a:lnTo>
                <a:lnTo>
                  <a:pt x="47" y="41"/>
                </a:lnTo>
                <a:lnTo>
                  <a:pt x="49" y="42"/>
                </a:lnTo>
                <a:lnTo>
                  <a:pt x="47" y="45"/>
                </a:lnTo>
                <a:lnTo>
                  <a:pt x="47" y="45"/>
                </a:lnTo>
                <a:lnTo>
                  <a:pt x="40" y="49"/>
                </a:lnTo>
                <a:lnTo>
                  <a:pt x="39" y="51"/>
                </a:lnTo>
                <a:lnTo>
                  <a:pt x="37" y="54"/>
                </a:lnTo>
                <a:lnTo>
                  <a:pt x="37" y="54"/>
                </a:lnTo>
                <a:lnTo>
                  <a:pt x="39" y="61"/>
                </a:lnTo>
                <a:lnTo>
                  <a:pt x="40" y="65"/>
                </a:lnTo>
                <a:lnTo>
                  <a:pt x="39" y="69"/>
                </a:lnTo>
                <a:lnTo>
                  <a:pt x="39" y="69"/>
                </a:lnTo>
                <a:lnTo>
                  <a:pt x="37" y="72"/>
                </a:lnTo>
                <a:lnTo>
                  <a:pt x="37" y="75"/>
                </a:lnTo>
                <a:lnTo>
                  <a:pt x="37" y="78"/>
                </a:lnTo>
                <a:lnTo>
                  <a:pt x="36" y="79"/>
                </a:lnTo>
                <a:lnTo>
                  <a:pt x="36" y="79"/>
                </a:lnTo>
                <a:lnTo>
                  <a:pt x="36" y="79"/>
                </a:lnTo>
                <a:lnTo>
                  <a:pt x="33" y="81"/>
                </a:lnTo>
                <a:lnTo>
                  <a:pt x="30" y="81"/>
                </a:lnTo>
                <a:lnTo>
                  <a:pt x="30" y="84"/>
                </a:lnTo>
                <a:lnTo>
                  <a:pt x="32" y="86"/>
                </a:lnTo>
                <a:lnTo>
                  <a:pt x="32" y="86"/>
                </a:lnTo>
                <a:lnTo>
                  <a:pt x="37" y="92"/>
                </a:lnTo>
                <a:lnTo>
                  <a:pt x="37" y="93"/>
                </a:lnTo>
                <a:lnTo>
                  <a:pt x="36" y="95"/>
                </a:lnTo>
                <a:lnTo>
                  <a:pt x="36" y="95"/>
                </a:lnTo>
                <a:lnTo>
                  <a:pt x="33" y="96"/>
                </a:lnTo>
                <a:lnTo>
                  <a:pt x="32" y="98"/>
                </a:lnTo>
                <a:lnTo>
                  <a:pt x="32" y="101"/>
                </a:lnTo>
                <a:lnTo>
                  <a:pt x="32" y="103"/>
                </a:lnTo>
                <a:lnTo>
                  <a:pt x="32" y="103"/>
                </a:lnTo>
                <a:lnTo>
                  <a:pt x="37" y="108"/>
                </a:lnTo>
                <a:lnTo>
                  <a:pt x="37" y="111"/>
                </a:lnTo>
                <a:lnTo>
                  <a:pt x="37" y="111"/>
                </a:lnTo>
                <a:lnTo>
                  <a:pt x="36" y="112"/>
                </a:lnTo>
                <a:lnTo>
                  <a:pt x="36" y="112"/>
                </a:lnTo>
                <a:lnTo>
                  <a:pt x="32" y="113"/>
                </a:lnTo>
                <a:lnTo>
                  <a:pt x="30" y="115"/>
                </a:lnTo>
                <a:lnTo>
                  <a:pt x="29" y="121"/>
                </a:lnTo>
                <a:lnTo>
                  <a:pt x="29" y="121"/>
                </a:lnTo>
                <a:lnTo>
                  <a:pt x="32" y="126"/>
                </a:lnTo>
                <a:lnTo>
                  <a:pt x="32" y="126"/>
                </a:lnTo>
                <a:lnTo>
                  <a:pt x="36" y="126"/>
                </a:lnTo>
                <a:lnTo>
                  <a:pt x="40" y="128"/>
                </a:lnTo>
                <a:lnTo>
                  <a:pt x="40" y="128"/>
                </a:lnTo>
                <a:lnTo>
                  <a:pt x="43" y="129"/>
                </a:lnTo>
                <a:lnTo>
                  <a:pt x="45" y="132"/>
                </a:lnTo>
                <a:lnTo>
                  <a:pt x="49" y="138"/>
                </a:lnTo>
                <a:lnTo>
                  <a:pt x="53" y="143"/>
                </a:lnTo>
                <a:lnTo>
                  <a:pt x="56" y="145"/>
                </a:lnTo>
                <a:lnTo>
                  <a:pt x="60" y="146"/>
                </a:lnTo>
                <a:lnTo>
                  <a:pt x="60" y="146"/>
                </a:lnTo>
                <a:lnTo>
                  <a:pt x="62" y="145"/>
                </a:lnTo>
                <a:lnTo>
                  <a:pt x="62" y="143"/>
                </a:lnTo>
                <a:lnTo>
                  <a:pt x="63" y="140"/>
                </a:lnTo>
                <a:lnTo>
                  <a:pt x="63" y="140"/>
                </a:lnTo>
                <a:lnTo>
                  <a:pt x="64" y="139"/>
                </a:lnTo>
                <a:lnTo>
                  <a:pt x="67" y="139"/>
                </a:lnTo>
                <a:lnTo>
                  <a:pt x="73" y="140"/>
                </a:lnTo>
                <a:lnTo>
                  <a:pt x="73" y="140"/>
                </a:lnTo>
                <a:lnTo>
                  <a:pt x="76" y="139"/>
                </a:lnTo>
                <a:lnTo>
                  <a:pt x="77" y="138"/>
                </a:lnTo>
                <a:lnTo>
                  <a:pt x="82" y="135"/>
                </a:lnTo>
                <a:lnTo>
                  <a:pt x="87" y="135"/>
                </a:lnTo>
                <a:lnTo>
                  <a:pt x="87" y="135"/>
                </a:lnTo>
                <a:lnTo>
                  <a:pt x="107" y="133"/>
                </a:lnTo>
                <a:lnTo>
                  <a:pt x="107" y="133"/>
                </a:lnTo>
                <a:lnTo>
                  <a:pt x="111" y="133"/>
                </a:lnTo>
                <a:lnTo>
                  <a:pt x="116" y="132"/>
                </a:lnTo>
                <a:lnTo>
                  <a:pt x="117" y="130"/>
                </a:lnTo>
                <a:lnTo>
                  <a:pt x="120" y="128"/>
                </a:lnTo>
                <a:lnTo>
                  <a:pt x="120" y="128"/>
                </a:lnTo>
                <a:lnTo>
                  <a:pt x="121" y="125"/>
                </a:lnTo>
                <a:lnTo>
                  <a:pt x="124" y="122"/>
                </a:lnTo>
                <a:lnTo>
                  <a:pt x="127" y="121"/>
                </a:lnTo>
                <a:lnTo>
                  <a:pt x="131" y="119"/>
                </a:lnTo>
                <a:lnTo>
                  <a:pt x="131" y="119"/>
                </a:lnTo>
                <a:lnTo>
                  <a:pt x="136" y="118"/>
                </a:lnTo>
                <a:lnTo>
                  <a:pt x="137" y="115"/>
                </a:lnTo>
                <a:lnTo>
                  <a:pt x="138" y="108"/>
                </a:lnTo>
                <a:lnTo>
                  <a:pt x="138" y="108"/>
                </a:lnTo>
                <a:lnTo>
                  <a:pt x="140" y="105"/>
                </a:lnTo>
                <a:lnTo>
                  <a:pt x="144" y="102"/>
                </a:lnTo>
                <a:lnTo>
                  <a:pt x="147" y="98"/>
                </a:lnTo>
                <a:lnTo>
                  <a:pt x="150" y="95"/>
                </a:lnTo>
                <a:lnTo>
                  <a:pt x="150" y="95"/>
                </a:lnTo>
                <a:lnTo>
                  <a:pt x="148" y="92"/>
                </a:lnTo>
                <a:lnTo>
                  <a:pt x="147" y="86"/>
                </a:lnTo>
                <a:lnTo>
                  <a:pt x="147" y="79"/>
                </a:lnTo>
                <a:lnTo>
                  <a:pt x="148" y="76"/>
                </a:lnTo>
                <a:lnTo>
                  <a:pt x="150" y="72"/>
                </a:lnTo>
                <a:lnTo>
                  <a:pt x="150" y="72"/>
                </a:lnTo>
                <a:lnTo>
                  <a:pt x="154" y="66"/>
                </a:lnTo>
                <a:lnTo>
                  <a:pt x="158" y="62"/>
                </a:lnTo>
                <a:lnTo>
                  <a:pt x="163" y="59"/>
                </a:lnTo>
                <a:lnTo>
                  <a:pt x="163" y="56"/>
                </a:lnTo>
                <a:lnTo>
                  <a:pt x="163" y="56"/>
                </a:lnTo>
                <a:lnTo>
                  <a:pt x="164" y="54"/>
                </a:lnTo>
                <a:lnTo>
                  <a:pt x="167" y="51"/>
                </a:lnTo>
                <a:lnTo>
                  <a:pt x="173" y="49"/>
                </a:lnTo>
                <a:lnTo>
                  <a:pt x="178" y="48"/>
                </a:lnTo>
                <a:lnTo>
                  <a:pt x="178" y="48"/>
                </a:lnTo>
                <a:lnTo>
                  <a:pt x="183" y="47"/>
                </a:lnTo>
                <a:lnTo>
                  <a:pt x="187" y="45"/>
                </a:lnTo>
                <a:lnTo>
                  <a:pt x="191" y="42"/>
                </a:lnTo>
                <a:lnTo>
                  <a:pt x="195" y="39"/>
                </a:lnTo>
                <a:lnTo>
                  <a:pt x="195" y="39"/>
                </a:lnTo>
                <a:lnTo>
                  <a:pt x="200" y="37"/>
                </a:lnTo>
                <a:lnTo>
                  <a:pt x="201" y="34"/>
                </a:lnTo>
                <a:lnTo>
                  <a:pt x="202" y="31"/>
                </a:lnTo>
                <a:lnTo>
                  <a:pt x="202" y="25"/>
                </a:lnTo>
                <a:lnTo>
                  <a:pt x="202"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7" name="Freeform 314">
            <a:extLst>
              <a:ext uri="{FF2B5EF4-FFF2-40B4-BE49-F238E27FC236}">
                <a16:creationId xmlns:a16="http://schemas.microsoft.com/office/drawing/2014/main" id="{26C2A99F-D4F7-5F68-13E1-AFB4E8E61B22}"/>
              </a:ext>
            </a:extLst>
          </p:cNvPr>
          <p:cNvSpPr>
            <a:spLocks/>
          </p:cNvSpPr>
          <p:nvPr/>
        </p:nvSpPr>
        <p:spPr bwMode="gray">
          <a:xfrm>
            <a:off x="3467040" y="5409503"/>
            <a:ext cx="52671" cy="86316"/>
          </a:xfrm>
          <a:custGeom>
            <a:avLst/>
            <a:gdLst/>
            <a:ahLst/>
            <a:cxnLst>
              <a:cxn ang="0">
                <a:pos x="0" y="26"/>
              </a:cxn>
              <a:cxn ang="0">
                <a:pos x="0" y="26"/>
              </a:cxn>
              <a:cxn ang="0">
                <a:pos x="7" y="24"/>
              </a:cxn>
              <a:cxn ang="0">
                <a:pos x="12" y="24"/>
              </a:cxn>
              <a:cxn ang="0">
                <a:pos x="12" y="24"/>
              </a:cxn>
              <a:cxn ang="0">
                <a:pos x="13" y="26"/>
              </a:cxn>
              <a:cxn ang="0">
                <a:pos x="14" y="28"/>
              </a:cxn>
              <a:cxn ang="0">
                <a:pos x="14" y="28"/>
              </a:cxn>
              <a:cxn ang="0">
                <a:pos x="26" y="27"/>
              </a:cxn>
              <a:cxn ang="0">
                <a:pos x="26" y="27"/>
              </a:cxn>
              <a:cxn ang="0">
                <a:pos x="27" y="27"/>
              </a:cxn>
              <a:cxn ang="0">
                <a:pos x="31" y="27"/>
              </a:cxn>
              <a:cxn ang="0">
                <a:pos x="34" y="28"/>
              </a:cxn>
              <a:cxn ang="0">
                <a:pos x="36" y="27"/>
              </a:cxn>
              <a:cxn ang="0">
                <a:pos x="36" y="27"/>
              </a:cxn>
              <a:cxn ang="0">
                <a:pos x="37" y="23"/>
              </a:cxn>
              <a:cxn ang="0">
                <a:pos x="39" y="21"/>
              </a:cxn>
              <a:cxn ang="0">
                <a:pos x="41" y="20"/>
              </a:cxn>
              <a:cxn ang="0">
                <a:pos x="41" y="20"/>
              </a:cxn>
              <a:cxn ang="0">
                <a:pos x="43" y="18"/>
              </a:cxn>
              <a:cxn ang="0">
                <a:pos x="43" y="17"/>
              </a:cxn>
              <a:cxn ang="0">
                <a:pos x="43" y="14"/>
              </a:cxn>
              <a:cxn ang="0">
                <a:pos x="44" y="13"/>
              </a:cxn>
              <a:cxn ang="0">
                <a:pos x="44" y="13"/>
              </a:cxn>
              <a:cxn ang="0">
                <a:pos x="51" y="9"/>
              </a:cxn>
              <a:cxn ang="0">
                <a:pos x="54" y="6"/>
              </a:cxn>
              <a:cxn ang="0">
                <a:pos x="54" y="6"/>
              </a:cxn>
              <a:cxn ang="0">
                <a:pos x="53" y="3"/>
              </a:cxn>
              <a:cxn ang="0">
                <a:pos x="51" y="0"/>
              </a:cxn>
              <a:cxn ang="0">
                <a:pos x="51" y="0"/>
              </a:cxn>
              <a:cxn ang="0">
                <a:pos x="47" y="1"/>
              </a:cxn>
              <a:cxn ang="0">
                <a:pos x="44" y="3"/>
              </a:cxn>
              <a:cxn ang="0">
                <a:pos x="40" y="3"/>
              </a:cxn>
              <a:cxn ang="0">
                <a:pos x="40" y="3"/>
              </a:cxn>
              <a:cxn ang="0">
                <a:pos x="36" y="4"/>
              </a:cxn>
              <a:cxn ang="0">
                <a:pos x="31" y="6"/>
              </a:cxn>
              <a:cxn ang="0">
                <a:pos x="29" y="7"/>
              </a:cxn>
              <a:cxn ang="0">
                <a:pos x="26" y="9"/>
              </a:cxn>
              <a:cxn ang="0">
                <a:pos x="26" y="9"/>
              </a:cxn>
              <a:cxn ang="0">
                <a:pos x="19" y="7"/>
              </a:cxn>
              <a:cxn ang="0">
                <a:pos x="9" y="4"/>
              </a:cxn>
              <a:cxn ang="0">
                <a:pos x="9" y="4"/>
              </a:cxn>
              <a:cxn ang="0">
                <a:pos x="2" y="4"/>
              </a:cxn>
              <a:cxn ang="0">
                <a:pos x="2" y="4"/>
              </a:cxn>
              <a:cxn ang="0">
                <a:pos x="2" y="14"/>
              </a:cxn>
              <a:cxn ang="0">
                <a:pos x="0" y="26"/>
              </a:cxn>
              <a:cxn ang="0">
                <a:pos x="0" y="26"/>
              </a:cxn>
            </a:cxnLst>
            <a:rect l="0" t="0" r="r" b="b"/>
            <a:pathLst>
              <a:path w="54" h="28">
                <a:moveTo>
                  <a:pt x="0" y="26"/>
                </a:moveTo>
                <a:lnTo>
                  <a:pt x="0" y="26"/>
                </a:lnTo>
                <a:lnTo>
                  <a:pt x="7" y="24"/>
                </a:lnTo>
                <a:lnTo>
                  <a:pt x="12" y="24"/>
                </a:lnTo>
                <a:lnTo>
                  <a:pt x="12" y="24"/>
                </a:lnTo>
                <a:lnTo>
                  <a:pt x="13" y="26"/>
                </a:lnTo>
                <a:lnTo>
                  <a:pt x="14" y="28"/>
                </a:lnTo>
                <a:lnTo>
                  <a:pt x="14" y="28"/>
                </a:lnTo>
                <a:lnTo>
                  <a:pt x="26" y="27"/>
                </a:lnTo>
                <a:lnTo>
                  <a:pt x="26" y="27"/>
                </a:lnTo>
                <a:lnTo>
                  <a:pt x="27" y="27"/>
                </a:lnTo>
                <a:lnTo>
                  <a:pt x="31" y="27"/>
                </a:lnTo>
                <a:lnTo>
                  <a:pt x="34" y="28"/>
                </a:lnTo>
                <a:lnTo>
                  <a:pt x="36" y="27"/>
                </a:lnTo>
                <a:lnTo>
                  <a:pt x="36" y="27"/>
                </a:lnTo>
                <a:lnTo>
                  <a:pt x="37" y="23"/>
                </a:lnTo>
                <a:lnTo>
                  <a:pt x="39" y="21"/>
                </a:lnTo>
                <a:lnTo>
                  <a:pt x="41" y="20"/>
                </a:lnTo>
                <a:lnTo>
                  <a:pt x="41" y="20"/>
                </a:lnTo>
                <a:lnTo>
                  <a:pt x="43" y="18"/>
                </a:lnTo>
                <a:lnTo>
                  <a:pt x="43" y="17"/>
                </a:lnTo>
                <a:lnTo>
                  <a:pt x="43" y="14"/>
                </a:lnTo>
                <a:lnTo>
                  <a:pt x="44" y="13"/>
                </a:lnTo>
                <a:lnTo>
                  <a:pt x="44" y="13"/>
                </a:lnTo>
                <a:lnTo>
                  <a:pt x="51" y="9"/>
                </a:lnTo>
                <a:lnTo>
                  <a:pt x="54" y="6"/>
                </a:lnTo>
                <a:lnTo>
                  <a:pt x="54" y="6"/>
                </a:lnTo>
                <a:lnTo>
                  <a:pt x="53" y="3"/>
                </a:lnTo>
                <a:lnTo>
                  <a:pt x="51" y="0"/>
                </a:lnTo>
                <a:lnTo>
                  <a:pt x="51" y="0"/>
                </a:lnTo>
                <a:lnTo>
                  <a:pt x="47" y="1"/>
                </a:lnTo>
                <a:lnTo>
                  <a:pt x="44" y="3"/>
                </a:lnTo>
                <a:lnTo>
                  <a:pt x="40" y="3"/>
                </a:lnTo>
                <a:lnTo>
                  <a:pt x="40" y="3"/>
                </a:lnTo>
                <a:lnTo>
                  <a:pt x="36" y="4"/>
                </a:lnTo>
                <a:lnTo>
                  <a:pt x="31" y="6"/>
                </a:lnTo>
                <a:lnTo>
                  <a:pt x="29" y="7"/>
                </a:lnTo>
                <a:lnTo>
                  <a:pt x="26" y="9"/>
                </a:lnTo>
                <a:lnTo>
                  <a:pt x="26" y="9"/>
                </a:lnTo>
                <a:lnTo>
                  <a:pt x="19" y="7"/>
                </a:lnTo>
                <a:lnTo>
                  <a:pt x="9" y="4"/>
                </a:lnTo>
                <a:lnTo>
                  <a:pt x="9" y="4"/>
                </a:lnTo>
                <a:lnTo>
                  <a:pt x="2" y="4"/>
                </a:lnTo>
                <a:lnTo>
                  <a:pt x="2" y="4"/>
                </a:lnTo>
                <a:lnTo>
                  <a:pt x="2" y="14"/>
                </a:lnTo>
                <a:lnTo>
                  <a:pt x="0" y="26"/>
                </a:lnTo>
                <a:lnTo>
                  <a:pt x="0" y="2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8" name="Freeform 315">
            <a:extLst>
              <a:ext uri="{FF2B5EF4-FFF2-40B4-BE49-F238E27FC236}">
                <a16:creationId xmlns:a16="http://schemas.microsoft.com/office/drawing/2014/main" id="{4BFB3835-8455-C2F6-7DD4-C28050F09112}"/>
              </a:ext>
            </a:extLst>
          </p:cNvPr>
          <p:cNvSpPr>
            <a:spLocks noEditPoints="1"/>
          </p:cNvSpPr>
          <p:nvPr/>
        </p:nvSpPr>
        <p:spPr bwMode="gray">
          <a:xfrm>
            <a:off x="3575307" y="5720852"/>
            <a:ext cx="100465" cy="391502"/>
          </a:xfrm>
          <a:custGeom>
            <a:avLst/>
            <a:gdLst/>
            <a:ahLst/>
            <a:cxnLst>
              <a:cxn ang="0">
                <a:pos x="94" y="3"/>
              </a:cxn>
              <a:cxn ang="0">
                <a:pos x="93" y="7"/>
              </a:cxn>
              <a:cxn ang="0">
                <a:pos x="70" y="4"/>
              </a:cxn>
              <a:cxn ang="0">
                <a:pos x="48" y="4"/>
              </a:cxn>
              <a:cxn ang="0">
                <a:pos x="41" y="10"/>
              </a:cxn>
              <a:cxn ang="0">
                <a:pos x="31" y="11"/>
              </a:cxn>
              <a:cxn ang="0">
                <a:pos x="26" y="17"/>
              </a:cxn>
              <a:cxn ang="0">
                <a:pos x="14" y="18"/>
              </a:cxn>
              <a:cxn ang="0">
                <a:pos x="9" y="28"/>
              </a:cxn>
              <a:cxn ang="0">
                <a:pos x="6" y="33"/>
              </a:cxn>
              <a:cxn ang="0">
                <a:pos x="0" y="41"/>
              </a:cxn>
              <a:cxn ang="0">
                <a:pos x="7" y="47"/>
              </a:cxn>
              <a:cxn ang="0">
                <a:pos x="11" y="60"/>
              </a:cxn>
              <a:cxn ang="0">
                <a:pos x="21" y="60"/>
              </a:cxn>
              <a:cxn ang="0">
                <a:pos x="34" y="63"/>
              </a:cxn>
              <a:cxn ang="0">
                <a:pos x="34" y="65"/>
              </a:cxn>
              <a:cxn ang="0">
                <a:pos x="19" y="67"/>
              </a:cxn>
              <a:cxn ang="0">
                <a:pos x="19" y="73"/>
              </a:cxn>
              <a:cxn ang="0">
                <a:pos x="21" y="80"/>
              </a:cxn>
              <a:cxn ang="0">
                <a:pos x="30" y="91"/>
              </a:cxn>
              <a:cxn ang="0">
                <a:pos x="43" y="98"/>
              </a:cxn>
              <a:cxn ang="0">
                <a:pos x="46" y="95"/>
              </a:cxn>
              <a:cxn ang="0">
                <a:pos x="43" y="83"/>
              </a:cxn>
              <a:cxn ang="0">
                <a:pos x="54" y="81"/>
              </a:cxn>
              <a:cxn ang="0">
                <a:pos x="50" y="75"/>
              </a:cxn>
              <a:cxn ang="0">
                <a:pos x="44" y="73"/>
              </a:cxn>
              <a:cxn ang="0">
                <a:pos x="56" y="74"/>
              </a:cxn>
              <a:cxn ang="0">
                <a:pos x="66" y="68"/>
              </a:cxn>
              <a:cxn ang="0">
                <a:pos x="58" y="58"/>
              </a:cxn>
              <a:cxn ang="0">
                <a:pos x="48" y="60"/>
              </a:cxn>
              <a:cxn ang="0">
                <a:pos x="43" y="55"/>
              </a:cxn>
              <a:cxn ang="0">
                <a:pos x="50" y="50"/>
              </a:cxn>
              <a:cxn ang="0">
                <a:pos x="37" y="31"/>
              </a:cxn>
              <a:cxn ang="0">
                <a:pos x="38" y="26"/>
              </a:cxn>
              <a:cxn ang="0">
                <a:pos x="48" y="30"/>
              </a:cxn>
              <a:cxn ang="0">
                <a:pos x="58" y="28"/>
              </a:cxn>
              <a:cxn ang="0">
                <a:pos x="58" y="20"/>
              </a:cxn>
              <a:cxn ang="0">
                <a:pos x="66" y="16"/>
              </a:cxn>
              <a:cxn ang="0">
                <a:pos x="73" y="20"/>
              </a:cxn>
              <a:cxn ang="0">
                <a:pos x="83" y="14"/>
              </a:cxn>
              <a:cxn ang="0">
                <a:pos x="97" y="17"/>
              </a:cxn>
              <a:cxn ang="0">
                <a:pos x="100" y="10"/>
              </a:cxn>
              <a:cxn ang="0">
                <a:pos x="101" y="0"/>
              </a:cxn>
              <a:cxn ang="0">
                <a:pos x="83" y="119"/>
              </a:cxn>
              <a:cxn ang="0">
                <a:pos x="63" y="117"/>
              </a:cxn>
              <a:cxn ang="0">
                <a:pos x="54" y="117"/>
              </a:cxn>
              <a:cxn ang="0">
                <a:pos x="53" y="121"/>
              </a:cxn>
              <a:cxn ang="0">
                <a:pos x="75" y="127"/>
              </a:cxn>
              <a:cxn ang="0">
                <a:pos x="98" y="121"/>
              </a:cxn>
              <a:cxn ang="0">
                <a:pos x="91" y="121"/>
              </a:cxn>
            </a:cxnLst>
            <a:rect l="0" t="0" r="r" b="b"/>
            <a:pathLst>
              <a:path w="103" h="127">
                <a:moveTo>
                  <a:pt x="101" y="0"/>
                </a:moveTo>
                <a:lnTo>
                  <a:pt x="101" y="0"/>
                </a:lnTo>
                <a:lnTo>
                  <a:pt x="95" y="1"/>
                </a:lnTo>
                <a:lnTo>
                  <a:pt x="94" y="3"/>
                </a:lnTo>
                <a:lnTo>
                  <a:pt x="94" y="4"/>
                </a:lnTo>
                <a:lnTo>
                  <a:pt x="94" y="4"/>
                </a:lnTo>
                <a:lnTo>
                  <a:pt x="93" y="6"/>
                </a:lnTo>
                <a:lnTo>
                  <a:pt x="93" y="7"/>
                </a:lnTo>
                <a:lnTo>
                  <a:pt x="87" y="7"/>
                </a:lnTo>
                <a:lnTo>
                  <a:pt x="87" y="7"/>
                </a:lnTo>
                <a:lnTo>
                  <a:pt x="80" y="7"/>
                </a:lnTo>
                <a:lnTo>
                  <a:pt x="70" y="4"/>
                </a:lnTo>
                <a:lnTo>
                  <a:pt x="70" y="4"/>
                </a:lnTo>
                <a:lnTo>
                  <a:pt x="67" y="4"/>
                </a:lnTo>
                <a:lnTo>
                  <a:pt x="60" y="4"/>
                </a:lnTo>
                <a:lnTo>
                  <a:pt x="48" y="4"/>
                </a:lnTo>
                <a:lnTo>
                  <a:pt x="48" y="4"/>
                </a:lnTo>
                <a:lnTo>
                  <a:pt x="48" y="6"/>
                </a:lnTo>
                <a:lnTo>
                  <a:pt x="48" y="6"/>
                </a:lnTo>
                <a:lnTo>
                  <a:pt x="41" y="10"/>
                </a:lnTo>
                <a:lnTo>
                  <a:pt x="36" y="11"/>
                </a:lnTo>
                <a:lnTo>
                  <a:pt x="33" y="11"/>
                </a:lnTo>
                <a:lnTo>
                  <a:pt x="33" y="11"/>
                </a:lnTo>
                <a:lnTo>
                  <a:pt x="31" y="11"/>
                </a:lnTo>
                <a:lnTo>
                  <a:pt x="30" y="13"/>
                </a:lnTo>
                <a:lnTo>
                  <a:pt x="29" y="16"/>
                </a:lnTo>
                <a:lnTo>
                  <a:pt x="26" y="17"/>
                </a:lnTo>
                <a:lnTo>
                  <a:pt x="26" y="17"/>
                </a:lnTo>
                <a:lnTo>
                  <a:pt x="19" y="17"/>
                </a:lnTo>
                <a:lnTo>
                  <a:pt x="16" y="17"/>
                </a:lnTo>
                <a:lnTo>
                  <a:pt x="14" y="18"/>
                </a:lnTo>
                <a:lnTo>
                  <a:pt x="14" y="18"/>
                </a:lnTo>
                <a:lnTo>
                  <a:pt x="13" y="23"/>
                </a:lnTo>
                <a:lnTo>
                  <a:pt x="9" y="27"/>
                </a:lnTo>
                <a:lnTo>
                  <a:pt x="9" y="27"/>
                </a:lnTo>
                <a:lnTo>
                  <a:pt x="9" y="28"/>
                </a:lnTo>
                <a:lnTo>
                  <a:pt x="7" y="31"/>
                </a:lnTo>
                <a:lnTo>
                  <a:pt x="7" y="33"/>
                </a:lnTo>
                <a:lnTo>
                  <a:pt x="6" y="33"/>
                </a:lnTo>
                <a:lnTo>
                  <a:pt x="6" y="33"/>
                </a:lnTo>
                <a:lnTo>
                  <a:pt x="4" y="34"/>
                </a:lnTo>
                <a:lnTo>
                  <a:pt x="3" y="37"/>
                </a:lnTo>
                <a:lnTo>
                  <a:pt x="0" y="41"/>
                </a:lnTo>
                <a:lnTo>
                  <a:pt x="0" y="41"/>
                </a:lnTo>
                <a:lnTo>
                  <a:pt x="2" y="43"/>
                </a:lnTo>
                <a:lnTo>
                  <a:pt x="2" y="43"/>
                </a:lnTo>
                <a:lnTo>
                  <a:pt x="4" y="44"/>
                </a:lnTo>
                <a:lnTo>
                  <a:pt x="7" y="47"/>
                </a:lnTo>
                <a:lnTo>
                  <a:pt x="10" y="51"/>
                </a:lnTo>
                <a:lnTo>
                  <a:pt x="10" y="55"/>
                </a:lnTo>
                <a:lnTo>
                  <a:pt x="10" y="55"/>
                </a:lnTo>
                <a:lnTo>
                  <a:pt x="11" y="60"/>
                </a:lnTo>
                <a:lnTo>
                  <a:pt x="14" y="61"/>
                </a:lnTo>
                <a:lnTo>
                  <a:pt x="17" y="63"/>
                </a:lnTo>
                <a:lnTo>
                  <a:pt x="21" y="60"/>
                </a:lnTo>
                <a:lnTo>
                  <a:pt x="21" y="60"/>
                </a:lnTo>
                <a:lnTo>
                  <a:pt x="23" y="58"/>
                </a:lnTo>
                <a:lnTo>
                  <a:pt x="26" y="58"/>
                </a:lnTo>
                <a:lnTo>
                  <a:pt x="30" y="60"/>
                </a:lnTo>
                <a:lnTo>
                  <a:pt x="34" y="63"/>
                </a:lnTo>
                <a:lnTo>
                  <a:pt x="36" y="65"/>
                </a:lnTo>
                <a:lnTo>
                  <a:pt x="36" y="65"/>
                </a:lnTo>
                <a:lnTo>
                  <a:pt x="36" y="65"/>
                </a:lnTo>
                <a:lnTo>
                  <a:pt x="34" y="65"/>
                </a:lnTo>
                <a:lnTo>
                  <a:pt x="30" y="65"/>
                </a:lnTo>
                <a:lnTo>
                  <a:pt x="24" y="65"/>
                </a:lnTo>
                <a:lnTo>
                  <a:pt x="21" y="65"/>
                </a:lnTo>
                <a:lnTo>
                  <a:pt x="19" y="67"/>
                </a:lnTo>
                <a:lnTo>
                  <a:pt x="19" y="67"/>
                </a:lnTo>
                <a:lnTo>
                  <a:pt x="17" y="68"/>
                </a:lnTo>
                <a:lnTo>
                  <a:pt x="17" y="70"/>
                </a:lnTo>
                <a:lnTo>
                  <a:pt x="19" y="73"/>
                </a:lnTo>
                <a:lnTo>
                  <a:pt x="21" y="77"/>
                </a:lnTo>
                <a:lnTo>
                  <a:pt x="21" y="78"/>
                </a:lnTo>
                <a:lnTo>
                  <a:pt x="21" y="80"/>
                </a:lnTo>
                <a:lnTo>
                  <a:pt x="21" y="80"/>
                </a:lnTo>
                <a:lnTo>
                  <a:pt x="21" y="84"/>
                </a:lnTo>
                <a:lnTo>
                  <a:pt x="23" y="87"/>
                </a:lnTo>
                <a:lnTo>
                  <a:pt x="27" y="90"/>
                </a:lnTo>
                <a:lnTo>
                  <a:pt x="30" y="91"/>
                </a:lnTo>
                <a:lnTo>
                  <a:pt x="30" y="91"/>
                </a:lnTo>
                <a:lnTo>
                  <a:pt x="34" y="92"/>
                </a:lnTo>
                <a:lnTo>
                  <a:pt x="38" y="95"/>
                </a:lnTo>
                <a:lnTo>
                  <a:pt x="43" y="98"/>
                </a:lnTo>
                <a:lnTo>
                  <a:pt x="46" y="98"/>
                </a:lnTo>
                <a:lnTo>
                  <a:pt x="46" y="98"/>
                </a:lnTo>
                <a:lnTo>
                  <a:pt x="46" y="97"/>
                </a:lnTo>
                <a:lnTo>
                  <a:pt x="46" y="95"/>
                </a:lnTo>
                <a:lnTo>
                  <a:pt x="44" y="90"/>
                </a:lnTo>
                <a:lnTo>
                  <a:pt x="43" y="85"/>
                </a:lnTo>
                <a:lnTo>
                  <a:pt x="43" y="83"/>
                </a:lnTo>
                <a:lnTo>
                  <a:pt x="43" y="83"/>
                </a:lnTo>
                <a:lnTo>
                  <a:pt x="44" y="83"/>
                </a:lnTo>
                <a:lnTo>
                  <a:pt x="47" y="83"/>
                </a:lnTo>
                <a:lnTo>
                  <a:pt x="50" y="83"/>
                </a:lnTo>
                <a:lnTo>
                  <a:pt x="54" y="81"/>
                </a:lnTo>
                <a:lnTo>
                  <a:pt x="54" y="81"/>
                </a:lnTo>
                <a:lnTo>
                  <a:pt x="54" y="80"/>
                </a:lnTo>
                <a:lnTo>
                  <a:pt x="53" y="77"/>
                </a:lnTo>
                <a:lnTo>
                  <a:pt x="50" y="75"/>
                </a:lnTo>
                <a:lnTo>
                  <a:pt x="46" y="75"/>
                </a:lnTo>
                <a:lnTo>
                  <a:pt x="46" y="75"/>
                </a:lnTo>
                <a:lnTo>
                  <a:pt x="44" y="74"/>
                </a:lnTo>
                <a:lnTo>
                  <a:pt x="44" y="73"/>
                </a:lnTo>
                <a:lnTo>
                  <a:pt x="47" y="71"/>
                </a:lnTo>
                <a:lnTo>
                  <a:pt x="51" y="73"/>
                </a:lnTo>
                <a:lnTo>
                  <a:pt x="51" y="73"/>
                </a:lnTo>
                <a:lnTo>
                  <a:pt x="56" y="74"/>
                </a:lnTo>
                <a:lnTo>
                  <a:pt x="58" y="73"/>
                </a:lnTo>
                <a:lnTo>
                  <a:pt x="64" y="71"/>
                </a:lnTo>
                <a:lnTo>
                  <a:pt x="64" y="71"/>
                </a:lnTo>
                <a:lnTo>
                  <a:pt x="66" y="68"/>
                </a:lnTo>
                <a:lnTo>
                  <a:pt x="66" y="65"/>
                </a:lnTo>
                <a:lnTo>
                  <a:pt x="63" y="61"/>
                </a:lnTo>
                <a:lnTo>
                  <a:pt x="61" y="58"/>
                </a:lnTo>
                <a:lnTo>
                  <a:pt x="58" y="58"/>
                </a:lnTo>
                <a:lnTo>
                  <a:pt x="58" y="58"/>
                </a:lnTo>
                <a:lnTo>
                  <a:pt x="53" y="58"/>
                </a:lnTo>
                <a:lnTo>
                  <a:pt x="50" y="60"/>
                </a:lnTo>
                <a:lnTo>
                  <a:pt x="48" y="60"/>
                </a:lnTo>
                <a:lnTo>
                  <a:pt x="46" y="58"/>
                </a:lnTo>
                <a:lnTo>
                  <a:pt x="46" y="58"/>
                </a:lnTo>
                <a:lnTo>
                  <a:pt x="44" y="57"/>
                </a:lnTo>
                <a:lnTo>
                  <a:pt x="43" y="55"/>
                </a:lnTo>
                <a:lnTo>
                  <a:pt x="46" y="54"/>
                </a:lnTo>
                <a:lnTo>
                  <a:pt x="48" y="53"/>
                </a:lnTo>
                <a:lnTo>
                  <a:pt x="50" y="51"/>
                </a:lnTo>
                <a:lnTo>
                  <a:pt x="50" y="50"/>
                </a:lnTo>
                <a:lnTo>
                  <a:pt x="50" y="50"/>
                </a:lnTo>
                <a:lnTo>
                  <a:pt x="48" y="46"/>
                </a:lnTo>
                <a:lnTo>
                  <a:pt x="46" y="41"/>
                </a:lnTo>
                <a:lnTo>
                  <a:pt x="37" y="31"/>
                </a:lnTo>
                <a:lnTo>
                  <a:pt x="37" y="31"/>
                </a:lnTo>
                <a:lnTo>
                  <a:pt x="36" y="30"/>
                </a:lnTo>
                <a:lnTo>
                  <a:pt x="36" y="28"/>
                </a:lnTo>
                <a:lnTo>
                  <a:pt x="38" y="26"/>
                </a:lnTo>
                <a:lnTo>
                  <a:pt x="43" y="26"/>
                </a:lnTo>
                <a:lnTo>
                  <a:pt x="46" y="27"/>
                </a:lnTo>
                <a:lnTo>
                  <a:pt x="46" y="27"/>
                </a:lnTo>
                <a:lnTo>
                  <a:pt x="48" y="30"/>
                </a:lnTo>
                <a:lnTo>
                  <a:pt x="51" y="30"/>
                </a:lnTo>
                <a:lnTo>
                  <a:pt x="54" y="30"/>
                </a:lnTo>
                <a:lnTo>
                  <a:pt x="58" y="28"/>
                </a:lnTo>
                <a:lnTo>
                  <a:pt x="58" y="28"/>
                </a:lnTo>
                <a:lnTo>
                  <a:pt x="60" y="28"/>
                </a:lnTo>
                <a:lnTo>
                  <a:pt x="60" y="27"/>
                </a:lnTo>
                <a:lnTo>
                  <a:pt x="58" y="23"/>
                </a:lnTo>
                <a:lnTo>
                  <a:pt x="58" y="20"/>
                </a:lnTo>
                <a:lnTo>
                  <a:pt x="60" y="18"/>
                </a:lnTo>
                <a:lnTo>
                  <a:pt x="61" y="17"/>
                </a:lnTo>
                <a:lnTo>
                  <a:pt x="61" y="17"/>
                </a:lnTo>
                <a:lnTo>
                  <a:pt x="66" y="16"/>
                </a:lnTo>
                <a:lnTo>
                  <a:pt x="68" y="17"/>
                </a:lnTo>
                <a:lnTo>
                  <a:pt x="71" y="20"/>
                </a:lnTo>
                <a:lnTo>
                  <a:pt x="71" y="20"/>
                </a:lnTo>
                <a:lnTo>
                  <a:pt x="73" y="20"/>
                </a:lnTo>
                <a:lnTo>
                  <a:pt x="75" y="17"/>
                </a:lnTo>
                <a:lnTo>
                  <a:pt x="78" y="16"/>
                </a:lnTo>
                <a:lnTo>
                  <a:pt x="83" y="14"/>
                </a:lnTo>
                <a:lnTo>
                  <a:pt x="83" y="14"/>
                </a:lnTo>
                <a:lnTo>
                  <a:pt x="88" y="16"/>
                </a:lnTo>
                <a:lnTo>
                  <a:pt x="94" y="20"/>
                </a:lnTo>
                <a:lnTo>
                  <a:pt x="94" y="20"/>
                </a:lnTo>
                <a:lnTo>
                  <a:pt x="97" y="17"/>
                </a:lnTo>
                <a:lnTo>
                  <a:pt x="98" y="14"/>
                </a:lnTo>
                <a:lnTo>
                  <a:pt x="98" y="14"/>
                </a:lnTo>
                <a:lnTo>
                  <a:pt x="98" y="11"/>
                </a:lnTo>
                <a:lnTo>
                  <a:pt x="100" y="10"/>
                </a:lnTo>
                <a:lnTo>
                  <a:pt x="101" y="9"/>
                </a:lnTo>
                <a:lnTo>
                  <a:pt x="103" y="6"/>
                </a:lnTo>
                <a:lnTo>
                  <a:pt x="103" y="6"/>
                </a:lnTo>
                <a:lnTo>
                  <a:pt x="101" y="0"/>
                </a:lnTo>
                <a:lnTo>
                  <a:pt x="101" y="0"/>
                </a:lnTo>
                <a:close/>
                <a:moveTo>
                  <a:pt x="88" y="119"/>
                </a:moveTo>
                <a:lnTo>
                  <a:pt x="88" y="119"/>
                </a:lnTo>
                <a:lnTo>
                  <a:pt x="83" y="119"/>
                </a:lnTo>
                <a:lnTo>
                  <a:pt x="75" y="119"/>
                </a:lnTo>
                <a:lnTo>
                  <a:pt x="67" y="118"/>
                </a:lnTo>
                <a:lnTo>
                  <a:pt x="64" y="118"/>
                </a:lnTo>
                <a:lnTo>
                  <a:pt x="63" y="117"/>
                </a:lnTo>
                <a:lnTo>
                  <a:pt x="63" y="117"/>
                </a:lnTo>
                <a:lnTo>
                  <a:pt x="60" y="115"/>
                </a:lnTo>
                <a:lnTo>
                  <a:pt x="58" y="115"/>
                </a:lnTo>
                <a:lnTo>
                  <a:pt x="54" y="117"/>
                </a:lnTo>
                <a:lnTo>
                  <a:pt x="51" y="119"/>
                </a:lnTo>
                <a:lnTo>
                  <a:pt x="51" y="121"/>
                </a:lnTo>
                <a:lnTo>
                  <a:pt x="53" y="121"/>
                </a:lnTo>
                <a:lnTo>
                  <a:pt x="53" y="121"/>
                </a:lnTo>
                <a:lnTo>
                  <a:pt x="63" y="124"/>
                </a:lnTo>
                <a:lnTo>
                  <a:pt x="70" y="127"/>
                </a:lnTo>
                <a:lnTo>
                  <a:pt x="75" y="127"/>
                </a:lnTo>
                <a:lnTo>
                  <a:pt x="75" y="127"/>
                </a:lnTo>
                <a:lnTo>
                  <a:pt x="83" y="127"/>
                </a:lnTo>
                <a:lnTo>
                  <a:pt x="90" y="125"/>
                </a:lnTo>
                <a:lnTo>
                  <a:pt x="95" y="122"/>
                </a:lnTo>
                <a:lnTo>
                  <a:pt x="98" y="121"/>
                </a:lnTo>
                <a:lnTo>
                  <a:pt x="98" y="121"/>
                </a:lnTo>
                <a:lnTo>
                  <a:pt x="97" y="119"/>
                </a:lnTo>
                <a:lnTo>
                  <a:pt x="94" y="119"/>
                </a:lnTo>
                <a:lnTo>
                  <a:pt x="91" y="121"/>
                </a:lnTo>
                <a:lnTo>
                  <a:pt x="88" y="119"/>
                </a:lnTo>
                <a:lnTo>
                  <a:pt x="88" y="11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29" name="Freeform 316">
            <a:extLst>
              <a:ext uri="{FF2B5EF4-FFF2-40B4-BE49-F238E27FC236}">
                <a16:creationId xmlns:a16="http://schemas.microsoft.com/office/drawing/2014/main" id="{7A34ED13-3817-9A97-DC1F-22980CE5183B}"/>
              </a:ext>
            </a:extLst>
          </p:cNvPr>
          <p:cNvSpPr>
            <a:spLocks/>
          </p:cNvSpPr>
          <p:nvPr/>
        </p:nvSpPr>
        <p:spPr bwMode="gray">
          <a:xfrm>
            <a:off x="3762580" y="6066117"/>
            <a:ext cx="36089" cy="61655"/>
          </a:xfrm>
          <a:custGeom>
            <a:avLst/>
            <a:gdLst/>
            <a:ahLst/>
            <a:cxnLst>
              <a:cxn ang="0">
                <a:pos x="26" y="15"/>
              </a:cxn>
              <a:cxn ang="0">
                <a:pos x="26" y="15"/>
              </a:cxn>
              <a:cxn ang="0">
                <a:pos x="26" y="12"/>
              </a:cxn>
              <a:cxn ang="0">
                <a:pos x="27" y="9"/>
              </a:cxn>
              <a:cxn ang="0">
                <a:pos x="30" y="6"/>
              </a:cxn>
              <a:cxn ang="0">
                <a:pos x="34" y="5"/>
              </a:cxn>
              <a:cxn ang="0">
                <a:pos x="34" y="5"/>
              </a:cxn>
              <a:cxn ang="0">
                <a:pos x="37" y="2"/>
              </a:cxn>
              <a:cxn ang="0">
                <a:pos x="37" y="0"/>
              </a:cxn>
              <a:cxn ang="0">
                <a:pos x="36" y="0"/>
              </a:cxn>
              <a:cxn ang="0">
                <a:pos x="34" y="0"/>
              </a:cxn>
              <a:cxn ang="0">
                <a:pos x="34" y="0"/>
              </a:cxn>
              <a:cxn ang="0">
                <a:pos x="30" y="3"/>
              </a:cxn>
              <a:cxn ang="0">
                <a:pos x="26" y="6"/>
              </a:cxn>
              <a:cxn ang="0">
                <a:pos x="19" y="7"/>
              </a:cxn>
              <a:cxn ang="0">
                <a:pos x="12" y="7"/>
              </a:cxn>
              <a:cxn ang="0">
                <a:pos x="12" y="7"/>
              </a:cxn>
              <a:cxn ang="0">
                <a:pos x="4" y="9"/>
              </a:cxn>
              <a:cxn ang="0">
                <a:pos x="2" y="12"/>
              </a:cxn>
              <a:cxn ang="0">
                <a:pos x="0" y="16"/>
              </a:cxn>
              <a:cxn ang="0">
                <a:pos x="4" y="19"/>
              </a:cxn>
              <a:cxn ang="0">
                <a:pos x="4" y="19"/>
              </a:cxn>
              <a:cxn ang="0">
                <a:pos x="7" y="20"/>
              </a:cxn>
              <a:cxn ang="0">
                <a:pos x="12" y="20"/>
              </a:cxn>
              <a:cxn ang="0">
                <a:pos x="19" y="20"/>
              </a:cxn>
              <a:cxn ang="0">
                <a:pos x="24" y="17"/>
              </a:cxn>
              <a:cxn ang="0">
                <a:pos x="26" y="15"/>
              </a:cxn>
              <a:cxn ang="0">
                <a:pos x="26" y="15"/>
              </a:cxn>
            </a:cxnLst>
            <a:rect l="0" t="0" r="r" b="b"/>
            <a:pathLst>
              <a:path w="37" h="20">
                <a:moveTo>
                  <a:pt x="26" y="15"/>
                </a:moveTo>
                <a:lnTo>
                  <a:pt x="26" y="15"/>
                </a:lnTo>
                <a:lnTo>
                  <a:pt x="26" y="12"/>
                </a:lnTo>
                <a:lnTo>
                  <a:pt x="27" y="9"/>
                </a:lnTo>
                <a:lnTo>
                  <a:pt x="30" y="6"/>
                </a:lnTo>
                <a:lnTo>
                  <a:pt x="34" y="5"/>
                </a:lnTo>
                <a:lnTo>
                  <a:pt x="34" y="5"/>
                </a:lnTo>
                <a:lnTo>
                  <a:pt x="37" y="2"/>
                </a:lnTo>
                <a:lnTo>
                  <a:pt x="37" y="0"/>
                </a:lnTo>
                <a:lnTo>
                  <a:pt x="36" y="0"/>
                </a:lnTo>
                <a:lnTo>
                  <a:pt x="34" y="0"/>
                </a:lnTo>
                <a:lnTo>
                  <a:pt x="34" y="0"/>
                </a:lnTo>
                <a:lnTo>
                  <a:pt x="30" y="3"/>
                </a:lnTo>
                <a:lnTo>
                  <a:pt x="26" y="6"/>
                </a:lnTo>
                <a:lnTo>
                  <a:pt x="19" y="7"/>
                </a:lnTo>
                <a:lnTo>
                  <a:pt x="12" y="7"/>
                </a:lnTo>
                <a:lnTo>
                  <a:pt x="12" y="7"/>
                </a:lnTo>
                <a:lnTo>
                  <a:pt x="4" y="9"/>
                </a:lnTo>
                <a:lnTo>
                  <a:pt x="2" y="12"/>
                </a:lnTo>
                <a:lnTo>
                  <a:pt x="0" y="16"/>
                </a:lnTo>
                <a:lnTo>
                  <a:pt x="4" y="19"/>
                </a:lnTo>
                <a:lnTo>
                  <a:pt x="4" y="19"/>
                </a:lnTo>
                <a:lnTo>
                  <a:pt x="7" y="20"/>
                </a:lnTo>
                <a:lnTo>
                  <a:pt x="12" y="20"/>
                </a:lnTo>
                <a:lnTo>
                  <a:pt x="19" y="20"/>
                </a:lnTo>
                <a:lnTo>
                  <a:pt x="24" y="17"/>
                </a:lnTo>
                <a:lnTo>
                  <a:pt x="26" y="15"/>
                </a:lnTo>
                <a:lnTo>
                  <a:pt x="26" y="1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0" name="Freeform 317">
            <a:extLst>
              <a:ext uri="{FF2B5EF4-FFF2-40B4-BE49-F238E27FC236}">
                <a16:creationId xmlns:a16="http://schemas.microsoft.com/office/drawing/2014/main" id="{C255520A-098B-FFFB-BE6C-78AACDE4727B}"/>
              </a:ext>
            </a:extLst>
          </p:cNvPr>
          <p:cNvSpPr>
            <a:spLocks/>
          </p:cNvSpPr>
          <p:nvPr/>
        </p:nvSpPr>
        <p:spPr bwMode="gray">
          <a:xfrm>
            <a:off x="2885712" y="4000715"/>
            <a:ext cx="166790" cy="255865"/>
          </a:xfrm>
          <a:custGeom>
            <a:avLst/>
            <a:gdLst/>
            <a:ahLst/>
            <a:cxnLst>
              <a:cxn ang="0">
                <a:pos x="149" y="59"/>
              </a:cxn>
              <a:cxn ang="0">
                <a:pos x="158" y="50"/>
              </a:cxn>
              <a:cxn ang="0">
                <a:pos x="169" y="37"/>
              </a:cxn>
              <a:cxn ang="0">
                <a:pos x="165" y="26"/>
              </a:cxn>
              <a:cxn ang="0">
                <a:pos x="154" y="22"/>
              </a:cxn>
              <a:cxn ang="0">
                <a:pos x="152" y="15"/>
              </a:cxn>
              <a:cxn ang="0">
                <a:pos x="148" y="6"/>
              </a:cxn>
              <a:cxn ang="0">
                <a:pos x="135" y="6"/>
              </a:cxn>
              <a:cxn ang="0">
                <a:pos x="124" y="0"/>
              </a:cxn>
              <a:cxn ang="0">
                <a:pos x="121" y="10"/>
              </a:cxn>
              <a:cxn ang="0">
                <a:pos x="114" y="9"/>
              </a:cxn>
              <a:cxn ang="0">
                <a:pos x="111" y="13"/>
              </a:cxn>
              <a:cxn ang="0">
                <a:pos x="105" y="10"/>
              </a:cxn>
              <a:cxn ang="0">
                <a:pos x="97" y="12"/>
              </a:cxn>
              <a:cxn ang="0">
                <a:pos x="88" y="9"/>
              </a:cxn>
              <a:cxn ang="0">
                <a:pos x="78" y="13"/>
              </a:cxn>
              <a:cxn ang="0">
                <a:pos x="75" y="19"/>
              </a:cxn>
              <a:cxn ang="0">
                <a:pos x="70" y="12"/>
              </a:cxn>
              <a:cxn ang="0">
                <a:pos x="63" y="15"/>
              </a:cxn>
              <a:cxn ang="0">
                <a:pos x="64" y="25"/>
              </a:cxn>
              <a:cxn ang="0">
                <a:pos x="58" y="25"/>
              </a:cxn>
              <a:cxn ang="0">
                <a:pos x="50" y="32"/>
              </a:cxn>
              <a:cxn ang="0">
                <a:pos x="46" y="19"/>
              </a:cxn>
              <a:cxn ang="0">
                <a:pos x="46" y="15"/>
              </a:cxn>
              <a:cxn ang="0">
                <a:pos x="23" y="2"/>
              </a:cxn>
              <a:cxn ang="0">
                <a:pos x="24" y="10"/>
              </a:cxn>
              <a:cxn ang="0">
                <a:pos x="21" y="12"/>
              </a:cxn>
              <a:cxn ang="0">
                <a:pos x="14" y="9"/>
              </a:cxn>
              <a:cxn ang="0">
                <a:pos x="3" y="20"/>
              </a:cxn>
              <a:cxn ang="0">
                <a:pos x="1" y="27"/>
              </a:cxn>
              <a:cxn ang="0">
                <a:pos x="16" y="29"/>
              </a:cxn>
              <a:cxn ang="0">
                <a:pos x="36" y="29"/>
              </a:cxn>
              <a:cxn ang="0">
                <a:pos x="34" y="33"/>
              </a:cxn>
              <a:cxn ang="0">
                <a:pos x="33" y="36"/>
              </a:cxn>
              <a:cxn ang="0">
                <a:pos x="24" y="42"/>
              </a:cxn>
              <a:cxn ang="0">
                <a:pos x="6" y="44"/>
              </a:cxn>
              <a:cxn ang="0">
                <a:pos x="7" y="47"/>
              </a:cxn>
              <a:cxn ang="0">
                <a:pos x="27" y="46"/>
              </a:cxn>
              <a:cxn ang="0">
                <a:pos x="31" y="53"/>
              </a:cxn>
              <a:cxn ang="0">
                <a:pos x="38" y="54"/>
              </a:cxn>
              <a:cxn ang="0">
                <a:pos x="41" y="60"/>
              </a:cxn>
              <a:cxn ang="0">
                <a:pos x="34" y="66"/>
              </a:cxn>
              <a:cxn ang="0">
                <a:pos x="26" y="70"/>
              </a:cxn>
              <a:cxn ang="0">
                <a:pos x="46" y="70"/>
              </a:cxn>
              <a:cxn ang="0">
                <a:pos x="75" y="81"/>
              </a:cxn>
              <a:cxn ang="0">
                <a:pos x="100" y="79"/>
              </a:cxn>
              <a:cxn ang="0">
                <a:pos x="104" y="73"/>
              </a:cxn>
              <a:cxn ang="0">
                <a:pos x="122" y="69"/>
              </a:cxn>
              <a:cxn ang="0">
                <a:pos x="145" y="60"/>
              </a:cxn>
            </a:cxnLst>
            <a:rect l="0" t="0" r="r" b="b"/>
            <a:pathLst>
              <a:path w="171" h="83">
                <a:moveTo>
                  <a:pt x="145" y="60"/>
                </a:moveTo>
                <a:lnTo>
                  <a:pt x="145" y="60"/>
                </a:lnTo>
                <a:lnTo>
                  <a:pt x="148" y="59"/>
                </a:lnTo>
                <a:lnTo>
                  <a:pt x="149" y="59"/>
                </a:lnTo>
                <a:lnTo>
                  <a:pt x="152" y="54"/>
                </a:lnTo>
                <a:lnTo>
                  <a:pt x="155" y="52"/>
                </a:lnTo>
                <a:lnTo>
                  <a:pt x="157" y="50"/>
                </a:lnTo>
                <a:lnTo>
                  <a:pt x="158" y="50"/>
                </a:lnTo>
                <a:lnTo>
                  <a:pt x="158" y="50"/>
                </a:lnTo>
                <a:lnTo>
                  <a:pt x="161" y="49"/>
                </a:lnTo>
                <a:lnTo>
                  <a:pt x="164" y="46"/>
                </a:lnTo>
                <a:lnTo>
                  <a:pt x="169" y="37"/>
                </a:lnTo>
                <a:lnTo>
                  <a:pt x="169" y="37"/>
                </a:lnTo>
                <a:lnTo>
                  <a:pt x="171" y="34"/>
                </a:lnTo>
                <a:lnTo>
                  <a:pt x="168" y="30"/>
                </a:lnTo>
                <a:lnTo>
                  <a:pt x="165" y="26"/>
                </a:lnTo>
                <a:lnTo>
                  <a:pt x="161" y="25"/>
                </a:lnTo>
                <a:lnTo>
                  <a:pt x="161" y="25"/>
                </a:lnTo>
                <a:lnTo>
                  <a:pt x="158" y="25"/>
                </a:lnTo>
                <a:lnTo>
                  <a:pt x="154" y="22"/>
                </a:lnTo>
                <a:lnTo>
                  <a:pt x="152" y="19"/>
                </a:lnTo>
                <a:lnTo>
                  <a:pt x="152" y="17"/>
                </a:lnTo>
                <a:lnTo>
                  <a:pt x="152" y="17"/>
                </a:lnTo>
                <a:lnTo>
                  <a:pt x="152" y="15"/>
                </a:lnTo>
                <a:lnTo>
                  <a:pt x="151" y="12"/>
                </a:lnTo>
                <a:lnTo>
                  <a:pt x="149" y="7"/>
                </a:lnTo>
                <a:lnTo>
                  <a:pt x="149" y="7"/>
                </a:lnTo>
                <a:lnTo>
                  <a:pt x="148" y="6"/>
                </a:lnTo>
                <a:lnTo>
                  <a:pt x="145" y="6"/>
                </a:lnTo>
                <a:lnTo>
                  <a:pt x="139" y="7"/>
                </a:lnTo>
                <a:lnTo>
                  <a:pt x="139" y="7"/>
                </a:lnTo>
                <a:lnTo>
                  <a:pt x="135" y="6"/>
                </a:lnTo>
                <a:lnTo>
                  <a:pt x="131" y="3"/>
                </a:lnTo>
                <a:lnTo>
                  <a:pt x="127" y="0"/>
                </a:lnTo>
                <a:lnTo>
                  <a:pt x="125" y="0"/>
                </a:lnTo>
                <a:lnTo>
                  <a:pt x="124" y="0"/>
                </a:lnTo>
                <a:lnTo>
                  <a:pt x="124" y="0"/>
                </a:lnTo>
                <a:lnTo>
                  <a:pt x="122" y="2"/>
                </a:lnTo>
                <a:lnTo>
                  <a:pt x="121" y="5"/>
                </a:lnTo>
                <a:lnTo>
                  <a:pt x="121" y="10"/>
                </a:lnTo>
                <a:lnTo>
                  <a:pt x="121" y="10"/>
                </a:lnTo>
                <a:lnTo>
                  <a:pt x="120" y="10"/>
                </a:lnTo>
                <a:lnTo>
                  <a:pt x="117" y="10"/>
                </a:lnTo>
                <a:lnTo>
                  <a:pt x="114" y="9"/>
                </a:lnTo>
                <a:lnTo>
                  <a:pt x="112" y="10"/>
                </a:lnTo>
                <a:lnTo>
                  <a:pt x="112" y="10"/>
                </a:lnTo>
                <a:lnTo>
                  <a:pt x="112" y="10"/>
                </a:lnTo>
                <a:lnTo>
                  <a:pt x="111" y="13"/>
                </a:lnTo>
                <a:lnTo>
                  <a:pt x="110" y="13"/>
                </a:lnTo>
                <a:lnTo>
                  <a:pt x="108" y="13"/>
                </a:lnTo>
                <a:lnTo>
                  <a:pt x="105" y="10"/>
                </a:lnTo>
                <a:lnTo>
                  <a:pt x="105" y="10"/>
                </a:lnTo>
                <a:lnTo>
                  <a:pt x="102" y="9"/>
                </a:lnTo>
                <a:lnTo>
                  <a:pt x="100" y="9"/>
                </a:lnTo>
                <a:lnTo>
                  <a:pt x="97" y="10"/>
                </a:lnTo>
                <a:lnTo>
                  <a:pt x="97" y="12"/>
                </a:lnTo>
                <a:lnTo>
                  <a:pt x="97" y="12"/>
                </a:lnTo>
                <a:lnTo>
                  <a:pt x="95" y="13"/>
                </a:lnTo>
                <a:lnTo>
                  <a:pt x="94" y="13"/>
                </a:lnTo>
                <a:lnTo>
                  <a:pt x="88" y="9"/>
                </a:lnTo>
                <a:lnTo>
                  <a:pt x="88" y="9"/>
                </a:lnTo>
                <a:lnTo>
                  <a:pt x="84" y="9"/>
                </a:lnTo>
                <a:lnTo>
                  <a:pt x="81" y="10"/>
                </a:lnTo>
                <a:lnTo>
                  <a:pt x="78" y="13"/>
                </a:lnTo>
                <a:lnTo>
                  <a:pt x="77" y="17"/>
                </a:lnTo>
                <a:lnTo>
                  <a:pt x="77" y="17"/>
                </a:lnTo>
                <a:lnTo>
                  <a:pt x="77" y="19"/>
                </a:lnTo>
                <a:lnTo>
                  <a:pt x="75" y="19"/>
                </a:lnTo>
                <a:lnTo>
                  <a:pt x="74" y="17"/>
                </a:lnTo>
                <a:lnTo>
                  <a:pt x="71" y="13"/>
                </a:lnTo>
                <a:lnTo>
                  <a:pt x="71" y="13"/>
                </a:lnTo>
                <a:lnTo>
                  <a:pt x="70" y="12"/>
                </a:lnTo>
                <a:lnTo>
                  <a:pt x="67" y="10"/>
                </a:lnTo>
                <a:lnTo>
                  <a:pt x="66" y="10"/>
                </a:lnTo>
                <a:lnTo>
                  <a:pt x="64" y="12"/>
                </a:lnTo>
                <a:lnTo>
                  <a:pt x="63" y="15"/>
                </a:lnTo>
                <a:lnTo>
                  <a:pt x="64" y="19"/>
                </a:lnTo>
                <a:lnTo>
                  <a:pt x="64" y="19"/>
                </a:lnTo>
                <a:lnTo>
                  <a:pt x="66" y="22"/>
                </a:lnTo>
                <a:lnTo>
                  <a:pt x="64" y="25"/>
                </a:lnTo>
                <a:lnTo>
                  <a:pt x="64" y="26"/>
                </a:lnTo>
                <a:lnTo>
                  <a:pt x="61" y="26"/>
                </a:lnTo>
                <a:lnTo>
                  <a:pt x="61" y="26"/>
                </a:lnTo>
                <a:lnTo>
                  <a:pt x="58" y="25"/>
                </a:lnTo>
                <a:lnTo>
                  <a:pt x="56" y="26"/>
                </a:lnTo>
                <a:lnTo>
                  <a:pt x="51" y="30"/>
                </a:lnTo>
                <a:lnTo>
                  <a:pt x="51" y="30"/>
                </a:lnTo>
                <a:lnTo>
                  <a:pt x="50" y="32"/>
                </a:lnTo>
                <a:lnTo>
                  <a:pt x="48" y="30"/>
                </a:lnTo>
                <a:lnTo>
                  <a:pt x="46" y="26"/>
                </a:lnTo>
                <a:lnTo>
                  <a:pt x="44" y="22"/>
                </a:lnTo>
                <a:lnTo>
                  <a:pt x="46" y="19"/>
                </a:lnTo>
                <a:lnTo>
                  <a:pt x="47" y="17"/>
                </a:lnTo>
                <a:lnTo>
                  <a:pt x="47" y="17"/>
                </a:lnTo>
                <a:lnTo>
                  <a:pt x="47" y="16"/>
                </a:lnTo>
                <a:lnTo>
                  <a:pt x="46" y="15"/>
                </a:lnTo>
                <a:lnTo>
                  <a:pt x="40" y="9"/>
                </a:lnTo>
                <a:lnTo>
                  <a:pt x="30" y="3"/>
                </a:lnTo>
                <a:lnTo>
                  <a:pt x="23" y="2"/>
                </a:lnTo>
                <a:lnTo>
                  <a:pt x="23" y="2"/>
                </a:lnTo>
                <a:lnTo>
                  <a:pt x="19" y="3"/>
                </a:lnTo>
                <a:lnTo>
                  <a:pt x="19" y="5"/>
                </a:lnTo>
                <a:lnTo>
                  <a:pt x="21" y="7"/>
                </a:lnTo>
                <a:lnTo>
                  <a:pt x="24" y="10"/>
                </a:lnTo>
                <a:lnTo>
                  <a:pt x="24" y="10"/>
                </a:lnTo>
                <a:lnTo>
                  <a:pt x="26" y="13"/>
                </a:lnTo>
                <a:lnTo>
                  <a:pt x="24" y="13"/>
                </a:lnTo>
                <a:lnTo>
                  <a:pt x="21" y="12"/>
                </a:lnTo>
                <a:lnTo>
                  <a:pt x="19" y="10"/>
                </a:lnTo>
                <a:lnTo>
                  <a:pt x="19" y="10"/>
                </a:lnTo>
                <a:lnTo>
                  <a:pt x="17" y="9"/>
                </a:lnTo>
                <a:lnTo>
                  <a:pt x="14" y="9"/>
                </a:lnTo>
                <a:lnTo>
                  <a:pt x="11" y="12"/>
                </a:lnTo>
                <a:lnTo>
                  <a:pt x="9" y="15"/>
                </a:lnTo>
                <a:lnTo>
                  <a:pt x="9" y="15"/>
                </a:lnTo>
                <a:lnTo>
                  <a:pt x="3" y="20"/>
                </a:lnTo>
                <a:lnTo>
                  <a:pt x="1" y="23"/>
                </a:lnTo>
                <a:lnTo>
                  <a:pt x="0" y="25"/>
                </a:lnTo>
                <a:lnTo>
                  <a:pt x="0" y="25"/>
                </a:lnTo>
                <a:lnTo>
                  <a:pt x="1" y="27"/>
                </a:lnTo>
                <a:lnTo>
                  <a:pt x="6" y="29"/>
                </a:lnTo>
                <a:lnTo>
                  <a:pt x="10" y="30"/>
                </a:lnTo>
                <a:lnTo>
                  <a:pt x="16" y="29"/>
                </a:lnTo>
                <a:lnTo>
                  <a:pt x="16" y="29"/>
                </a:lnTo>
                <a:lnTo>
                  <a:pt x="21" y="27"/>
                </a:lnTo>
                <a:lnTo>
                  <a:pt x="27" y="26"/>
                </a:lnTo>
                <a:lnTo>
                  <a:pt x="31" y="27"/>
                </a:lnTo>
                <a:lnTo>
                  <a:pt x="36" y="29"/>
                </a:lnTo>
                <a:lnTo>
                  <a:pt x="36" y="29"/>
                </a:lnTo>
                <a:lnTo>
                  <a:pt x="36" y="30"/>
                </a:lnTo>
                <a:lnTo>
                  <a:pt x="36" y="32"/>
                </a:lnTo>
                <a:lnTo>
                  <a:pt x="34" y="33"/>
                </a:lnTo>
                <a:lnTo>
                  <a:pt x="31" y="34"/>
                </a:lnTo>
                <a:lnTo>
                  <a:pt x="31" y="36"/>
                </a:lnTo>
                <a:lnTo>
                  <a:pt x="33" y="36"/>
                </a:lnTo>
                <a:lnTo>
                  <a:pt x="33" y="36"/>
                </a:lnTo>
                <a:lnTo>
                  <a:pt x="34" y="39"/>
                </a:lnTo>
                <a:lnTo>
                  <a:pt x="33" y="40"/>
                </a:lnTo>
                <a:lnTo>
                  <a:pt x="30" y="42"/>
                </a:lnTo>
                <a:lnTo>
                  <a:pt x="24" y="42"/>
                </a:lnTo>
                <a:lnTo>
                  <a:pt x="24" y="42"/>
                </a:lnTo>
                <a:lnTo>
                  <a:pt x="17" y="42"/>
                </a:lnTo>
                <a:lnTo>
                  <a:pt x="10" y="42"/>
                </a:lnTo>
                <a:lnTo>
                  <a:pt x="6" y="44"/>
                </a:lnTo>
                <a:lnTo>
                  <a:pt x="6" y="44"/>
                </a:lnTo>
                <a:lnTo>
                  <a:pt x="6" y="46"/>
                </a:lnTo>
                <a:lnTo>
                  <a:pt x="6" y="46"/>
                </a:lnTo>
                <a:lnTo>
                  <a:pt x="7" y="47"/>
                </a:lnTo>
                <a:lnTo>
                  <a:pt x="10" y="47"/>
                </a:lnTo>
                <a:lnTo>
                  <a:pt x="17" y="46"/>
                </a:lnTo>
                <a:lnTo>
                  <a:pt x="26" y="46"/>
                </a:lnTo>
                <a:lnTo>
                  <a:pt x="27" y="46"/>
                </a:lnTo>
                <a:lnTo>
                  <a:pt x="29" y="46"/>
                </a:lnTo>
                <a:lnTo>
                  <a:pt x="29" y="46"/>
                </a:lnTo>
                <a:lnTo>
                  <a:pt x="30" y="52"/>
                </a:lnTo>
                <a:lnTo>
                  <a:pt x="31" y="53"/>
                </a:lnTo>
                <a:lnTo>
                  <a:pt x="34" y="53"/>
                </a:lnTo>
                <a:lnTo>
                  <a:pt x="34" y="53"/>
                </a:lnTo>
                <a:lnTo>
                  <a:pt x="37" y="52"/>
                </a:lnTo>
                <a:lnTo>
                  <a:pt x="38" y="54"/>
                </a:lnTo>
                <a:lnTo>
                  <a:pt x="38" y="56"/>
                </a:lnTo>
                <a:lnTo>
                  <a:pt x="40" y="57"/>
                </a:lnTo>
                <a:lnTo>
                  <a:pt x="40" y="57"/>
                </a:lnTo>
                <a:lnTo>
                  <a:pt x="41" y="60"/>
                </a:lnTo>
                <a:lnTo>
                  <a:pt x="40" y="62"/>
                </a:lnTo>
                <a:lnTo>
                  <a:pt x="38" y="64"/>
                </a:lnTo>
                <a:lnTo>
                  <a:pt x="34" y="66"/>
                </a:lnTo>
                <a:lnTo>
                  <a:pt x="34" y="66"/>
                </a:lnTo>
                <a:lnTo>
                  <a:pt x="26" y="67"/>
                </a:lnTo>
                <a:lnTo>
                  <a:pt x="24" y="69"/>
                </a:lnTo>
                <a:lnTo>
                  <a:pt x="26" y="70"/>
                </a:lnTo>
                <a:lnTo>
                  <a:pt x="26" y="70"/>
                </a:lnTo>
                <a:lnTo>
                  <a:pt x="30" y="73"/>
                </a:lnTo>
                <a:lnTo>
                  <a:pt x="34" y="73"/>
                </a:lnTo>
                <a:lnTo>
                  <a:pt x="46" y="70"/>
                </a:lnTo>
                <a:lnTo>
                  <a:pt x="46" y="70"/>
                </a:lnTo>
                <a:lnTo>
                  <a:pt x="50" y="70"/>
                </a:lnTo>
                <a:lnTo>
                  <a:pt x="53" y="70"/>
                </a:lnTo>
                <a:lnTo>
                  <a:pt x="60" y="73"/>
                </a:lnTo>
                <a:lnTo>
                  <a:pt x="75" y="81"/>
                </a:lnTo>
                <a:lnTo>
                  <a:pt x="75" y="81"/>
                </a:lnTo>
                <a:lnTo>
                  <a:pt x="84" y="83"/>
                </a:lnTo>
                <a:lnTo>
                  <a:pt x="93" y="81"/>
                </a:lnTo>
                <a:lnTo>
                  <a:pt x="100" y="79"/>
                </a:lnTo>
                <a:lnTo>
                  <a:pt x="101" y="77"/>
                </a:lnTo>
                <a:lnTo>
                  <a:pt x="102" y="74"/>
                </a:lnTo>
                <a:lnTo>
                  <a:pt x="102" y="74"/>
                </a:lnTo>
                <a:lnTo>
                  <a:pt x="104" y="73"/>
                </a:lnTo>
                <a:lnTo>
                  <a:pt x="107" y="73"/>
                </a:lnTo>
                <a:lnTo>
                  <a:pt x="111" y="71"/>
                </a:lnTo>
                <a:lnTo>
                  <a:pt x="118" y="70"/>
                </a:lnTo>
                <a:lnTo>
                  <a:pt x="122" y="69"/>
                </a:lnTo>
                <a:lnTo>
                  <a:pt x="122" y="69"/>
                </a:lnTo>
                <a:lnTo>
                  <a:pt x="132" y="63"/>
                </a:lnTo>
                <a:lnTo>
                  <a:pt x="138" y="62"/>
                </a:lnTo>
                <a:lnTo>
                  <a:pt x="145" y="60"/>
                </a:lnTo>
                <a:lnTo>
                  <a:pt x="145" y="6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1" name="Freeform 318">
            <a:extLst>
              <a:ext uri="{FF2B5EF4-FFF2-40B4-BE49-F238E27FC236}">
                <a16:creationId xmlns:a16="http://schemas.microsoft.com/office/drawing/2014/main" id="{D4094F98-9FF6-62A3-29C5-953977CA6576}"/>
              </a:ext>
            </a:extLst>
          </p:cNvPr>
          <p:cNvSpPr>
            <a:spLocks/>
          </p:cNvSpPr>
          <p:nvPr/>
        </p:nvSpPr>
        <p:spPr bwMode="gray">
          <a:xfrm>
            <a:off x="3102247" y="4866950"/>
            <a:ext cx="66326" cy="243532"/>
          </a:xfrm>
          <a:custGeom>
            <a:avLst/>
            <a:gdLst/>
            <a:ahLst/>
            <a:cxnLst>
              <a:cxn ang="0">
                <a:pos x="64" y="24"/>
              </a:cxn>
              <a:cxn ang="0">
                <a:pos x="58" y="18"/>
              </a:cxn>
              <a:cxn ang="0">
                <a:pos x="51" y="15"/>
              </a:cxn>
              <a:cxn ang="0">
                <a:pos x="50" y="21"/>
              </a:cxn>
              <a:cxn ang="0">
                <a:pos x="48" y="24"/>
              </a:cxn>
              <a:cxn ang="0">
                <a:pos x="38" y="20"/>
              </a:cxn>
              <a:cxn ang="0">
                <a:pos x="38" y="18"/>
              </a:cxn>
              <a:cxn ang="0">
                <a:pos x="43" y="10"/>
              </a:cxn>
              <a:cxn ang="0">
                <a:pos x="46" y="7"/>
              </a:cxn>
              <a:cxn ang="0">
                <a:pos x="47" y="1"/>
              </a:cxn>
              <a:cxn ang="0">
                <a:pos x="46" y="1"/>
              </a:cxn>
              <a:cxn ang="0">
                <a:pos x="34" y="0"/>
              </a:cxn>
              <a:cxn ang="0">
                <a:pos x="30" y="2"/>
              </a:cxn>
              <a:cxn ang="0">
                <a:pos x="28" y="4"/>
              </a:cxn>
              <a:cxn ang="0">
                <a:pos x="33" y="8"/>
              </a:cxn>
              <a:cxn ang="0">
                <a:pos x="37" y="11"/>
              </a:cxn>
              <a:cxn ang="0">
                <a:pos x="36" y="14"/>
              </a:cxn>
              <a:cxn ang="0">
                <a:pos x="28" y="17"/>
              </a:cxn>
              <a:cxn ang="0">
                <a:pos x="24" y="18"/>
              </a:cxn>
              <a:cxn ang="0">
                <a:pos x="16" y="18"/>
              </a:cxn>
              <a:cxn ang="0">
                <a:pos x="7" y="18"/>
              </a:cxn>
              <a:cxn ang="0">
                <a:pos x="6" y="20"/>
              </a:cxn>
              <a:cxn ang="0">
                <a:pos x="7" y="24"/>
              </a:cxn>
              <a:cxn ang="0">
                <a:pos x="9" y="28"/>
              </a:cxn>
              <a:cxn ang="0">
                <a:pos x="9" y="31"/>
              </a:cxn>
              <a:cxn ang="0">
                <a:pos x="7" y="37"/>
              </a:cxn>
              <a:cxn ang="0">
                <a:pos x="16" y="42"/>
              </a:cxn>
              <a:cxn ang="0">
                <a:pos x="18" y="45"/>
              </a:cxn>
              <a:cxn ang="0">
                <a:pos x="13" y="51"/>
              </a:cxn>
              <a:cxn ang="0">
                <a:pos x="11" y="55"/>
              </a:cxn>
              <a:cxn ang="0">
                <a:pos x="10" y="59"/>
              </a:cxn>
              <a:cxn ang="0">
                <a:pos x="3" y="64"/>
              </a:cxn>
              <a:cxn ang="0">
                <a:pos x="1" y="66"/>
              </a:cxn>
              <a:cxn ang="0">
                <a:pos x="1" y="69"/>
              </a:cxn>
              <a:cxn ang="0">
                <a:pos x="10" y="78"/>
              </a:cxn>
              <a:cxn ang="0">
                <a:pos x="17" y="79"/>
              </a:cxn>
              <a:cxn ang="0">
                <a:pos x="30" y="76"/>
              </a:cxn>
              <a:cxn ang="0">
                <a:pos x="44" y="68"/>
              </a:cxn>
              <a:cxn ang="0">
                <a:pos x="47" y="65"/>
              </a:cxn>
              <a:cxn ang="0">
                <a:pos x="54" y="64"/>
              </a:cxn>
              <a:cxn ang="0">
                <a:pos x="64" y="64"/>
              </a:cxn>
              <a:cxn ang="0">
                <a:pos x="67" y="61"/>
              </a:cxn>
              <a:cxn ang="0">
                <a:pos x="68" y="45"/>
              </a:cxn>
              <a:cxn ang="0">
                <a:pos x="64" y="27"/>
              </a:cxn>
              <a:cxn ang="0">
                <a:pos x="64" y="24"/>
              </a:cxn>
            </a:cxnLst>
            <a:rect l="0" t="0" r="r" b="b"/>
            <a:pathLst>
              <a:path w="68" h="79">
                <a:moveTo>
                  <a:pt x="64" y="24"/>
                </a:moveTo>
                <a:lnTo>
                  <a:pt x="64" y="24"/>
                </a:lnTo>
                <a:lnTo>
                  <a:pt x="58" y="18"/>
                </a:lnTo>
                <a:lnTo>
                  <a:pt x="58" y="18"/>
                </a:lnTo>
                <a:lnTo>
                  <a:pt x="54" y="15"/>
                </a:lnTo>
                <a:lnTo>
                  <a:pt x="51" y="15"/>
                </a:lnTo>
                <a:lnTo>
                  <a:pt x="50" y="18"/>
                </a:lnTo>
                <a:lnTo>
                  <a:pt x="50" y="21"/>
                </a:lnTo>
                <a:lnTo>
                  <a:pt x="50" y="21"/>
                </a:lnTo>
                <a:lnTo>
                  <a:pt x="48" y="24"/>
                </a:lnTo>
                <a:lnTo>
                  <a:pt x="46" y="22"/>
                </a:lnTo>
                <a:lnTo>
                  <a:pt x="38" y="20"/>
                </a:lnTo>
                <a:lnTo>
                  <a:pt x="38" y="20"/>
                </a:lnTo>
                <a:lnTo>
                  <a:pt x="38" y="18"/>
                </a:lnTo>
                <a:lnTo>
                  <a:pt x="38" y="15"/>
                </a:lnTo>
                <a:lnTo>
                  <a:pt x="43" y="10"/>
                </a:lnTo>
                <a:lnTo>
                  <a:pt x="43" y="10"/>
                </a:lnTo>
                <a:lnTo>
                  <a:pt x="46" y="7"/>
                </a:lnTo>
                <a:lnTo>
                  <a:pt x="47" y="1"/>
                </a:lnTo>
                <a:lnTo>
                  <a:pt x="47" y="1"/>
                </a:lnTo>
                <a:lnTo>
                  <a:pt x="46" y="1"/>
                </a:lnTo>
                <a:lnTo>
                  <a:pt x="46" y="1"/>
                </a:lnTo>
                <a:lnTo>
                  <a:pt x="40" y="0"/>
                </a:lnTo>
                <a:lnTo>
                  <a:pt x="34" y="0"/>
                </a:lnTo>
                <a:lnTo>
                  <a:pt x="31" y="1"/>
                </a:lnTo>
                <a:lnTo>
                  <a:pt x="30" y="2"/>
                </a:lnTo>
                <a:lnTo>
                  <a:pt x="28" y="4"/>
                </a:lnTo>
                <a:lnTo>
                  <a:pt x="28" y="4"/>
                </a:lnTo>
                <a:lnTo>
                  <a:pt x="30" y="7"/>
                </a:lnTo>
                <a:lnTo>
                  <a:pt x="33" y="8"/>
                </a:lnTo>
                <a:lnTo>
                  <a:pt x="36" y="10"/>
                </a:lnTo>
                <a:lnTo>
                  <a:pt x="37" y="11"/>
                </a:lnTo>
                <a:lnTo>
                  <a:pt x="37" y="11"/>
                </a:lnTo>
                <a:lnTo>
                  <a:pt x="36" y="14"/>
                </a:lnTo>
                <a:lnTo>
                  <a:pt x="33" y="15"/>
                </a:lnTo>
                <a:lnTo>
                  <a:pt x="28" y="17"/>
                </a:lnTo>
                <a:lnTo>
                  <a:pt x="24" y="18"/>
                </a:lnTo>
                <a:lnTo>
                  <a:pt x="24" y="18"/>
                </a:lnTo>
                <a:lnTo>
                  <a:pt x="20" y="20"/>
                </a:lnTo>
                <a:lnTo>
                  <a:pt x="16" y="18"/>
                </a:lnTo>
                <a:lnTo>
                  <a:pt x="11" y="18"/>
                </a:lnTo>
                <a:lnTo>
                  <a:pt x="7" y="18"/>
                </a:lnTo>
                <a:lnTo>
                  <a:pt x="7" y="18"/>
                </a:lnTo>
                <a:lnTo>
                  <a:pt x="6" y="20"/>
                </a:lnTo>
                <a:lnTo>
                  <a:pt x="4" y="21"/>
                </a:lnTo>
                <a:lnTo>
                  <a:pt x="7" y="24"/>
                </a:lnTo>
                <a:lnTo>
                  <a:pt x="9" y="27"/>
                </a:lnTo>
                <a:lnTo>
                  <a:pt x="9" y="28"/>
                </a:lnTo>
                <a:lnTo>
                  <a:pt x="9" y="31"/>
                </a:lnTo>
                <a:lnTo>
                  <a:pt x="9" y="31"/>
                </a:lnTo>
                <a:lnTo>
                  <a:pt x="7" y="34"/>
                </a:lnTo>
                <a:lnTo>
                  <a:pt x="7" y="37"/>
                </a:lnTo>
                <a:lnTo>
                  <a:pt x="16" y="42"/>
                </a:lnTo>
                <a:lnTo>
                  <a:pt x="16" y="42"/>
                </a:lnTo>
                <a:lnTo>
                  <a:pt x="17" y="44"/>
                </a:lnTo>
                <a:lnTo>
                  <a:pt x="18" y="45"/>
                </a:lnTo>
                <a:lnTo>
                  <a:pt x="16" y="48"/>
                </a:lnTo>
                <a:lnTo>
                  <a:pt x="13" y="51"/>
                </a:lnTo>
                <a:lnTo>
                  <a:pt x="11" y="54"/>
                </a:lnTo>
                <a:lnTo>
                  <a:pt x="11" y="55"/>
                </a:lnTo>
                <a:lnTo>
                  <a:pt x="11" y="55"/>
                </a:lnTo>
                <a:lnTo>
                  <a:pt x="10" y="59"/>
                </a:lnTo>
                <a:lnTo>
                  <a:pt x="7" y="61"/>
                </a:lnTo>
                <a:lnTo>
                  <a:pt x="3" y="64"/>
                </a:lnTo>
                <a:lnTo>
                  <a:pt x="1" y="66"/>
                </a:lnTo>
                <a:lnTo>
                  <a:pt x="1" y="66"/>
                </a:lnTo>
                <a:lnTo>
                  <a:pt x="0" y="68"/>
                </a:lnTo>
                <a:lnTo>
                  <a:pt x="1" y="69"/>
                </a:lnTo>
                <a:lnTo>
                  <a:pt x="4" y="74"/>
                </a:lnTo>
                <a:lnTo>
                  <a:pt x="10" y="78"/>
                </a:lnTo>
                <a:lnTo>
                  <a:pt x="17" y="79"/>
                </a:lnTo>
                <a:lnTo>
                  <a:pt x="17" y="79"/>
                </a:lnTo>
                <a:lnTo>
                  <a:pt x="23" y="78"/>
                </a:lnTo>
                <a:lnTo>
                  <a:pt x="30" y="76"/>
                </a:lnTo>
                <a:lnTo>
                  <a:pt x="37" y="72"/>
                </a:lnTo>
                <a:lnTo>
                  <a:pt x="44" y="68"/>
                </a:lnTo>
                <a:lnTo>
                  <a:pt x="44" y="68"/>
                </a:lnTo>
                <a:lnTo>
                  <a:pt x="47" y="65"/>
                </a:lnTo>
                <a:lnTo>
                  <a:pt x="50" y="64"/>
                </a:lnTo>
                <a:lnTo>
                  <a:pt x="54" y="64"/>
                </a:lnTo>
                <a:lnTo>
                  <a:pt x="58" y="65"/>
                </a:lnTo>
                <a:lnTo>
                  <a:pt x="64" y="64"/>
                </a:lnTo>
                <a:lnTo>
                  <a:pt x="64" y="64"/>
                </a:lnTo>
                <a:lnTo>
                  <a:pt x="67" y="61"/>
                </a:lnTo>
                <a:lnTo>
                  <a:pt x="67" y="56"/>
                </a:lnTo>
                <a:lnTo>
                  <a:pt x="68" y="45"/>
                </a:lnTo>
                <a:lnTo>
                  <a:pt x="67" y="34"/>
                </a:lnTo>
                <a:lnTo>
                  <a:pt x="64" y="27"/>
                </a:lnTo>
                <a:lnTo>
                  <a:pt x="64" y="27"/>
                </a:lnTo>
                <a:lnTo>
                  <a:pt x="64" y="24"/>
                </a:lnTo>
                <a:lnTo>
                  <a:pt x="64" y="2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2" name="Freeform 319">
            <a:extLst>
              <a:ext uri="{FF2B5EF4-FFF2-40B4-BE49-F238E27FC236}">
                <a16:creationId xmlns:a16="http://schemas.microsoft.com/office/drawing/2014/main" id="{1C6A2942-E2D9-6D2D-8EF1-9A3F74C48361}"/>
              </a:ext>
            </a:extLst>
          </p:cNvPr>
          <p:cNvSpPr>
            <a:spLocks noEditPoints="1"/>
          </p:cNvSpPr>
          <p:nvPr/>
        </p:nvSpPr>
        <p:spPr bwMode="gray">
          <a:xfrm>
            <a:off x="3139312" y="4592591"/>
            <a:ext cx="154110" cy="619621"/>
          </a:xfrm>
          <a:custGeom>
            <a:avLst/>
            <a:gdLst/>
            <a:ahLst/>
            <a:cxnLst>
              <a:cxn ang="0">
                <a:pos x="15" y="89"/>
              </a:cxn>
              <a:cxn ang="0">
                <a:pos x="0" y="104"/>
              </a:cxn>
              <a:cxn ang="0">
                <a:pos x="12" y="110"/>
              </a:cxn>
              <a:cxn ang="0">
                <a:pos x="20" y="107"/>
              </a:cxn>
              <a:cxn ang="0">
                <a:pos x="39" y="104"/>
              </a:cxn>
              <a:cxn ang="0">
                <a:pos x="29" y="87"/>
              </a:cxn>
              <a:cxn ang="0">
                <a:pos x="151" y="137"/>
              </a:cxn>
              <a:cxn ang="0">
                <a:pos x="138" y="140"/>
              </a:cxn>
              <a:cxn ang="0">
                <a:pos x="134" y="128"/>
              </a:cxn>
              <a:cxn ang="0">
                <a:pos x="128" y="118"/>
              </a:cxn>
              <a:cxn ang="0">
                <a:pos x="117" y="100"/>
              </a:cxn>
              <a:cxn ang="0">
                <a:pos x="106" y="80"/>
              </a:cxn>
              <a:cxn ang="0">
                <a:pos x="91" y="69"/>
              </a:cxn>
              <a:cxn ang="0">
                <a:pos x="83" y="63"/>
              </a:cxn>
              <a:cxn ang="0">
                <a:pos x="99" y="32"/>
              </a:cxn>
              <a:cxn ang="0">
                <a:pos x="69" y="30"/>
              </a:cxn>
              <a:cxn ang="0">
                <a:pos x="64" y="25"/>
              </a:cxn>
              <a:cxn ang="0">
                <a:pos x="76" y="9"/>
              </a:cxn>
              <a:cxn ang="0">
                <a:pos x="74" y="3"/>
              </a:cxn>
              <a:cxn ang="0">
                <a:pos x="54" y="9"/>
              </a:cxn>
              <a:cxn ang="0">
                <a:pos x="44" y="22"/>
              </a:cxn>
              <a:cxn ang="0">
                <a:pos x="37" y="33"/>
              </a:cxn>
              <a:cxn ang="0">
                <a:pos x="29" y="33"/>
              </a:cxn>
              <a:cxn ang="0">
                <a:pos x="25" y="40"/>
              </a:cxn>
              <a:cxn ang="0">
                <a:pos x="35" y="47"/>
              </a:cxn>
              <a:cxn ang="0">
                <a:pos x="32" y="60"/>
              </a:cxn>
              <a:cxn ang="0">
                <a:pos x="36" y="66"/>
              </a:cxn>
              <a:cxn ang="0">
                <a:pos x="25" y="74"/>
              </a:cxn>
              <a:cxn ang="0">
                <a:pos x="36" y="70"/>
              </a:cxn>
              <a:cxn ang="0">
                <a:pos x="44" y="79"/>
              </a:cxn>
              <a:cxn ang="0">
                <a:pos x="52" y="67"/>
              </a:cxn>
              <a:cxn ang="0">
                <a:pos x="53" y="80"/>
              </a:cxn>
              <a:cxn ang="0">
                <a:pos x="47" y="96"/>
              </a:cxn>
              <a:cxn ang="0">
                <a:pos x="70" y="91"/>
              </a:cxn>
              <a:cxn ang="0">
                <a:pos x="72" y="100"/>
              </a:cxn>
              <a:cxn ang="0">
                <a:pos x="81" y="110"/>
              </a:cxn>
              <a:cxn ang="0">
                <a:pos x="80" y="127"/>
              </a:cxn>
              <a:cxn ang="0">
                <a:pos x="63" y="127"/>
              </a:cxn>
              <a:cxn ang="0">
                <a:pos x="57" y="133"/>
              </a:cxn>
              <a:cxn ang="0">
                <a:pos x="59" y="143"/>
              </a:cxn>
              <a:cxn ang="0">
                <a:pos x="53" y="155"/>
              </a:cxn>
              <a:cxn ang="0">
                <a:pos x="46" y="163"/>
              </a:cxn>
              <a:cxn ang="0">
                <a:pos x="57" y="164"/>
              </a:cxn>
              <a:cxn ang="0">
                <a:pos x="76" y="170"/>
              </a:cxn>
              <a:cxn ang="0">
                <a:pos x="81" y="173"/>
              </a:cxn>
              <a:cxn ang="0">
                <a:pos x="63" y="175"/>
              </a:cxn>
              <a:cxn ang="0">
                <a:pos x="43" y="200"/>
              </a:cxn>
              <a:cxn ang="0">
                <a:pos x="59" y="192"/>
              </a:cxn>
              <a:cxn ang="0">
                <a:pos x="70" y="192"/>
              </a:cxn>
              <a:cxn ang="0">
                <a:pos x="81" y="187"/>
              </a:cxn>
              <a:cxn ang="0">
                <a:pos x="99" y="184"/>
              </a:cxn>
              <a:cxn ang="0">
                <a:pos x="118" y="184"/>
              </a:cxn>
              <a:cxn ang="0">
                <a:pos x="151" y="174"/>
              </a:cxn>
              <a:cxn ang="0">
                <a:pos x="141" y="168"/>
              </a:cxn>
              <a:cxn ang="0">
                <a:pos x="158" y="145"/>
              </a:cxn>
            </a:cxnLst>
            <a:rect l="0" t="0" r="r" b="b"/>
            <a:pathLst>
              <a:path w="158" h="201">
                <a:moveTo>
                  <a:pt x="29" y="87"/>
                </a:moveTo>
                <a:lnTo>
                  <a:pt x="29" y="87"/>
                </a:lnTo>
                <a:lnTo>
                  <a:pt x="27" y="86"/>
                </a:lnTo>
                <a:lnTo>
                  <a:pt x="25" y="84"/>
                </a:lnTo>
                <a:lnTo>
                  <a:pt x="19" y="86"/>
                </a:lnTo>
                <a:lnTo>
                  <a:pt x="15" y="89"/>
                </a:lnTo>
                <a:lnTo>
                  <a:pt x="9" y="90"/>
                </a:lnTo>
                <a:lnTo>
                  <a:pt x="9" y="90"/>
                </a:lnTo>
                <a:lnTo>
                  <a:pt x="8" y="96"/>
                </a:lnTo>
                <a:lnTo>
                  <a:pt x="5" y="99"/>
                </a:lnTo>
                <a:lnTo>
                  <a:pt x="5" y="99"/>
                </a:lnTo>
                <a:lnTo>
                  <a:pt x="0" y="104"/>
                </a:lnTo>
                <a:lnTo>
                  <a:pt x="0" y="107"/>
                </a:lnTo>
                <a:lnTo>
                  <a:pt x="0" y="109"/>
                </a:lnTo>
                <a:lnTo>
                  <a:pt x="0" y="109"/>
                </a:lnTo>
                <a:lnTo>
                  <a:pt x="8" y="111"/>
                </a:lnTo>
                <a:lnTo>
                  <a:pt x="10" y="113"/>
                </a:lnTo>
                <a:lnTo>
                  <a:pt x="12" y="110"/>
                </a:lnTo>
                <a:lnTo>
                  <a:pt x="12" y="110"/>
                </a:lnTo>
                <a:lnTo>
                  <a:pt x="12" y="107"/>
                </a:lnTo>
                <a:lnTo>
                  <a:pt x="13" y="104"/>
                </a:lnTo>
                <a:lnTo>
                  <a:pt x="16" y="104"/>
                </a:lnTo>
                <a:lnTo>
                  <a:pt x="20" y="107"/>
                </a:lnTo>
                <a:lnTo>
                  <a:pt x="20" y="107"/>
                </a:lnTo>
                <a:lnTo>
                  <a:pt x="26" y="113"/>
                </a:lnTo>
                <a:lnTo>
                  <a:pt x="26" y="113"/>
                </a:lnTo>
                <a:lnTo>
                  <a:pt x="27" y="110"/>
                </a:lnTo>
                <a:lnTo>
                  <a:pt x="30" y="109"/>
                </a:lnTo>
                <a:lnTo>
                  <a:pt x="35" y="107"/>
                </a:lnTo>
                <a:lnTo>
                  <a:pt x="39" y="104"/>
                </a:lnTo>
                <a:lnTo>
                  <a:pt x="39" y="104"/>
                </a:lnTo>
                <a:lnTo>
                  <a:pt x="39" y="103"/>
                </a:lnTo>
                <a:lnTo>
                  <a:pt x="40" y="101"/>
                </a:lnTo>
                <a:lnTo>
                  <a:pt x="37" y="97"/>
                </a:lnTo>
                <a:lnTo>
                  <a:pt x="35" y="91"/>
                </a:lnTo>
                <a:lnTo>
                  <a:pt x="29" y="87"/>
                </a:lnTo>
                <a:lnTo>
                  <a:pt x="29" y="87"/>
                </a:lnTo>
                <a:close/>
                <a:moveTo>
                  <a:pt x="158" y="145"/>
                </a:moveTo>
                <a:lnTo>
                  <a:pt x="158" y="145"/>
                </a:lnTo>
                <a:lnTo>
                  <a:pt x="158" y="143"/>
                </a:lnTo>
                <a:lnTo>
                  <a:pt x="157" y="141"/>
                </a:lnTo>
                <a:lnTo>
                  <a:pt x="151" y="137"/>
                </a:lnTo>
                <a:lnTo>
                  <a:pt x="145" y="136"/>
                </a:lnTo>
                <a:lnTo>
                  <a:pt x="143" y="137"/>
                </a:lnTo>
                <a:lnTo>
                  <a:pt x="143" y="137"/>
                </a:lnTo>
                <a:lnTo>
                  <a:pt x="143" y="137"/>
                </a:lnTo>
                <a:lnTo>
                  <a:pt x="140" y="140"/>
                </a:lnTo>
                <a:lnTo>
                  <a:pt x="138" y="140"/>
                </a:lnTo>
                <a:lnTo>
                  <a:pt x="136" y="138"/>
                </a:lnTo>
                <a:lnTo>
                  <a:pt x="134" y="137"/>
                </a:lnTo>
                <a:lnTo>
                  <a:pt x="134" y="137"/>
                </a:lnTo>
                <a:lnTo>
                  <a:pt x="133" y="133"/>
                </a:lnTo>
                <a:lnTo>
                  <a:pt x="134" y="131"/>
                </a:lnTo>
                <a:lnTo>
                  <a:pt x="134" y="128"/>
                </a:lnTo>
                <a:lnTo>
                  <a:pt x="134" y="127"/>
                </a:lnTo>
                <a:lnTo>
                  <a:pt x="134" y="127"/>
                </a:lnTo>
                <a:lnTo>
                  <a:pt x="131" y="127"/>
                </a:lnTo>
                <a:lnTo>
                  <a:pt x="130" y="124"/>
                </a:lnTo>
                <a:lnTo>
                  <a:pt x="128" y="121"/>
                </a:lnTo>
                <a:lnTo>
                  <a:pt x="128" y="118"/>
                </a:lnTo>
                <a:lnTo>
                  <a:pt x="128" y="118"/>
                </a:lnTo>
                <a:lnTo>
                  <a:pt x="128" y="116"/>
                </a:lnTo>
                <a:lnTo>
                  <a:pt x="126" y="109"/>
                </a:lnTo>
                <a:lnTo>
                  <a:pt x="121" y="103"/>
                </a:lnTo>
                <a:lnTo>
                  <a:pt x="120" y="100"/>
                </a:lnTo>
                <a:lnTo>
                  <a:pt x="117" y="100"/>
                </a:lnTo>
                <a:lnTo>
                  <a:pt x="117" y="100"/>
                </a:lnTo>
                <a:lnTo>
                  <a:pt x="114" y="99"/>
                </a:lnTo>
                <a:lnTo>
                  <a:pt x="111" y="96"/>
                </a:lnTo>
                <a:lnTo>
                  <a:pt x="109" y="91"/>
                </a:lnTo>
                <a:lnTo>
                  <a:pt x="106" y="80"/>
                </a:lnTo>
                <a:lnTo>
                  <a:pt x="106" y="80"/>
                </a:lnTo>
                <a:lnTo>
                  <a:pt x="104" y="77"/>
                </a:lnTo>
                <a:lnTo>
                  <a:pt x="101" y="76"/>
                </a:lnTo>
                <a:lnTo>
                  <a:pt x="99" y="74"/>
                </a:lnTo>
                <a:lnTo>
                  <a:pt x="96" y="72"/>
                </a:lnTo>
                <a:lnTo>
                  <a:pt x="96" y="72"/>
                </a:lnTo>
                <a:lnTo>
                  <a:pt x="91" y="69"/>
                </a:lnTo>
                <a:lnTo>
                  <a:pt x="87" y="69"/>
                </a:lnTo>
                <a:lnTo>
                  <a:pt x="81" y="70"/>
                </a:lnTo>
                <a:lnTo>
                  <a:pt x="81" y="70"/>
                </a:lnTo>
                <a:lnTo>
                  <a:pt x="80" y="69"/>
                </a:lnTo>
                <a:lnTo>
                  <a:pt x="80" y="66"/>
                </a:lnTo>
                <a:lnTo>
                  <a:pt x="83" y="63"/>
                </a:lnTo>
                <a:lnTo>
                  <a:pt x="87" y="59"/>
                </a:lnTo>
                <a:lnTo>
                  <a:pt x="87" y="59"/>
                </a:lnTo>
                <a:lnTo>
                  <a:pt x="91" y="53"/>
                </a:lnTo>
                <a:lnTo>
                  <a:pt x="94" y="44"/>
                </a:lnTo>
                <a:lnTo>
                  <a:pt x="97" y="36"/>
                </a:lnTo>
                <a:lnTo>
                  <a:pt x="99" y="32"/>
                </a:lnTo>
                <a:lnTo>
                  <a:pt x="99" y="32"/>
                </a:lnTo>
                <a:lnTo>
                  <a:pt x="97" y="30"/>
                </a:lnTo>
                <a:lnTo>
                  <a:pt x="94" y="29"/>
                </a:lnTo>
                <a:lnTo>
                  <a:pt x="86" y="27"/>
                </a:lnTo>
                <a:lnTo>
                  <a:pt x="76" y="29"/>
                </a:lnTo>
                <a:lnTo>
                  <a:pt x="69" y="30"/>
                </a:lnTo>
                <a:lnTo>
                  <a:pt x="69" y="30"/>
                </a:lnTo>
                <a:lnTo>
                  <a:pt x="66" y="30"/>
                </a:lnTo>
                <a:lnTo>
                  <a:pt x="63" y="29"/>
                </a:lnTo>
                <a:lnTo>
                  <a:pt x="62" y="26"/>
                </a:lnTo>
                <a:lnTo>
                  <a:pt x="64" y="25"/>
                </a:lnTo>
                <a:lnTo>
                  <a:pt x="64" y="25"/>
                </a:lnTo>
                <a:lnTo>
                  <a:pt x="67" y="22"/>
                </a:lnTo>
                <a:lnTo>
                  <a:pt x="72" y="19"/>
                </a:lnTo>
                <a:lnTo>
                  <a:pt x="74" y="15"/>
                </a:lnTo>
                <a:lnTo>
                  <a:pt x="76" y="12"/>
                </a:lnTo>
                <a:lnTo>
                  <a:pt x="76" y="12"/>
                </a:lnTo>
                <a:lnTo>
                  <a:pt x="76" y="9"/>
                </a:lnTo>
                <a:lnTo>
                  <a:pt x="79" y="6"/>
                </a:lnTo>
                <a:lnTo>
                  <a:pt x="79" y="5"/>
                </a:lnTo>
                <a:lnTo>
                  <a:pt x="79" y="2"/>
                </a:lnTo>
                <a:lnTo>
                  <a:pt x="79" y="2"/>
                </a:lnTo>
                <a:lnTo>
                  <a:pt x="76" y="0"/>
                </a:lnTo>
                <a:lnTo>
                  <a:pt x="74" y="3"/>
                </a:lnTo>
                <a:lnTo>
                  <a:pt x="73" y="6"/>
                </a:lnTo>
                <a:lnTo>
                  <a:pt x="72" y="8"/>
                </a:lnTo>
                <a:lnTo>
                  <a:pt x="72" y="8"/>
                </a:lnTo>
                <a:lnTo>
                  <a:pt x="69" y="9"/>
                </a:lnTo>
                <a:lnTo>
                  <a:pt x="64" y="10"/>
                </a:lnTo>
                <a:lnTo>
                  <a:pt x="54" y="9"/>
                </a:lnTo>
                <a:lnTo>
                  <a:pt x="54" y="9"/>
                </a:lnTo>
                <a:lnTo>
                  <a:pt x="52" y="9"/>
                </a:lnTo>
                <a:lnTo>
                  <a:pt x="49" y="9"/>
                </a:lnTo>
                <a:lnTo>
                  <a:pt x="46" y="13"/>
                </a:lnTo>
                <a:lnTo>
                  <a:pt x="44" y="17"/>
                </a:lnTo>
                <a:lnTo>
                  <a:pt x="44" y="22"/>
                </a:lnTo>
                <a:lnTo>
                  <a:pt x="44" y="22"/>
                </a:lnTo>
                <a:lnTo>
                  <a:pt x="43" y="25"/>
                </a:lnTo>
                <a:lnTo>
                  <a:pt x="40" y="27"/>
                </a:lnTo>
                <a:lnTo>
                  <a:pt x="37" y="30"/>
                </a:lnTo>
                <a:lnTo>
                  <a:pt x="37" y="33"/>
                </a:lnTo>
                <a:lnTo>
                  <a:pt x="37" y="33"/>
                </a:lnTo>
                <a:lnTo>
                  <a:pt x="37" y="36"/>
                </a:lnTo>
                <a:lnTo>
                  <a:pt x="36" y="37"/>
                </a:lnTo>
                <a:lnTo>
                  <a:pt x="35" y="37"/>
                </a:lnTo>
                <a:lnTo>
                  <a:pt x="33" y="37"/>
                </a:lnTo>
                <a:lnTo>
                  <a:pt x="33" y="37"/>
                </a:lnTo>
                <a:lnTo>
                  <a:pt x="29" y="33"/>
                </a:lnTo>
                <a:lnTo>
                  <a:pt x="26" y="32"/>
                </a:lnTo>
                <a:lnTo>
                  <a:pt x="23" y="33"/>
                </a:lnTo>
                <a:lnTo>
                  <a:pt x="23" y="33"/>
                </a:lnTo>
                <a:lnTo>
                  <a:pt x="22" y="35"/>
                </a:lnTo>
                <a:lnTo>
                  <a:pt x="22" y="37"/>
                </a:lnTo>
                <a:lnTo>
                  <a:pt x="25" y="40"/>
                </a:lnTo>
                <a:lnTo>
                  <a:pt x="29" y="42"/>
                </a:lnTo>
                <a:lnTo>
                  <a:pt x="35" y="43"/>
                </a:lnTo>
                <a:lnTo>
                  <a:pt x="35" y="43"/>
                </a:lnTo>
                <a:lnTo>
                  <a:pt x="36" y="43"/>
                </a:lnTo>
                <a:lnTo>
                  <a:pt x="36" y="44"/>
                </a:lnTo>
                <a:lnTo>
                  <a:pt x="35" y="47"/>
                </a:lnTo>
                <a:lnTo>
                  <a:pt x="30" y="50"/>
                </a:lnTo>
                <a:lnTo>
                  <a:pt x="29" y="54"/>
                </a:lnTo>
                <a:lnTo>
                  <a:pt x="29" y="54"/>
                </a:lnTo>
                <a:lnTo>
                  <a:pt x="29" y="57"/>
                </a:lnTo>
                <a:lnTo>
                  <a:pt x="29" y="59"/>
                </a:lnTo>
                <a:lnTo>
                  <a:pt x="32" y="60"/>
                </a:lnTo>
                <a:lnTo>
                  <a:pt x="36" y="62"/>
                </a:lnTo>
                <a:lnTo>
                  <a:pt x="36" y="62"/>
                </a:lnTo>
                <a:lnTo>
                  <a:pt x="37" y="63"/>
                </a:lnTo>
                <a:lnTo>
                  <a:pt x="37" y="63"/>
                </a:lnTo>
                <a:lnTo>
                  <a:pt x="37" y="66"/>
                </a:lnTo>
                <a:lnTo>
                  <a:pt x="36" y="66"/>
                </a:lnTo>
                <a:lnTo>
                  <a:pt x="30" y="69"/>
                </a:lnTo>
                <a:lnTo>
                  <a:pt x="26" y="70"/>
                </a:lnTo>
                <a:lnTo>
                  <a:pt x="25" y="72"/>
                </a:lnTo>
                <a:lnTo>
                  <a:pt x="25" y="73"/>
                </a:lnTo>
                <a:lnTo>
                  <a:pt x="25" y="73"/>
                </a:lnTo>
                <a:lnTo>
                  <a:pt x="25" y="74"/>
                </a:lnTo>
                <a:lnTo>
                  <a:pt x="25" y="74"/>
                </a:lnTo>
                <a:lnTo>
                  <a:pt x="29" y="74"/>
                </a:lnTo>
                <a:lnTo>
                  <a:pt x="36" y="70"/>
                </a:lnTo>
                <a:lnTo>
                  <a:pt x="36" y="70"/>
                </a:lnTo>
                <a:lnTo>
                  <a:pt x="36" y="70"/>
                </a:lnTo>
                <a:lnTo>
                  <a:pt x="36" y="70"/>
                </a:lnTo>
                <a:lnTo>
                  <a:pt x="37" y="74"/>
                </a:lnTo>
                <a:lnTo>
                  <a:pt x="37" y="79"/>
                </a:lnTo>
                <a:lnTo>
                  <a:pt x="39" y="79"/>
                </a:lnTo>
                <a:lnTo>
                  <a:pt x="42" y="79"/>
                </a:lnTo>
                <a:lnTo>
                  <a:pt x="42" y="79"/>
                </a:lnTo>
                <a:lnTo>
                  <a:pt x="44" y="79"/>
                </a:lnTo>
                <a:lnTo>
                  <a:pt x="46" y="77"/>
                </a:lnTo>
                <a:lnTo>
                  <a:pt x="49" y="72"/>
                </a:lnTo>
                <a:lnTo>
                  <a:pt x="50" y="69"/>
                </a:lnTo>
                <a:lnTo>
                  <a:pt x="50" y="67"/>
                </a:lnTo>
                <a:lnTo>
                  <a:pt x="52" y="67"/>
                </a:lnTo>
                <a:lnTo>
                  <a:pt x="52" y="67"/>
                </a:lnTo>
                <a:lnTo>
                  <a:pt x="52" y="67"/>
                </a:lnTo>
                <a:lnTo>
                  <a:pt x="52" y="70"/>
                </a:lnTo>
                <a:lnTo>
                  <a:pt x="52" y="74"/>
                </a:lnTo>
                <a:lnTo>
                  <a:pt x="53" y="77"/>
                </a:lnTo>
                <a:lnTo>
                  <a:pt x="53" y="77"/>
                </a:lnTo>
                <a:lnTo>
                  <a:pt x="53" y="80"/>
                </a:lnTo>
                <a:lnTo>
                  <a:pt x="53" y="81"/>
                </a:lnTo>
                <a:lnTo>
                  <a:pt x="50" y="86"/>
                </a:lnTo>
                <a:lnTo>
                  <a:pt x="47" y="90"/>
                </a:lnTo>
                <a:lnTo>
                  <a:pt x="47" y="94"/>
                </a:lnTo>
                <a:lnTo>
                  <a:pt x="47" y="94"/>
                </a:lnTo>
                <a:lnTo>
                  <a:pt x="47" y="96"/>
                </a:lnTo>
                <a:lnTo>
                  <a:pt x="50" y="96"/>
                </a:lnTo>
                <a:lnTo>
                  <a:pt x="56" y="96"/>
                </a:lnTo>
                <a:lnTo>
                  <a:pt x="64" y="96"/>
                </a:lnTo>
                <a:lnTo>
                  <a:pt x="67" y="94"/>
                </a:lnTo>
                <a:lnTo>
                  <a:pt x="70" y="91"/>
                </a:lnTo>
                <a:lnTo>
                  <a:pt x="70" y="91"/>
                </a:lnTo>
                <a:lnTo>
                  <a:pt x="73" y="90"/>
                </a:lnTo>
                <a:lnTo>
                  <a:pt x="76" y="90"/>
                </a:lnTo>
                <a:lnTo>
                  <a:pt x="76" y="93"/>
                </a:lnTo>
                <a:lnTo>
                  <a:pt x="74" y="97"/>
                </a:lnTo>
                <a:lnTo>
                  <a:pt x="74" y="97"/>
                </a:lnTo>
                <a:lnTo>
                  <a:pt x="72" y="100"/>
                </a:lnTo>
                <a:lnTo>
                  <a:pt x="72" y="103"/>
                </a:lnTo>
                <a:lnTo>
                  <a:pt x="73" y="104"/>
                </a:lnTo>
                <a:lnTo>
                  <a:pt x="77" y="107"/>
                </a:lnTo>
                <a:lnTo>
                  <a:pt x="77" y="107"/>
                </a:lnTo>
                <a:lnTo>
                  <a:pt x="81" y="109"/>
                </a:lnTo>
                <a:lnTo>
                  <a:pt x="81" y="110"/>
                </a:lnTo>
                <a:lnTo>
                  <a:pt x="81" y="113"/>
                </a:lnTo>
                <a:lnTo>
                  <a:pt x="81" y="113"/>
                </a:lnTo>
                <a:lnTo>
                  <a:pt x="80" y="116"/>
                </a:lnTo>
                <a:lnTo>
                  <a:pt x="80" y="120"/>
                </a:lnTo>
                <a:lnTo>
                  <a:pt x="80" y="127"/>
                </a:lnTo>
                <a:lnTo>
                  <a:pt x="80" y="127"/>
                </a:lnTo>
                <a:lnTo>
                  <a:pt x="79" y="128"/>
                </a:lnTo>
                <a:lnTo>
                  <a:pt x="76" y="128"/>
                </a:lnTo>
                <a:lnTo>
                  <a:pt x="72" y="130"/>
                </a:lnTo>
                <a:lnTo>
                  <a:pt x="66" y="128"/>
                </a:lnTo>
                <a:lnTo>
                  <a:pt x="63" y="127"/>
                </a:lnTo>
                <a:lnTo>
                  <a:pt x="63" y="127"/>
                </a:lnTo>
                <a:lnTo>
                  <a:pt x="62" y="127"/>
                </a:lnTo>
                <a:lnTo>
                  <a:pt x="60" y="127"/>
                </a:lnTo>
                <a:lnTo>
                  <a:pt x="59" y="128"/>
                </a:lnTo>
                <a:lnTo>
                  <a:pt x="59" y="130"/>
                </a:lnTo>
                <a:lnTo>
                  <a:pt x="59" y="130"/>
                </a:lnTo>
                <a:lnTo>
                  <a:pt x="57" y="133"/>
                </a:lnTo>
                <a:lnTo>
                  <a:pt x="56" y="136"/>
                </a:lnTo>
                <a:lnTo>
                  <a:pt x="54" y="138"/>
                </a:lnTo>
                <a:lnTo>
                  <a:pt x="53" y="140"/>
                </a:lnTo>
                <a:lnTo>
                  <a:pt x="53" y="140"/>
                </a:lnTo>
                <a:lnTo>
                  <a:pt x="54" y="141"/>
                </a:lnTo>
                <a:lnTo>
                  <a:pt x="59" y="143"/>
                </a:lnTo>
                <a:lnTo>
                  <a:pt x="62" y="144"/>
                </a:lnTo>
                <a:lnTo>
                  <a:pt x="63" y="147"/>
                </a:lnTo>
                <a:lnTo>
                  <a:pt x="63" y="147"/>
                </a:lnTo>
                <a:lnTo>
                  <a:pt x="62" y="150"/>
                </a:lnTo>
                <a:lnTo>
                  <a:pt x="59" y="153"/>
                </a:lnTo>
                <a:lnTo>
                  <a:pt x="53" y="155"/>
                </a:lnTo>
                <a:lnTo>
                  <a:pt x="47" y="157"/>
                </a:lnTo>
                <a:lnTo>
                  <a:pt x="47" y="157"/>
                </a:lnTo>
                <a:lnTo>
                  <a:pt x="44" y="158"/>
                </a:lnTo>
                <a:lnTo>
                  <a:pt x="44" y="160"/>
                </a:lnTo>
                <a:lnTo>
                  <a:pt x="44" y="161"/>
                </a:lnTo>
                <a:lnTo>
                  <a:pt x="46" y="163"/>
                </a:lnTo>
                <a:lnTo>
                  <a:pt x="50" y="164"/>
                </a:lnTo>
                <a:lnTo>
                  <a:pt x="52" y="164"/>
                </a:lnTo>
                <a:lnTo>
                  <a:pt x="53" y="164"/>
                </a:lnTo>
                <a:lnTo>
                  <a:pt x="53" y="164"/>
                </a:lnTo>
                <a:lnTo>
                  <a:pt x="56" y="163"/>
                </a:lnTo>
                <a:lnTo>
                  <a:pt x="57" y="164"/>
                </a:lnTo>
                <a:lnTo>
                  <a:pt x="60" y="165"/>
                </a:lnTo>
                <a:lnTo>
                  <a:pt x="63" y="165"/>
                </a:lnTo>
                <a:lnTo>
                  <a:pt x="63" y="165"/>
                </a:lnTo>
                <a:lnTo>
                  <a:pt x="67" y="167"/>
                </a:lnTo>
                <a:lnTo>
                  <a:pt x="72" y="168"/>
                </a:lnTo>
                <a:lnTo>
                  <a:pt x="76" y="170"/>
                </a:lnTo>
                <a:lnTo>
                  <a:pt x="80" y="168"/>
                </a:lnTo>
                <a:lnTo>
                  <a:pt x="80" y="168"/>
                </a:lnTo>
                <a:lnTo>
                  <a:pt x="84" y="167"/>
                </a:lnTo>
                <a:lnTo>
                  <a:pt x="86" y="168"/>
                </a:lnTo>
                <a:lnTo>
                  <a:pt x="84" y="170"/>
                </a:lnTo>
                <a:lnTo>
                  <a:pt x="81" y="173"/>
                </a:lnTo>
                <a:lnTo>
                  <a:pt x="81" y="173"/>
                </a:lnTo>
                <a:lnTo>
                  <a:pt x="77" y="174"/>
                </a:lnTo>
                <a:lnTo>
                  <a:pt x="72" y="174"/>
                </a:lnTo>
                <a:lnTo>
                  <a:pt x="67" y="174"/>
                </a:lnTo>
                <a:lnTo>
                  <a:pt x="63" y="175"/>
                </a:lnTo>
                <a:lnTo>
                  <a:pt x="63" y="175"/>
                </a:lnTo>
                <a:lnTo>
                  <a:pt x="57" y="180"/>
                </a:lnTo>
                <a:lnTo>
                  <a:pt x="50" y="187"/>
                </a:lnTo>
                <a:lnTo>
                  <a:pt x="44" y="194"/>
                </a:lnTo>
                <a:lnTo>
                  <a:pt x="43" y="198"/>
                </a:lnTo>
                <a:lnTo>
                  <a:pt x="43" y="200"/>
                </a:lnTo>
                <a:lnTo>
                  <a:pt x="43" y="200"/>
                </a:lnTo>
                <a:lnTo>
                  <a:pt x="44" y="201"/>
                </a:lnTo>
                <a:lnTo>
                  <a:pt x="47" y="198"/>
                </a:lnTo>
                <a:lnTo>
                  <a:pt x="50" y="195"/>
                </a:lnTo>
                <a:lnTo>
                  <a:pt x="54" y="194"/>
                </a:lnTo>
                <a:lnTo>
                  <a:pt x="54" y="194"/>
                </a:lnTo>
                <a:lnTo>
                  <a:pt x="59" y="192"/>
                </a:lnTo>
                <a:lnTo>
                  <a:pt x="62" y="194"/>
                </a:lnTo>
                <a:lnTo>
                  <a:pt x="64" y="195"/>
                </a:lnTo>
                <a:lnTo>
                  <a:pt x="67" y="195"/>
                </a:lnTo>
                <a:lnTo>
                  <a:pt x="67" y="195"/>
                </a:lnTo>
                <a:lnTo>
                  <a:pt x="69" y="195"/>
                </a:lnTo>
                <a:lnTo>
                  <a:pt x="70" y="192"/>
                </a:lnTo>
                <a:lnTo>
                  <a:pt x="72" y="190"/>
                </a:lnTo>
                <a:lnTo>
                  <a:pt x="74" y="188"/>
                </a:lnTo>
                <a:lnTo>
                  <a:pt x="74" y="188"/>
                </a:lnTo>
                <a:lnTo>
                  <a:pt x="76" y="188"/>
                </a:lnTo>
                <a:lnTo>
                  <a:pt x="79" y="188"/>
                </a:lnTo>
                <a:lnTo>
                  <a:pt x="81" y="187"/>
                </a:lnTo>
                <a:lnTo>
                  <a:pt x="86" y="187"/>
                </a:lnTo>
                <a:lnTo>
                  <a:pt x="86" y="187"/>
                </a:lnTo>
                <a:lnTo>
                  <a:pt x="90" y="187"/>
                </a:lnTo>
                <a:lnTo>
                  <a:pt x="93" y="187"/>
                </a:lnTo>
                <a:lnTo>
                  <a:pt x="99" y="184"/>
                </a:lnTo>
                <a:lnTo>
                  <a:pt x="99" y="184"/>
                </a:lnTo>
                <a:lnTo>
                  <a:pt x="101" y="182"/>
                </a:lnTo>
                <a:lnTo>
                  <a:pt x="104" y="184"/>
                </a:lnTo>
                <a:lnTo>
                  <a:pt x="109" y="187"/>
                </a:lnTo>
                <a:lnTo>
                  <a:pt x="111" y="187"/>
                </a:lnTo>
                <a:lnTo>
                  <a:pt x="111" y="187"/>
                </a:lnTo>
                <a:lnTo>
                  <a:pt x="118" y="184"/>
                </a:lnTo>
                <a:lnTo>
                  <a:pt x="128" y="182"/>
                </a:lnTo>
                <a:lnTo>
                  <a:pt x="128" y="182"/>
                </a:lnTo>
                <a:lnTo>
                  <a:pt x="134" y="182"/>
                </a:lnTo>
                <a:lnTo>
                  <a:pt x="141" y="180"/>
                </a:lnTo>
                <a:lnTo>
                  <a:pt x="151" y="174"/>
                </a:lnTo>
                <a:lnTo>
                  <a:pt x="151" y="174"/>
                </a:lnTo>
                <a:lnTo>
                  <a:pt x="153" y="171"/>
                </a:lnTo>
                <a:lnTo>
                  <a:pt x="151" y="171"/>
                </a:lnTo>
                <a:lnTo>
                  <a:pt x="144" y="171"/>
                </a:lnTo>
                <a:lnTo>
                  <a:pt x="144" y="171"/>
                </a:lnTo>
                <a:lnTo>
                  <a:pt x="141" y="170"/>
                </a:lnTo>
                <a:lnTo>
                  <a:pt x="141" y="168"/>
                </a:lnTo>
                <a:lnTo>
                  <a:pt x="143" y="164"/>
                </a:lnTo>
                <a:lnTo>
                  <a:pt x="145" y="161"/>
                </a:lnTo>
                <a:lnTo>
                  <a:pt x="145" y="161"/>
                </a:lnTo>
                <a:lnTo>
                  <a:pt x="154" y="154"/>
                </a:lnTo>
                <a:lnTo>
                  <a:pt x="157" y="150"/>
                </a:lnTo>
                <a:lnTo>
                  <a:pt x="158" y="145"/>
                </a:lnTo>
                <a:lnTo>
                  <a:pt x="158" y="14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3" name="Freeform 321">
            <a:extLst>
              <a:ext uri="{FF2B5EF4-FFF2-40B4-BE49-F238E27FC236}">
                <a16:creationId xmlns:a16="http://schemas.microsoft.com/office/drawing/2014/main" id="{EB5F7500-28C4-2417-FA88-4A9AD639D46E}"/>
              </a:ext>
            </a:extLst>
          </p:cNvPr>
          <p:cNvSpPr>
            <a:spLocks noEditPoints="1"/>
          </p:cNvSpPr>
          <p:nvPr/>
        </p:nvSpPr>
        <p:spPr bwMode="gray">
          <a:xfrm>
            <a:off x="3391936" y="4681987"/>
            <a:ext cx="72178" cy="218871"/>
          </a:xfrm>
          <a:custGeom>
            <a:avLst/>
            <a:gdLst/>
            <a:ahLst/>
            <a:cxnLst>
              <a:cxn ang="0">
                <a:pos x="37" y="24"/>
              </a:cxn>
              <a:cxn ang="0">
                <a:pos x="39" y="14"/>
              </a:cxn>
              <a:cxn ang="0">
                <a:pos x="40" y="7"/>
              </a:cxn>
              <a:cxn ang="0">
                <a:pos x="40" y="0"/>
              </a:cxn>
              <a:cxn ang="0">
                <a:pos x="30" y="3"/>
              </a:cxn>
              <a:cxn ang="0">
                <a:pos x="26" y="10"/>
              </a:cxn>
              <a:cxn ang="0">
                <a:pos x="19" y="11"/>
              </a:cxn>
              <a:cxn ang="0">
                <a:pos x="19" y="15"/>
              </a:cxn>
              <a:cxn ang="0">
                <a:pos x="19" y="18"/>
              </a:cxn>
              <a:cxn ang="0">
                <a:pos x="13" y="15"/>
              </a:cxn>
              <a:cxn ang="0">
                <a:pos x="7" y="15"/>
              </a:cxn>
              <a:cxn ang="0">
                <a:pos x="2" y="25"/>
              </a:cxn>
              <a:cxn ang="0">
                <a:pos x="2" y="44"/>
              </a:cxn>
              <a:cxn ang="0">
                <a:pos x="6" y="51"/>
              </a:cxn>
              <a:cxn ang="0">
                <a:pos x="9" y="58"/>
              </a:cxn>
              <a:cxn ang="0">
                <a:pos x="10" y="65"/>
              </a:cxn>
              <a:cxn ang="0">
                <a:pos x="26" y="67"/>
              </a:cxn>
              <a:cxn ang="0">
                <a:pos x="27" y="62"/>
              </a:cxn>
              <a:cxn ang="0">
                <a:pos x="24" y="58"/>
              </a:cxn>
              <a:cxn ang="0">
                <a:pos x="33" y="60"/>
              </a:cxn>
              <a:cxn ang="0">
                <a:pos x="40" y="62"/>
              </a:cxn>
              <a:cxn ang="0">
                <a:pos x="44" y="60"/>
              </a:cxn>
              <a:cxn ang="0">
                <a:pos x="40" y="50"/>
              </a:cxn>
              <a:cxn ang="0">
                <a:pos x="34" y="51"/>
              </a:cxn>
              <a:cxn ang="0">
                <a:pos x="32" y="47"/>
              </a:cxn>
              <a:cxn ang="0">
                <a:pos x="36" y="38"/>
              </a:cxn>
              <a:cxn ang="0">
                <a:pos x="44" y="34"/>
              </a:cxn>
              <a:cxn ang="0">
                <a:pos x="46" y="31"/>
              </a:cxn>
              <a:cxn ang="0">
                <a:pos x="39" y="25"/>
              </a:cxn>
              <a:cxn ang="0">
                <a:pos x="73" y="40"/>
              </a:cxn>
              <a:cxn ang="0">
                <a:pos x="69" y="44"/>
              </a:cxn>
              <a:cxn ang="0">
                <a:pos x="64" y="38"/>
              </a:cxn>
              <a:cxn ang="0">
                <a:pos x="61" y="41"/>
              </a:cxn>
              <a:cxn ang="0">
                <a:pos x="53" y="44"/>
              </a:cxn>
              <a:cxn ang="0">
                <a:pos x="52" y="50"/>
              </a:cxn>
              <a:cxn ang="0">
                <a:pos x="59" y="60"/>
              </a:cxn>
              <a:cxn ang="0">
                <a:pos x="60" y="62"/>
              </a:cxn>
              <a:cxn ang="0">
                <a:pos x="54" y="64"/>
              </a:cxn>
              <a:cxn ang="0">
                <a:pos x="56" y="68"/>
              </a:cxn>
              <a:cxn ang="0">
                <a:pos x="61" y="70"/>
              </a:cxn>
              <a:cxn ang="0">
                <a:pos x="70" y="61"/>
              </a:cxn>
              <a:cxn ang="0">
                <a:pos x="71" y="54"/>
              </a:cxn>
              <a:cxn ang="0">
                <a:pos x="74" y="40"/>
              </a:cxn>
            </a:cxnLst>
            <a:rect l="0" t="0" r="r" b="b"/>
            <a:pathLst>
              <a:path w="74" h="71">
                <a:moveTo>
                  <a:pt x="39" y="25"/>
                </a:moveTo>
                <a:lnTo>
                  <a:pt x="39" y="25"/>
                </a:lnTo>
                <a:lnTo>
                  <a:pt x="37" y="24"/>
                </a:lnTo>
                <a:lnTo>
                  <a:pt x="36" y="20"/>
                </a:lnTo>
                <a:lnTo>
                  <a:pt x="36" y="17"/>
                </a:lnTo>
                <a:lnTo>
                  <a:pt x="39" y="14"/>
                </a:lnTo>
                <a:lnTo>
                  <a:pt x="39" y="14"/>
                </a:lnTo>
                <a:lnTo>
                  <a:pt x="40" y="11"/>
                </a:lnTo>
                <a:lnTo>
                  <a:pt x="40" y="7"/>
                </a:lnTo>
                <a:lnTo>
                  <a:pt x="40" y="3"/>
                </a:lnTo>
                <a:lnTo>
                  <a:pt x="40" y="0"/>
                </a:lnTo>
                <a:lnTo>
                  <a:pt x="40" y="0"/>
                </a:lnTo>
                <a:lnTo>
                  <a:pt x="37" y="0"/>
                </a:lnTo>
                <a:lnTo>
                  <a:pt x="33" y="0"/>
                </a:lnTo>
                <a:lnTo>
                  <a:pt x="30" y="3"/>
                </a:lnTo>
                <a:lnTo>
                  <a:pt x="29" y="7"/>
                </a:lnTo>
                <a:lnTo>
                  <a:pt x="29" y="7"/>
                </a:lnTo>
                <a:lnTo>
                  <a:pt x="26" y="10"/>
                </a:lnTo>
                <a:lnTo>
                  <a:pt x="23" y="11"/>
                </a:lnTo>
                <a:lnTo>
                  <a:pt x="20" y="11"/>
                </a:lnTo>
                <a:lnTo>
                  <a:pt x="19" y="11"/>
                </a:lnTo>
                <a:lnTo>
                  <a:pt x="19" y="11"/>
                </a:lnTo>
                <a:lnTo>
                  <a:pt x="19" y="13"/>
                </a:lnTo>
                <a:lnTo>
                  <a:pt x="19" y="15"/>
                </a:lnTo>
                <a:lnTo>
                  <a:pt x="20" y="17"/>
                </a:lnTo>
                <a:lnTo>
                  <a:pt x="19" y="18"/>
                </a:lnTo>
                <a:lnTo>
                  <a:pt x="19" y="18"/>
                </a:lnTo>
                <a:lnTo>
                  <a:pt x="17" y="20"/>
                </a:lnTo>
                <a:lnTo>
                  <a:pt x="16" y="18"/>
                </a:lnTo>
                <a:lnTo>
                  <a:pt x="13" y="15"/>
                </a:lnTo>
                <a:lnTo>
                  <a:pt x="10" y="14"/>
                </a:lnTo>
                <a:lnTo>
                  <a:pt x="10" y="14"/>
                </a:lnTo>
                <a:lnTo>
                  <a:pt x="7" y="15"/>
                </a:lnTo>
                <a:lnTo>
                  <a:pt x="5" y="18"/>
                </a:lnTo>
                <a:lnTo>
                  <a:pt x="2" y="25"/>
                </a:lnTo>
                <a:lnTo>
                  <a:pt x="2" y="25"/>
                </a:lnTo>
                <a:lnTo>
                  <a:pt x="0" y="30"/>
                </a:lnTo>
                <a:lnTo>
                  <a:pt x="0" y="34"/>
                </a:lnTo>
                <a:lnTo>
                  <a:pt x="2" y="44"/>
                </a:lnTo>
                <a:lnTo>
                  <a:pt x="2" y="44"/>
                </a:lnTo>
                <a:lnTo>
                  <a:pt x="3" y="48"/>
                </a:lnTo>
                <a:lnTo>
                  <a:pt x="6" y="51"/>
                </a:lnTo>
                <a:lnTo>
                  <a:pt x="7" y="55"/>
                </a:lnTo>
                <a:lnTo>
                  <a:pt x="9" y="58"/>
                </a:lnTo>
                <a:lnTo>
                  <a:pt x="9" y="58"/>
                </a:lnTo>
                <a:lnTo>
                  <a:pt x="9" y="61"/>
                </a:lnTo>
                <a:lnTo>
                  <a:pt x="10" y="65"/>
                </a:lnTo>
                <a:lnTo>
                  <a:pt x="10" y="65"/>
                </a:lnTo>
                <a:lnTo>
                  <a:pt x="19" y="65"/>
                </a:lnTo>
                <a:lnTo>
                  <a:pt x="26" y="67"/>
                </a:lnTo>
                <a:lnTo>
                  <a:pt x="26" y="67"/>
                </a:lnTo>
                <a:lnTo>
                  <a:pt x="32" y="67"/>
                </a:lnTo>
                <a:lnTo>
                  <a:pt x="32" y="67"/>
                </a:lnTo>
                <a:lnTo>
                  <a:pt x="27" y="62"/>
                </a:lnTo>
                <a:lnTo>
                  <a:pt x="26" y="60"/>
                </a:lnTo>
                <a:lnTo>
                  <a:pt x="24" y="58"/>
                </a:lnTo>
                <a:lnTo>
                  <a:pt x="24" y="58"/>
                </a:lnTo>
                <a:lnTo>
                  <a:pt x="26" y="57"/>
                </a:lnTo>
                <a:lnTo>
                  <a:pt x="27" y="57"/>
                </a:lnTo>
                <a:lnTo>
                  <a:pt x="33" y="60"/>
                </a:lnTo>
                <a:lnTo>
                  <a:pt x="33" y="60"/>
                </a:lnTo>
                <a:lnTo>
                  <a:pt x="36" y="61"/>
                </a:lnTo>
                <a:lnTo>
                  <a:pt x="40" y="62"/>
                </a:lnTo>
                <a:lnTo>
                  <a:pt x="43" y="61"/>
                </a:lnTo>
                <a:lnTo>
                  <a:pt x="44" y="60"/>
                </a:lnTo>
                <a:lnTo>
                  <a:pt x="44" y="60"/>
                </a:lnTo>
                <a:lnTo>
                  <a:pt x="43" y="52"/>
                </a:lnTo>
                <a:lnTo>
                  <a:pt x="42" y="50"/>
                </a:lnTo>
                <a:lnTo>
                  <a:pt x="40" y="50"/>
                </a:lnTo>
                <a:lnTo>
                  <a:pt x="39" y="50"/>
                </a:lnTo>
                <a:lnTo>
                  <a:pt x="39" y="50"/>
                </a:lnTo>
                <a:lnTo>
                  <a:pt x="34" y="51"/>
                </a:lnTo>
                <a:lnTo>
                  <a:pt x="32" y="48"/>
                </a:lnTo>
                <a:lnTo>
                  <a:pt x="32" y="48"/>
                </a:lnTo>
                <a:lnTo>
                  <a:pt x="32" y="47"/>
                </a:lnTo>
                <a:lnTo>
                  <a:pt x="33" y="44"/>
                </a:lnTo>
                <a:lnTo>
                  <a:pt x="36" y="38"/>
                </a:lnTo>
                <a:lnTo>
                  <a:pt x="36" y="38"/>
                </a:lnTo>
                <a:lnTo>
                  <a:pt x="37" y="37"/>
                </a:lnTo>
                <a:lnTo>
                  <a:pt x="42" y="35"/>
                </a:lnTo>
                <a:lnTo>
                  <a:pt x="44" y="34"/>
                </a:lnTo>
                <a:lnTo>
                  <a:pt x="46" y="33"/>
                </a:lnTo>
                <a:lnTo>
                  <a:pt x="46" y="33"/>
                </a:lnTo>
                <a:lnTo>
                  <a:pt x="46" y="31"/>
                </a:lnTo>
                <a:lnTo>
                  <a:pt x="43" y="28"/>
                </a:lnTo>
                <a:lnTo>
                  <a:pt x="39" y="25"/>
                </a:lnTo>
                <a:lnTo>
                  <a:pt x="39" y="25"/>
                </a:lnTo>
                <a:close/>
                <a:moveTo>
                  <a:pt x="74" y="40"/>
                </a:moveTo>
                <a:lnTo>
                  <a:pt x="74" y="40"/>
                </a:lnTo>
                <a:lnTo>
                  <a:pt x="73" y="40"/>
                </a:lnTo>
                <a:lnTo>
                  <a:pt x="71" y="41"/>
                </a:lnTo>
                <a:lnTo>
                  <a:pt x="69" y="44"/>
                </a:lnTo>
                <a:lnTo>
                  <a:pt x="69" y="44"/>
                </a:lnTo>
                <a:lnTo>
                  <a:pt x="67" y="43"/>
                </a:lnTo>
                <a:lnTo>
                  <a:pt x="66" y="40"/>
                </a:lnTo>
                <a:lnTo>
                  <a:pt x="64" y="38"/>
                </a:lnTo>
                <a:lnTo>
                  <a:pt x="63" y="40"/>
                </a:lnTo>
                <a:lnTo>
                  <a:pt x="63" y="40"/>
                </a:lnTo>
                <a:lnTo>
                  <a:pt x="61" y="41"/>
                </a:lnTo>
                <a:lnTo>
                  <a:pt x="60" y="41"/>
                </a:lnTo>
                <a:lnTo>
                  <a:pt x="56" y="41"/>
                </a:lnTo>
                <a:lnTo>
                  <a:pt x="53" y="44"/>
                </a:lnTo>
                <a:lnTo>
                  <a:pt x="53" y="44"/>
                </a:lnTo>
                <a:lnTo>
                  <a:pt x="52" y="47"/>
                </a:lnTo>
                <a:lnTo>
                  <a:pt x="52" y="50"/>
                </a:lnTo>
                <a:lnTo>
                  <a:pt x="53" y="54"/>
                </a:lnTo>
                <a:lnTo>
                  <a:pt x="56" y="57"/>
                </a:lnTo>
                <a:lnTo>
                  <a:pt x="59" y="60"/>
                </a:lnTo>
                <a:lnTo>
                  <a:pt x="59" y="60"/>
                </a:lnTo>
                <a:lnTo>
                  <a:pt x="60" y="61"/>
                </a:lnTo>
                <a:lnTo>
                  <a:pt x="60" y="62"/>
                </a:lnTo>
                <a:lnTo>
                  <a:pt x="57" y="64"/>
                </a:lnTo>
                <a:lnTo>
                  <a:pt x="54" y="64"/>
                </a:lnTo>
                <a:lnTo>
                  <a:pt x="54" y="64"/>
                </a:lnTo>
                <a:lnTo>
                  <a:pt x="53" y="64"/>
                </a:lnTo>
                <a:lnTo>
                  <a:pt x="53" y="67"/>
                </a:lnTo>
                <a:lnTo>
                  <a:pt x="56" y="68"/>
                </a:lnTo>
                <a:lnTo>
                  <a:pt x="59" y="71"/>
                </a:lnTo>
                <a:lnTo>
                  <a:pt x="59" y="71"/>
                </a:lnTo>
                <a:lnTo>
                  <a:pt x="61" y="70"/>
                </a:lnTo>
                <a:lnTo>
                  <a:pt x="63" y="70"/>
                </a:lnTo>
                <a:lnTo>
                  <a:pt x="67" y="65"/>
                </a:lnTo>
                <a:lnTo>
                  <a:pt x="70" y="61"/>
                </a:lnTo>
                <a:lnTo>
                  <a:pt x="70" y="57"/>
                </a:lnTo>
                <a:lnTo>
                  <a:pt x="70" y="57"/>
                </a:lnTo>
                <a:lnTo>
                  <a:pt x="71" y="54"/>
                </a:lnTo>
                <a:lnTo>
                  <a:pt x="73" y="48"/>
                </a:lnTo>
                <a:lnTo>
                  <a:pt x="74" y="43"/>
                </a:lnTo>
                <a:lnTo>
                  <a:pt x="74" y="40"/>
                </a:lnTo>
                <a:lnTo>
                  <a:pt x="74" y="4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4" name="Freeform 322">
            <a:extLst>
              <a:ext uri="{FF2B5EF4-FFF2-40B4-BE49-F238E27FC236}">
                <a16:creationId xmlns:a16="http://schemas.microsoft.com/office/drawing/2014/main" id="{8EB24E4A-08AC-28B5-BE4E-636FFFE6F915}"/>
              </a:ext>
            </a:extLst>
          </p:cNvPr>
          <p:cNvSpPr>
            <a:spLocks noEditPoints="1"/>
          </p:cNvSpPr>
          <p:nvPr/>
        </p:nvSpPr>
        <p:spPr bwMode="gray">
          <a:xfrm>
            <a:off x="3442655" y="3781840"/>
            <a:ext cx="195077" cy="1066610"/>
          </a:xfrm>
          <a:custGeom>
            <a:avLst/>
            <a:gdLst/>
            <a:ahLst/>
            <a:cxnLst>
              <a:cxn ang="0">
                <a:pos x="194" y="71"/>
              </a:cxn>
              <a:cxn ang="0">
                <a:pos x="196" y="57"/>
              </a:cxn>
              <a:cxn ang="0">
                <a:pos x="192" y="43"/>
              </a:cxn>
              <a:cxn ang="0">
                <a:pos x="190" y="26"/>
              </a:cxn>
              <a:cxn ang="0">
                <a:pos x="157" y="7"/>
              </a:cxn>
              <a:cxn ang="0">
                <a:pos x="142" y="3"/>
              </a:cxn>
              <a:cxn ang="0">
                <a:pos x="133" y="17"/>
              </a:cxn>
              <a:cxn ang="0">
                <a:pos x="112" y="13"/>
              </a:cxn>
              <a:cxn ang="0">
                <a:pos x="109" y="24"/>
              </a:cxn>
              <a:cxn ang="0">
                <a:pos x="89" y="32"/>
              </a:cxn>
              <a:cxn ang="0">
                <a:pos x="79" y="47"/>
              </a:cxn>
              <a:cxn ang="0">
                <a:pos x="76" y="57"/>
              </a:cxn>
              <a:cxn ang="0">
                <a:pos x="66" y="77"/>
              </a:cxn>
              <a:cxn ang="0">
                <a:pos x="52" y="81"/>
              </a:cxn>
              <a:cxn ang="0">
                <a:pos x="51" y="101"/>
              </a:cxn>
              <a:cxn ang="0">
                <a:pos x="42" y="124"/>
              </a:cxn>
              <a:cxn ang="0">
                <a:pos x="45" y="134"/>
              </a:cxn>
              <a:cxn ang="0">
                <a:pos x="27" y="137"/>
              </a:cxn>
              <a:cxn ang="0">
                <a:pos x="15" y="160"/>
              </a:cxn>
              <a:cxn ang="0">
                <a:pos x="17" y="178"/>
              </a:cxn>
              <a:cxn ang="0">
                <a:pos x="15" y="194"/>
              </a:cxn>
              <a:cxn ang="0">
                <a:pos x="27" y="208"/>
              </a:cxn>
              <a:cxn ang="0">
                <a:pos x="18" y="216"/>
              </a:cxn>
              <a:cxn ang="0">
                <a:pos x="22" y="236"/>
              </a:cxn>
              <a:cxn ang="0">
                <a:pos x="11" y="239"/>
              </a:cxn>
              <a:cxn ang="0">
                <a:pos x="8" y="261"/>
              </a:cxn>
              <a:cxn ang="0">
                <a:pos x="0" y="262"/>
              </a:cxn>
              <a:cxn ang="0">
                <a:pos x="4" y="276"/>
              </a:cxn>
              <a:cxn ang="0">
                <a:pos x="12" y="296"/>
              </a:cxn>
              <a:cxn ang="0">
                <a:pos x="21" y="312"/>
              </a:cxn>
              <a:cxn ang="0">
                <a:pos x="24" y="326"/>
              </a:cxn>
              <a:cxn ang="0">
                <a:pos x="28" y="342"/>
              </a:cxn>
              <a:cxn ang="0">
                <a:pos x="42" y="344"/>
              </a:cxn>
              <a:cxn ang="0">
                <a:pos x="49" y="332"/>
              </a:cxn>
              <a:cxn ang="0">
                <a:pos x="62" y="327"/>
              </a:cxn>
              <a:cxn ang="0">
                <a:pos x="75" y="320"/>
              </a:cxn>
              <a:cxn ang="0">
                <a:pos x="82" y="322"/>
              </a:cxn>
              <a:cxn ang="0">
                <a:pos x="83" y="309"/>
              </a:cxn>
              <a:cxn ang="0">
                <a:pos x="83" y="298"/>
              </a:cxn>
              <a:cxn ang="0">
                <a:pos x="91" y="266"/>
              </a:cxn>
              <a:cxn ang="0">
                <a:pos x="110" y="252"/>
              </a:cxn>
              <a:cxn ang="0">
                <a:pos x="119" y="239"/>
              </a:cxn>
              <a:cxn ang="0">
                <a:pos x="101" y="221"/>
              </a:cxn>
              <a:cxn ang="0">
                <a:pos x="91" y="201"/>
              </a:cxn>
              <a:cxn ang="0">
                <a:pos x="96" y="185"/>
              </a:cxn>
              <a:cxn ang="0">
                <a:pos x="105" y="169"/>
              </a:cxn>
              <a:cxn ang="0">
                <a:pos x="116" y="155"/>
              </a:cxn>
              <a:cxn ang="0">
                <a:pos x="149" y="135"/>
              </a:cxn>
              <a:cxn ang="0">
                <a:pos x="157" y="118"/>
              </a:cxn>
              <a:cxn ang="0">
                <a:pos x="162" y="103"/>
              </a:cxn>
              <a:cxn ang="0">
                <a:pos x="174" y="88"/>
              </a:cxn>
              <a:cxn ang="0">
                <a:pos x="196" y="87"/>
              </a:cxn>
              <a:cxn ang="0">
                <a:pos x="118" y="288"/>
              </a:cxn>
              <a:cxn ang="0">
                <a:pos x="106" y="309"/>
              </a:cxn>
              <a:cxn ang="0">
                <a:pos x="120" y="289"/>
              </a:cxn>
            </a:cxnLst>
            <a:rect l="0" t="0" r="r" b="b"/>
            <a:pathLst>
              <a:path w="200" h="346">
                <a:moveTo>
                  <a:pt x="197" y="80"/>
                </a:moveTo>
                <a:lnTo>
                  <a:pt x="197" y="80"/>
                </a:lnTo>
                <a:lnTo>
                  <a:pt x="194" y="74"/>
                </a:lnTo>
                <a:lnTo>
                  <a:pt x="193" y="73"/>
                </a:lnTo>
                <a:lnTo>
                  <a:pt x="194" y="71"/>
                </a:lnTo>
                <a:lnTo>
                  <a:pt x="194" y="71"/>
                </a:lnTo>
                <a:lnTo>
                  <a:pt x="196" y="71"/>
                </a:lnTo>
                <a:lnTo>
                  <a:pt x="197" y="70"/>
                </a:lnTo>
                <a:lnTo>
                  <a:pt x="199" y="66"/>
                </a:lnTo>
                <a:lnTo>
                  <a:pt x="197" y="60"/>
                </a:lnTo>
                <a:lnTo>
                  <a:pt x="196" y="57"/>
                </a:lnTo>
                <a:lnTo>
                  <a:pt x="196" y="57"/>
                </a:lnTo>
                <a:lnTo>
                  <a:pt x="194" y="56"/>
                </a:lnTo>
                <a:lnTo>
                  <a:pt x="193" y="54"/>
                </a:lnTo>
                <a:lnTo>
                  <a:pt x="193" y="50"/>
                </a:lnTo>
                <a:lnTo>
                  <a:pt x="193" y="46"/>
                </a:lnTo>
                <a:lnTo>
                  <a:pt x="193" y="44"/>
                </a:lnTo>
                <a:lnTo>
                  <a:pt x="192" y="43"/>
                </a:lnTo>
                <a:lnTo>
                  <a:pt x="192" y="43"/>
                </a:lnTo>
                <a:lnTo>
                  <a:pt x="190" y="40"/>
                </a:lnTo>
                <a:lnTo>
                  <a:pt x="190" y="37"/>
                </a:lnTo>
                <a:lnTo>
                  <a:pt x="192" y="27"/>
                </a:lnTo>
                <a:lnTo>
                  <a:pt x="192" y="27"/>
                </a:lnTo>
                <a:lnTo>
                  <a:pt x="190" y="26"/>
                </a:lnTo>
                <a:lnTo>
                  <a:pt x="189" y="24"/>
                </a:lnTo>
                <a:lnTo>
                  <a:pt x="183" y="20"/>
                </a:lnTo>
                <a:lnTo>
                  <a:pt x="167" y="14"/>
                </a:lnTo>
                <a:lnTo>
                  <a:pt x="167" y="14"/>
                </a:lnTo>
                <a:lnTo>
                  <a:pt x="163" y="10"/>
                </a:lnTo>
                <a:lnTo>
                  <a:pt x="157" y="7"/>
                </a:lnTo>
                <a:lnTo>
                  <a:pt x="153" y="3"/>
                </a:lnTo>
                <a:lnTo>
                  <a:pt x="149" y="0"/>
                </a:lnTo>
                <a:lnTo>
                  <a:pt x="149" y="0"/>
                </a:lnTo>
                <a:lnTo>
                  <a:pt x="146" y="0"/>
                </a:lnTo>
                <a:lnTo>
                  <a:pt x="145" y="0"/>
                </a:lnTo>
                <a:lnTo>
                  <a:pt x="142" y="3"/>
                </a:lnTo>
                <a:lnTo>
                  <a:pt x="140" y="7"/>
                </a:lnTo>
                <a:lnTo>
                  <a:pt x="140" y="13"/>
                </a:lnTo>
                <a:lnTo>
                  <a:pt x="140" y="13"/>
                </a:lnTo>
                <a:lnTo>
                  <a:pt x="139" y="16"/>
                </a:lnTo>
                <a:lnTo>
                  <a:pt x="136" y="17"/>
                </a:lnTo>
                <a:lnTo>
                  <a:pt x="133" y="17"/>
                </a:lnTo>
                <a:lnTo>
                  <a:pt x="129" y="16"/>
                </a:lnTo>
                <a:lnTo>
                  <a:pt x="129" y="16"/>
                </a:lnTo>
                <a:lnTo>
                  <a:pt x="126" y="14"/>
                </a:lnTo>
                <a:lnTo>
                  <a:pt x="122" y="14"/>
                </a:lnTo>
                <a:lnTo>
                  <a:pt x="118" y="14"/>
                </a:lnTo>
                <a:lnTo>
                  <a:pt x="112" y="13"/>
                </a:lnTo>
                <a:lnTo>
                  <a:pt x="112" y="13"/>
                </a:lnTo>
                <a:lnTo>
                  <a:pt x="110" y="12"/>
                </a:lnTo>
                <a:lnTo>
                  <a:pt x="109" y="13"/>
                </a:lnTo>
                <a:lnTo>
                  <a:pt x="108" y="16"/>
                </a:lnTo>
                <a:lnTo>
                  <a:pt x="109" y="24"/>
                </a:lnTo>
                <a:lnTo>
                  <a:pt x="109" y="24"/>
                </a:lnTo>
                <a:lnTo>
                  <a:pt x="108" y="27"/>
                </a:lnTo>
                <a:lnTo>
                  <a:pt x="105" y="29"/>
                </a:lnTo>
                <a:lnTo>
                  <a:pt x="96" y="29"/>
                </a:lnTo>
                <a:lnTo>
                  <a:pt x="96" y="29"/>
                </a:lnTo>
                <a:lnTo>
                  <a:pt x="92" y="29"/>
                </a:lnTo>
                <a:lnTo>
                  <a:pt x="89" y="32"/>
                </a:lnTo>
                <a:lnTo>
                  <a:pt x="85" y="34"/>
                </a:lnTo>
                <a:lnTo>
                  <a:pt x="85" y="37"/>
                </a:lnTo>
                <a:lnTo>
                  <a:pt x="85" y="37"/>
                </a:lnTo>
                <a:lnTo>
                  <a:pt x="83" y="41"/>
                </a:lnTo>
                <a:lnTo>
                  <a:pt x="81" y="44"/>
                </a:lnTo>
                <a:lnTo>
                  <a:pt x="79" y="47"/>
                </a:lnTo>
                <a:lnTo>
                  <a:pt x="79" y="49"/>
                </a:lnTo>
                <a:lnTo>
                  <a:pt x="79" y="49"/>
                </a:lnTo>
                <a:lnTo>
                  <a:pt x="81" y="51"/>
                </a:lnTo>
                <a:lnTo>
                  <a:pt x="79" y="54"/>
                </a:lnTo>
                <a:lnTo>
                  <a:pt x="76" y="57"/>
                </a:lnTo>
                <a:lnTo>
                  <a:pt x="76" y="57"/>
                </a:lnTo>
                <a:lnTo>
                  <a:pt x="72" y="64"/>
                </a:lnTo>
                <a:lnTo>
                  <a:pt x="68" y="70"/>
                </a:lnTo>
                <a:lnTo>
                  <a:pt x="68" y="70"/>
                </a:lnTo>
                <a:lnTo>
                  <a:pt x="66" y="71"/>
                </a:lnTo>
                <a:lnTo>
                  <a:pt x="66" y="74"/>
                </a:lnTo>
                <a:lnTo>
                  <a:pt x="66" y="77"/>
                </a:lnTo>
                <a:lnTo>
                  <a:pt x="65" y="78"/>
                </a:lnTo>
                <a:lnTo>
                  <a:pt x="65" y="78"/>
                </a:lnTo>
                <a:lnTo>
                  <a:pt x="61" y="80"/>
                </a:lnTo>
                <a:lnTo>
                  <a:pt x="58" y="81"/>
                </a:lnTo>
                <a:lnTo>
                  <a:pt x="55" y="81"/>
                </a:lnTo>
                <a:lnTo>
                  <a:pt x="52" y="81"/>
                </a:lnTo>
                <a:lnTo>
                  <a:pt x="52" y="81"/>
                </a:lnTo>
                <a:lnTo>
                  <a:pt x="51" y="84"/>
                </a:lnTo>
                <a:lnTo>
                  <a:pt x="51" y="87"/>
                </a:lnTo>
                <a:lnTo>
                  <a:pt x="52" y="97"/>
                </a:lnTo>
                <a:lnTo>
                  <a:pt x="52" y="97"/>
                </a:lnTo>
                <a:lnTo>
                  <a:pt x="51" y="101"/>
                </a:lnTo>
                <a:lnTo>
                  <a:pt x="48" y="107"/>
                </a:lnTo>
                <a:lnTo>
                  <a:pt x="41" y="117"/>
                </a:lnTo>
                <a:lnTo>
                  <a:pt x="41" y="117"/>
                </a:lnTo>
                <a:lnTo>
                  <a:pt x="39" y="121"/>
                </a:lnTo>
                <a:lnTo>
                  <a:pt x="41" y="123"/>
                </a:lnTo>
                <a:lnTo>
                  <a:pt x="42" y="124"/>
                </a:lnTo>
                <a:lnTo>
                  <a:pt x="45" y="125"/>
                </a:lnTo>
                <a:lnTo>
                  <a:pt x="45" y="125"/>
                </a:lnTo>
                <a:lnTo>
                  <a:pt x="46" y="127"/>
                </a:lnTo>
                <a:lnTo>
                  <a:pt x="46" y="128"/>
                </a:lnTo>
                <a:lnTo>
                  <a:pt x="45" y="134"/>
                </a:lnTo>
                <a:lnTo>
                  <a:pt x="45" y="134"/>
                </a:lnTo>
                <a:lnTo>
                  <a:pt x="42" y="137"/>
                </a:lnTo>
                <a:lnTo>
                  <a:pt x="39" y="137"/>
                </a:lnTo>
                <a:lnTo>
                  <a:pt x="34" y="135"/>
                </a:lnTo>
                <a:lnTo>
                  <a:pt x="34" y="135"/>
                </a:lnTo>
                <a:lnTo>
                  <a:pt x="31" y="135"/>
                </a:lnTo>
                <a:lnTo>
                  <a:pt x="27" y="137"/>
                </a:lnTo>
                <a:lnTo>
                  <a:pt x="22" y="141"/>
                </a:lnTo>
                <a:lnTo>
                  <a:pt x="18" y="145"/>
                </a:lnTo>
                <a:lnTo>
                  <a:pt x="18" y="145"/>
                </a:lnTo>
                <a:lnTo>
                  <a:pt x="15" y="151"/>
                </a:lnTo>
                <a:lnTo>
                  <a:pt x="15" y="155"/>
                </a:lnTo>
                <a:lnTo>
                  <a:pt x="15" y="160"/>
                </a:lnTo>
                <a:lnTo>
                  <a:pt x="17" y="162"/>
                </a:lnTo>
                <a:lnTo>
                  <a:pt x="17" y="162"/>
                </a:lnTo>
                <a:lnTo>
                  <a:pt x="17" y="165"/>
                </a:lnTo>
                <a:lnTo>
                  <a:pt x="15" y="168"/>
                </a:lnTo>
                <a:lnTo>
                  <a:pt x="15" y="172"/>
                </a:lnTo>
                <a:lnTo>
                  <a:pt x="17" y="178"/>
                </a:lnTo>
                <a:lnTo>
                  <a:pt x="17" y="178"/>
                </a:lnTo>
                <a:lnTo>
                  <a:pt x="18" y="182"/>
                </a:lnTo>
                <a:lnTo>
                  <a:pt x="17" y="187"/>
                </a:lnTo>
                <a:lnTo>
                  <a:pt x="17" y="189"/>
                </a:lnTo>
                <a:lnTo>
                  <a:pt x="15" y="194"/>
                </a:lnTo>
                <a:lnTo>
                  <a:pt x="15" y="194"/>
                </a:lnTo>
                <a:lnTo>
                  <a:pt x="18" y="197"/>
                </a:lnTo>
                <a:lnTo>
                  <a:pt x="21" y="199"/>
                </a:lnTo>
                <a:lnTo>
                  <a:pt x="25" y="201"/>
                </a:lnTo>
                <a:lnTo>
                  <a:pt x="27" y="205"/>
                </a:lnTo>
                <a:lnTo>
                  <a:pt x="27" y="205"/>
                </a:lnTo>
                <a:lnTo>
                  <a:pt x="27" y="208"/>
                </a:lnTo>
                <a:lnTo>
                  <a:pt x="25" y="211"/>
                </a:lnTo>
                <a:lnTo>
                  <a:pt x="22" y="212"/>
                </a:lnTo>
                <a:lnTo>
                  <a:pt x="21" y="214"/>
                </a:lnTo>
                <a:lnTo>
                  <a:pt x="21" y="214"/>
                </a:lnTo>
                <a:lnTo>
                  <a:pt x="18" y="214"/>
                </a:lnTo>
                <a:lnTo>
                  <a:pt x="18" y="216"/>
                </a:lnTo>
                <a:lnTo>
                  <a:pt x="19" y="219"/>
                </a:lnTo>
                <a:lnTo>
                  <a:pt x="21" y="221"/>
                </a:lnTo>
                <a:lnTo>
                  <a:pt x="21" y="221"/>
                </a:lnTo>
                <a:lnTo>
                  <a:pt x="22" y="224"/>
                </a:lnTo>
                <a:lnTo>
                  <a:pt x="24" y="228"/>
                </a:lnTo>
                <a:lnTo>
                  <a:pt x="22" y="236"/>
                </a:lnTo>
                <a:lnTo>
                  <a:pt x="22" y="236"/>
                </a:lnTo>
                <a:lnTo>
                  <a:pt x="19" y="238"/>
                </a:lnTo>
                <a:lnTo>
                  <a:pt x="15" y="238"/>
                </a:lnTo>
                <a:lnTo>
                  <a:pt x="12" y="238"/>
                </a:lnTo>
                <a:lnTo>
                  <a:pt x="11" y="238"/>
                </a:lnTo>
                <a:lnTo>
                  <a:pt x="11" y="239"/>
                </a:lnTo>
                <a:lnTo>
                  <a:pt x="11" y="239"/>
                </a:lnTo>
                <a:lnTo>
                  <a:pt x="11" y="243"/>
                </a:lnTo>
                <a:lnTo>
                  <a:pt x="11" y="246"/>
                </a:lnTo>
                <a:lnTo>
                  <a:pt x="9" y="252"/>
                </a:lnTo>
                <a:lnTo>
                  <a:pt x="9" y="252"/>
                </a:lnTo>
                <a:lnTo>
                  <a:pt x="8" y="261"/>
                </a:lnTo>
                <a:lnTo>
                  <a:pt x="7" y="263"/>
                </a:lnTo>
                <a:lnTo>
                  <a:pt x="7" y="263"/>
                </a:lnTo>
                <a:lnTo>
                  <a:pt x="5" y="263"/>
                </a:lnTo>
                <a:lnTo>
                  <a:pt x="5" y="263"/>
                </a:lnTo>
                <a:lnTo>
                  <a:pt x="2" y="262"/>
                </a:lnTo>
                <a:lnTo>
                  <a:pt x="0" y="262"/>
                </a:lnTo>
                <a:lnTo>
                  <a:pt x="0" y="262"/>
                </a:lnTo>
                <a:lnTo>
                  <a:pt x="0" y="263"/>
                </a:lnTo>
                <a:lnTo>
                  <a:pt x="0" y="263"/>
                </a:lnTo>
                <a:lnTo>
                  <a:pt x="1" y="269"/>
                </a:lnTo>
                <a:lnTo>
                  <a:pt x="1" y="273"/>
                </a:lnTo>
                <a:lnTo>
                  <a:pt x="4" y="276"/>
                </a:lnTo>
                <a:lnTo>
                  <a:pt x="7" y="280"/>
                </a:lnTo>
                <a:lnTo>
                  <a:pt x="7" y="280"/>
                </a:lnTo>
                <a:lnTo>
                  <a:pt x="9" y="283"/>
                </a:lnTo>
                <a:lnTo>
                  <a:pt x="11" y="288"/>
                </a:lnTo>
                <a:lnTo>
                  <a:pt x="11" y="292"/>
                </a:lnTo>
                <a:lnTo>
                  <a:pt x="12" y="296"/>
                </a:lnTo>
                <a:lnTo>
                  <a:pt x="12" y="296"/>
                </a:lnTo>
                <a:lnTo>
                  <a:pt x="15" y="300"/>
                </a:lnTo>
                <a:lnTo>
                  <a:pt x="17" y="305"/>
                </a:lnTo>
                <a:lnTo>
                  <a:pt x="18" y="307"/>
                </a:lnTo>
                <a:lnTo>
                  <a:pt x="21" y="312"/>
                </a:lnTo>
                <a:lnTo>
                  <a:pt x="21" y="312"/>
                </a:lnTo>
                <a:lnTo>
                  <a:pt x="24" y="315"/>
                </a:lnTo>
                <a:lnTo>
                  <a:pt x="25" y="317"/>
                </a:lnTo>
                <a:lnTo>
                  <a:pt x="25" y="320"/>
                </a:lnTo>
                <a:lnTo>
                  <a:pt x="24" y="323"/>
                </a:lnTo>
                <a:lnTo>
                  <a:pt x="24" y="323"/>
                </a:lnTo>
                <a:lnTo>
                  <a:pt x="24" y="326"/>
                </a:lnTo>
                <a:lnTo>
                  <a:pt x="25" y="327"/>
                </a:lnTo>
                <a:lnTo>
                  <a:pt x="28" y="329"/>
                </a:lnTo>
                <a:lnTo>
                  <a:pt x="29" y="330"/>
                </a:lnTo>
                <a:lnTo>
                  <a:pt x="29" y="330"/>
                </a:lnTo>
                <a:lnTo>
                  <a:pt x="28" y="337"/>
                </a:lnTo>
                <a:lnTo>
                  <a:pt x="28" y="342"/>
                </a:lnTo>
                <a:lnTo>
                  <a:pt x="29" y="344"/>
                </a:lnTo>
                <a:lnTo>
                  <a:pt x="29" y="344"/>
                </a:lnTo>
                <a:lnTo>
                  <a:pt x="31" y="346"/>
                </a:lnTo>
                <a:lnTo>
                  <a:pt x="34" y="346"/>
                </a:lnTo>
                <a:lnTo>
                  <a:pt x="42" y="344"/>
                </a:lnTo>
                <a:lnTo>
                  <a:pt x="42" y="344"/>
                </a:lnTo>
                <a:lnTo>
                  <a:pt x="45" y="343"/>
                </a:lnTo>
                <a:lnTo>
                  <a:pt x="48" y="340"/>
                </a:lnTo>
                <a:lnTo>
                  <a:pt x="48" y="335"/>
                </a:lnTo>
                <a:lnTo>
                  <a:pt x="48" y="335"/>
                </a:lnTo>
                <a:lnTo>
                  <a:pt x="48" y="332"/>
                </a:lnTo>
                <a:lnTo>
                  <a:pt x="49" y="332"/>
                </a:lnTo>
                <a:lnTo>
                  <a:pt x="51" y="330"/>
                </a:lnTo>
                <a:lnTo>
                  <a:pt x="52" y="329"/>
                </a:lnTo>
                <a:lnTo>
                  <a:pt x="52" y="329"/>
                </a:lnTo>
                <a:lnTo>
                  <a:pt x="54" y="327"/>
                </a:lnTo>
                <a:lnTo>
                  <a:pt x="58" y="326"/>
                </a:lnTo>
                <a:lnTo>
                  <a:pt x="62" y="327"/>
                </a:lnTo>
                <a:lnTo>
                  <a:pt x="66" y="327"/>
                </a:lnTo>
                <a:lnTo>
                  <a:pt x="66" y="327"/>
                </a:lnTo>
                <a:lnTo>
                  <a:pt x="69" y="329"/>
                </a:lnTo>
                <a:lnTo>
                  <a:pt x="72" y="327"/>
                </a:lnTo>
                <a:lnTo>
                  <a:pt x="73" y="325"/>
                </a:lnTo>
                <a:lnTo>
                  <a:pt x="75" y="320"/>
                </a:lnTo>
                <a:lnTo>
                  <a:pt x="75" y="320"/>
                </a:lnTo>
                <a:lnTo>
                  <a:pt x="76" y="319"/>
                </a:lnTo>
                <a:lnTo>
                  <a:pt x="78" y="319"/>
                </a:lnTo>
                <a:lnTo>
                  <a:pt x="81" y="323"/>
                </a:lnTo>
                <a:lnTo>
                  <a:pt x="81" y="323"/>
                </a:lnTo>
                <a:lnTo>
                  <a:pt x="82" y="322"/>
                </a:lnTo>
                <a:lnTo>
                  <a:pt x="85" y="319"/>
                </a:lnTo>
                <a:lnTo>
                  <a:pt x="89" y="307"/>
                </a:lnTo>
                <a:lnTo>
                  <a:pt x="89" y="307"/>
                </a:lnTo>
                <a:lnTo>
                  <a:pt x="91" y="305"/>
                </a:lnTo>
                <a:lnTo>
                  <a:pt x="89" y="303"/>
                </a:lnTo>
                <a:lnTo>
                  <a:pt x="83" y="309"/>
                </a:lnTo>
                <a:lnTo>
                  <a:pt x="83" y="309"/>
                </a:lnTo>
                <a:lnTo>
                  <a:pt x="82" y="310"/>
                </a:lnTo>
                <a:lnTo>
                  <a:pt x="81" y="310"/>
                </a:lnTo>
                <a:lnTo>
                  <a:pt x="81" y="307"/>
                </a:lnTo>
                <a:lnTo>
                  <a:pt x="83" y="298"/>
                </a:lnTo>
                <a:lnTo>
                  <a:pt x="83" y="298"/>
                </a:lnTo>
                <a:lnTo>
                  <a:pt x="85" y="292"/>
                </a:lnTo>
                <a:lnTo>
                  <a:pt x="85" y="286"/>
                </a:lnTo>
                <a:lnTo>
                  <a:pt x="86" y="275"/>
                </a:lnTo>
                <a:lnTo>
                  <a:pt x="86" y="275"/>
                </a:lnTo>
                <a:lnTo>
                  <a:pt x="89" y="269"/>
                </a:lnTo>
                <a:lnTo>
                  <a:pt x="91" y="266"/>
                </a:lnTo>
                <a:lnTo>
                  <a:pt x="95" y="265"/>
                </a:lnTo>
                <a:lnTo>
                  <a:pt x="95" y="265"/>
                </a:lnTo>
                <a:lnTo>
                  <a:pt x="101" y="263"/>
                </a:lnTo>
                <a:lnTo>
                  <a:pt x="106" y="259"/>
                </a:lnTo>
                <a:lnTo>
                  <a:pt x="109" y="255"/>
                </a:lnTo>
                <a:lnTo>
                  <a:pt x="110" y="252"/>
                </a:lnTo>
                <a:lnTo>
                  <a:pt x="110" y="252"/>
                </a:lnTo>
                <a:lnTo>
                  <a:pt x="110" y="251"/>
                </a:lnTo>
                <a:lnTo>
                  <a:pt x="110" y="249"/>
                </a:lnTo>
                <a:lnTo>
                  <a:pt x="113" y="245"/>
                </a:lnTo>
                <a:lnTo>
                  <a:pt x="118" y="242"/>
                </a:lnTo>
                <a:lnTo>
                  <a:pt x="119" y="239"/>
                </a:lnTo>
                <a:lnTo>
                  <a:pt x="119" y="239"/>
                </a:lnTo>
                <a:lnTo>
                  <a:pt x="118" y="235"/>
                </a:lnTo>
                <a:lnTo>
                  <a:pt x="113" y="229"/>
                </a:lnTo>
                <a:lnTo>
                  <a:pt x="105" y="222"/>
                </a:lnTo>
                <a:lnTo>
                  <a:pt x="105" y="222"/>
                </a:lnTo>
                <a:lnTo>
                  <a:pt x="101" y="221"/>
                </a:lnTo>
                <a:lnTo>
                  <a:pt x="96" y="221"/>
                </a:lnTo>
                <a:lnTo>
                  <a:pt x="93" y="219"/>
                </a:lnTo>
                <a:lnTo>
                  <a:pt x="93" y="219"/>
                </a:lnTo>
                <a:lnTo>
                  <a:pt x="93" y="219"/>
                </a:lnTo>
                <a:lnTo>
                  <a:pt x="92" y="211"/>
                </a:lnTo>
                <a:lnTo>
                  <a:pt x="91" y="201"/>
                </a:lnTo>
                <a:lnTo>
                  <a:pt x="91" y="201"/>
                </a:lnTo>
                <a:lnTo>
                  <a:pt x="92" y="197"/>
                </a:lnTo>
                <a:lnTo>
                  <a:pt x="93" y="192"/>
                </a:lnTo>
                <a:lnTo>
                  <a:pt x="96" y="189"/>
                </a:lnTo>
                <a:lnTo>
                  <a:pt x="96" y="185"/>
                </a:lnTo>
                <a:lnTo>
                  <a:pt x="96" y="185"/>
                </a:lnTo>
                <a:lnTo>
                  <a:pt x="98" y="178"/>
                </a:lnTo>
                <a:lnTo>
                  <a:pt x="99" y="175"/>
                </a:lnTo>
                <a:lnTo>
                  <a:pt x="101" y="172"/>
                </a:lnTo>
                <a:lnTo>
                  <a:pt x="101" y="172"/>
                </a:lnTo>
                <a:lnTo>
                  <a:pt x="103" y="171"/>
                </a:lnTo>
                <a:lnTo>
                  <a:pt x="105" y="169"/>
                </a:lnTo>
                <a:lnTo>
                  <a:pt x="106" y="167"/>
                </a:lnTo>
                <a:lnTo>
                  <a:pt x="109" y="165"/>
                </a:lnTo>
                <a:lnTo>
                  <a:pt x="109" y="165"/>
                </a:lnTo>
                <a:lnTo>
                  <a:pt x="112" y="164"/>
                </a:lnTo>
                <a:lnTo>
                  <a:pt x="113" y="160"/>
                </a:lnTo>
                <a:lnTo>
                  <a:pt x="116" y="155"/>
                </a:lnTo>
                <a:lnTo>
                  <a:pt x="120" y="152"/>
                </a:lnTo>
                <a:lnTo>
                  <a:pt x="120" y="152"/>
                </a:lnTo>
                <a:lnTo>
                  <a:pt x="126" y="150"/>
                </a:lnTo>
                <a:lnTo>
                  <a:pt x="135" y="144"/>
                </a:lnTo>
                <a:lnTo>
                  <a:pt x="135" y="144"/>
                </a:lnTo>
                <a:lnTo>
                  <a:pt x="149" y="135"/>
                </a:lnTo>
                <a:lnTo>
                  <a:pt x="156" y="130"/>
                </a:lnTo>
                <a:lnTo>
                  <a:pt x="160" y="125"/>
                </a:lnTo>
                <a:lnTo>
                  <a:pt x="160" y="125"/>
                </a:lnTo>
                <a:lnTo>
                  <a:pt x="160" y="124"/>
                </a:lnTo>
                <a:lnTo>
                  <a:pt x="159" y="121"/>
                </a:lnTo>
                <a:lnTo>
                  <a:pt x="157" y="118"/>
                </a:lnTo>
                <a:lnTo>
                  <a:pt x="156" y="114"/>
                </a:lnTo>
                <a:lnTo>
                  <a:pt x="156" y="113"/>
                </a:lnTo>
                <a:lnTo>
                  <a:pt x="157" y="110"/>
                </a:lnTo>
                <a:lnTo>
                  <a:pt x="157" y="110"/>
                </a:lnTo>
                <a:lnTo>
                  <a:pt x="162" y="105"/>
                </a:lnTo>
                <a:lnTo>
                  <a:pt x="162" y="103"/>
                </a:lnTo>
                <a:lnTo>
                  <a:pt x="162" y="100"/>
                </a:lnTo>
                <a:lnTo>
                  <a:pt x="165" y="97"/>
                </a:lnTo>
                <a:lnTo>
                  <a:pt x="165" y="97"/>
                </a:lnTo>
                <a:lnTo>
                  <a:pt x="170" y="94"/>
                </a:lnTo>
                <a:lnTo>
                  <a:pt x="174" y="88"/>
                </a:lnTo>
                <a:lnTo>
                  <a:pt x="174" y="88"/>
                </a:lnTo>
                <a:lnTo>
                  <a:pt x="177" y="87"/>
                </a:lnTo>
                <a:lnTo>
                  <a:pt x="182" y="87"/>
                </a:lnTo>
                <a:lnTo>
                  <a:pt x="186" y="87"/>
                </a:lnTo>
                <a:lnTo>
                  <a:pt x="192" y="87"/>
                </a:lnTo>
                <a:lnTo>
                  <a:pt x="192" y="87"/>
                </a:lnTo>
                <a:lnTo>
                  <a:pt x="196" y="87"/>
                </a:lnTo>
                <a:lnTo>
                  <a:pt x="200" y="87"/>
                </a:lnTo>
                <a:lnTo>
                  <a:pt x="200" y="87"/>
                </a:lnTo>
                <a:lnTo>
                  <a:pt x="199" y="83"/>
                </a:lnTo>
                <a:lnTo>
                  <a:pt x="197" y="80"/>
                </a:lnTo>
                <a:lnTo>
                  <a:pt x="197" y="80"/>
                </a:lnTo>
                <a:close/>
                <a:moveTo>
                  <a:pt x="118" y="288"/>
                </a:moveTo>
                <a:lnTo>
                  <a:pt x="118" y="288"/>
                </a:lnTo>
                <a:lnTo>
                  <a:pt x="115" y="289"/>
                </a:lnTo>
                <a:lnTo>
                  <a:pt x="112" y="290"/>
                </a:lnTo>
                <a:lnTo>
                  <a:pt x="108" y="298"/>
                </a:lnTo>
                <a:lnTo>
                  <a:pt x="106" y="305"/>
                </a:lnTo>
                <a:lnTo>
                  <a:pt x="106" y="309"/>
                </a:lnTo>
                <a:lnTo>
                  <a:pt x="106" y="309"/>
                </a:lnTo>
                <a:lnTo>
                  <a:pt x="108" y="309"/>
                </a:lnTo>
                <a:lnTo>
                  <a:pt x="110" y="306"/>
                </a:lnTo>
                <a:lnTo>
                  <a:pt x="116" y="299"/>
                </a:lnTo>
                <a:lnTo>
                  <a:pt x="120" y="292"/>
                </a:lnTo>
                <a:lnTo>
                  <a:pt x="120" y="289"/>
                </a:lnTo>
                <a:lnTo>
                  <a:pt x="118" y="288"/>
                </a:lnTo>
                <a:lnTo>
                  <a:pt x="118" y="288"/>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5" name="Freeform 323">
            <a:extLst>
              <a:ext uri="{FF2B5EF4-FFF2-40B4-BE49-F238E27FC236}">
                <a16:creationId xmlns:a16="http://schemas.microsoft.com/office/drawing/2014/main" id="{6F0761D9-E5C0-54A4-BDE7-B19A80AEC5D8}"/>
              </a:ext>
            </a:extLst>
          </p:cNvPr>
          <p:cNvSpPr>
            <a:spLocks noEditPoints="1"/>
          </p:cNvSpPr>
          <p:nvPr/>
        </p:nvSpPr>
        <p:spPr bwMode="gray">
          <a:xfrm>
            <a:off x="3604568" y="4540182"/>
            <a:ext cx="94612" cy="144887"/>
          </a:xfrm>
          <a:custGeom>
            <a:avLst/>
            <a:gdLst/>
            <a:ahLst/>
            <a:cxnLst>
              <a:cxn ang="0">
                <a:pos x="92" y="12"/>
              </a:cxn>
              <a:cxn ang="0">
                <a:pos x="97" y="5"/>
              </a:cxn>
              <a:cxn ang="0">
                <a:pos x="95" y="2"/>
              </a:cxn>
              <a:cxn ang="0">
                <a:pos x="92" y="3"/>
              </a:cxn>
              <a:cxn ang="0">
                <a:pos x="77" y="2"/>
              </a:cxn>
              <a:cxn ang="0">
                <a:pos x="61" y="0"/>
              </a:cxn>
              <a:cxn ang="0">
                <a:pos x="45" y="2"/>
              </a:cxn>
              <a:cxn ang="0">
                <a:pos x="31" y="6"/>
              </a:cxn>
              <a:cxn ang="0">
                <a:pos x="28" y="9"/>
              </a:cxn>
              <a:cxn ang="0">
                <a:pos x="21" y="13"/>
              </a:cxn>
              <a:cxn ang="0">
                <a:pos x="23" y="15"/>
              </a:cxn>
              <a:cxn ang="0">
                <a:pos x="24" y="17"/>
              </a:cxn>
              <a:cxn ang="0">
                <a:pos x="24" y="23"/>
              </a:cxn>
              <a:cxn ang="0">
                <a:pos x="26" y="26"/>
              </a:cxn>
              <a:cxn ang="0">
                <a:pos x="31" y="32"/>
              </a:cxn>
              <a:cxn ang="0">
                <a:pos x="36" y="30"/>
              </a:cxn>
              <a:cxn ang="0">
                <a:pos x="40" y="32"/>
              </a:cxn>
              <a:cxn ang="0">
                <a:pos x="38" y="37"/>
              </a:cxn>
              <a:cxn ang="0">
                <a:pos x="38" y="37"/>
              </a:cxn>
              <a:cxn ang="0">
                <a:pos x="48" y="37"/>
              </a:cxn>
              <a:cxn ang="0">
                <a:pos x="55" y="37"/>
              </a:cxn>
              <a:cxn ang="0">
                <a:pos x="68" y="46"/>
              </a:cxn>
              <a:cxn ang="0">
                <a:pos x="71" y="47"/>
              </a:cxn>
              <a:cxn ang="0">
                <a:pos x="87" y="47"/>
              </a:cxn>
              <a:cxn ang="0">
                <a:pos x="87" y="46"/>
              </a:cxn>
              <a:cxn ang="0">
                <a:pos x="87" y="43"/>
              </a:cxn>
              <a:cxn ang="0">
                <a:pos x="92" y="40"/>
              </a:cxn>
              <a:cxn ang="0">
                <a:pos x="91" y="37"/>
              </a:cxn>
              <a:cxn ang="0">
                <a:pos x="88" y="29"/>
              </a:cxn>
              <a:cxn ang="0">
                <a:pos x="87" y="25"/>
              </a:cxn>
              <a:cxn ang="0">
                <a:pos x="87" y="20"/>
              </a:cxn>
              <a:cxn ang="0">
                <a:pos x="92" y="12"/>
              </a:cxn>
              <a:cxn ang="0">
                <a:pos x="8" y="23"/>
              </a:cxn>
              <a:cxn ang="0">
                <a:pos x="6" y="25"/>
              </a:cxn>
              <a:cxn ang="0">
                <a:pos x="0" y="32"/>
              </a:cxn>
              <a:cxn ang="0">
                <a:pos x="1" y="37"/>
              </a:cxn>
              <a:cxn ang="0">
                <a:pos x="1" y="37"/>
              </a:cxn>
              <a:cxn ang="0">
                <a:pos x="11" y="33"/>
              </a:cxn>
              <a:cxn ang="0">
                <a:pos x="18" y="26"/>
              </a:cxn>
              <a:cxn ang="0">
                <a:pos x="17" y="23"/>
              </a:cxn>
              <a:cxn ang="0">
                <a:pos x="8" y="23"/>
              </a:cxn>
              <a:cxn ang="0">
                <a:pos x="16" y="16"/>
              </a:cxn>
              <a:cxn ang="0">
                <a:pos x="16" y="16"/>
              </a:cxn>
              <a:cxn ang="0">
                <a:pos x="10" y="15"/>
              </a:cxn>
              <a:cxn ang="0">
                <a:pos x="4" y="16"/>
              </a:cxn>
              <a:cxn ang="0">
                <a:pos x="6" y="17"/>
              </a:cxn>
              <a:cxn ang="0">
                <a:pos x="10" y="19"/>
              </a:cxn>
              <a:cxn ang="0">
                <a:pos x="16" y="16"/>
              </a:cxn>
            </a:cxnLst>
            <a:rect l="0" t="0" r="r" b="b"/>
            <a:pathLst>
              <a:path w="97" h="47">
                <a:moveTo>
                  <a:pt x="92" y="12"/>
                </a:moveTo>
                <a:lnTo>
                  <a:pt x="92" y="12"/>
                </a:lnTo>
                <a:lnTo>
                  <a:pt x="97" y="7"/>
                </a:lnTo>
                <a:lnTo>
                  <a:pt x="97" y="5"/>
                </a:lnTo>
                <a:lnTo>
                  <a:pt x="95" y="2"/>
                </a:lnTo>
                <a:lnTo>
                  <a:pt x="95" y="2"/>
                </a:lnTo>
                <a:lnTo>
                  <a:pt x="92" y="3"/>
                </a:lnTo>
                <a:lnTo>
                  <a:pt x="92" y="3"/>
                </a:lnTo>
                <a:lnTo>
                  <a:pt x="85" y="3"/>
                </a:lnTo>
                <a:lnTo>
                  <a:pt x="77" y="2"/>
                </a:lnTo>
                <a:lnTo>
                  <a:pt x="70" y="0"/>
                </a:lnTo>
                <a:lnTo>
                  <a:pt x="61" y="0"/>
                </a:lnTo>
                <a:lnTo>
                  <a:pt x="61" y="0"/>
                </a:lnTo>
                <a:lnTo>
                  <a:pt x="45" y="2"/>
                </a:lnTo>
                <a:lnTo>
                  <a:pt x="37" y="3"/>
                </a:lnTo>
                <a:lnTo>
                  <a:pt x="31" y="6"/>
                </a:lnTo>
                <a:lnTo>
                  <a:pt x="31" y="6"/>
                </a:lnTo>
                <a:lnTo>
                  <a:pt x="28" y="9"/>
                </a:lnTo>
                <a:lnTo>
                  <a:pt x="24" y="10"/>
                </a:lnTo>
                <a:lnTo>
                  <a:pt x="21" y="13"/>
                </a:lnTo>
                <a:lnTo>
                  <a:pt x="21" y="13"/>
                </a:lnTo>
                <a:lnTo>
                  <a:pt x="23" y="15"/>
                </a:lnTo>
                <a:lnTo>
                  <a:pt x="23" y="15"/>
                </a:lnTo>
                <a:lnTo>
                  <a:pt x="24" y="17"/>
                </a:lnTo>
                <a:lnTo>
                  <a:pt x="24" y="20"/>
                </a:lnTo>
                <a:lnTo>
                  <a:pt x="24" y="23"/>
                </a:lnTo>
                <a:lnTo>
                  <a:pt x="26" y="26"/>
                </a:lnTo>
                <a:lnTo>
                  <a:pt x="26" y="26"/>
                </a:lnTo>
                <a:lnTo>
                  <a:pt x="30" y="30"/>
                </a:lnTo>
                <a:lnTo>
                  <a:pt x="31" y="32"/>
                </a:lnTo>
                <a:lnTo>
                  <a:pt x="36" y="30"/>
                </a:lnTo>
                <a:lnTo>
                  <a:pt x="36" y="30"/>
                </a:lnTo>
                <a:lnTo>
                  <a:pt x="38" y="30"/>
                </a:lnTo>
                <a:lnTo>
                  <a:pt x="40" y="32"/>
                </a:lnTo>
                <a:lnTo>
                  <a:pt x="40" y="34"/>
                </a:lnTo>
                <a:lnTo>
                  <a:pt x="38" y="37"/>
                </a:lnTo>
                <a:lnTo>
                  <a:pt x="38" y="37"/>
                </a:lnTo>
                <a:lnTo>
                  <a:pt x="38" y="37"/>
                </a:lnTo>
                <a:lnTo>
                  <a:pt x="38" y="37"/>
                </a:lnTo>
                <a:lnTo>
                  <a:pt x="48" y="37"/>
                </a:lnTo>
                <a:lnTo>
                  <a:pt x="55" y="37"/>
                </a:lnTo>
                <a:lnTo>
                  <a:pt x="55" y="37"/>
                </a:lnTo>
                <a:lnTo>
                  <a:pt x="63" y="43"/>
                </a:lnTo>
                <a:lnTo>
                  <a:pt x="68" y="46"/>
                </a:lnTo>
                <a:lnTo>
                  <a:pt x="71" y="47"/>
                </a:lnTo>
                <a:lnTo>
                  <a:pt x="71" y="47"/>
                </a:lnTo>
                <a:lnTo>
                  <a:pt x="77" y="47"/>
                </a:lnTo>
                <a:lnTo>
                  <a:pt x="87" y="47"/>
                </a:lnTo>
                <a:lnTo>
                  <a:pt x="87" y="47"/>
                </a:lnTo>
                <a:lnTo>
                  <a:pt x="87" y="46"/>
                </a:lnTo>
                <a:lnTo>
                  <a:pt x="87" y="43"/>
                </a:lnTo>
                <a:lnTo>
                  <a:pt x="87" y="43"/>
                </a:lnTo>
                <a:lnTo>
                  <a:pt x="91" y="42"/>
                </a:lnTo>
                <a:lnTo>
                  <a:pt x="92" y="40"/>
                </a:lnTo>
                <a:lnTo>
                  <a:pt x="91" y="37"/>
                </a:lnTo>
                <a:lnTo>
                  <a:pt x="91" y="37"/>
                </a:lnTo>
                <a:lnTo>
                  <a:pt x="90" y="34"/>
                </a:lnTo>
                <a:lnTo>
                  <a:pt x="88" y="29"/>
                </a:lnTo>
                <a:lnTo>
                  <a:pt x="88" y="29"/>
                </a:lnTo>
                <a:lnTo>
                  <a:pt x="87" y="25"/>
                </a:lnTo>
                <a:lnTo>
                  <a:pt x="87" y="20"/>
                </a:lnTo>
                <a:lnTo>
                  <a:pt x="87" y="20"/>
                </a:lnTo>
                <a:lnTo>
                  <a:pt x="90" y="17"/>
                </a:lnTo>
                <a:lnTo>
                  <a:pt x="92" y="12"/>
                </a:lnTo>
                <a:lnTo>
                  <a:pt x="92" y="12"/>
                </a:lnTo>
                <a:close/>
                <a:moveTo>
                  <a:pt x="8" y="23"/>
                </a:moveTo>
                <a:lnTo>
                  <a:pt x="8" y="23"/>
                </a:lnTo>
                <a:lnTo>
                  <a:pt x="6" y="25"/>
                </a:lnTo>
                <a:lnTo>
                  <a:pt x="3" y="27"/>
                </a:lnTo>
                <a:lnTo>
                  <a:pt x="0" y="32"/>
                </a:lnTo>
                <a:lnTo>
                  <a:pt x="0" y="36"/>
                </a:lnTo>
                <a:lnTo>
                  <a:pt x="1" y="37"/>
                </a:lnTo>
                <a:lnTo>
                  <a:pt x="1" y="37"/>
                </a:lnTo>
                <a:lnTo>
                  <a:pt x="1" y="37"/>
                </a:lnTo>
                <a:lnTo>
                  <a:pt x="6" y="36"/>
                </a:lnTo>
                <a:lnTo>
                  <a:pt x="11" y="33"/>
                </a:lnTo>
                <a:lnTo>
                  <a:pt x="18" y="26"/>
                </a:lnTo>
                <a:lnTo>
                  <a:pt x="18" y="26"/>
                </a:lnTo>
                <a:lnTo>
                  <a:pt x="20" y="25"/>
                </a:lnTo>
                <a:lnTo>
                  <a:pt x="17" y="23"/>
                </a:lnTo>
                <a:lnTo>
                  <a:pt x="14" y="23"/>
                </a:lnTo>
                <a:lnTo>
                  <a:pt x="8" y="23"/>
                </a:lnTo>
                <a:lnTo>
                  <a:pt x="8" y="23"/>
                </a:lnTo>
                <a:close/>
                <a:moveTo>
                  <a:pt x="16" y="16"/>
                </a:moveTo>
                <a:lnTo>
                  <a:pt x="16" y="16"/>
                </a:lnTo>
                <a:lnTo>
                  <a:pt x="16" y="16"/>
                </a:lnTo>
                <a:lnTo>
                  <a:pt x="14" y="15"/>
                </a:lnTo>
                <a:lnTo>
                  <a:pt x="10" y="15"/>
                </a:lnTo>
                <a:lnTo>
                  <a:pt x="6" y="16"/>
                </a:lnTo>
                <a:lnTo>
                  <a:pt x="4" y="16"/>
                </a:lnTo>
                <a:lnTo>
                  <a:pt x="6" y="17"/>
                </a:lnTo>
                <a:lnTo>
                  <a:pt x="6" y="17"/>
                </a:lnTo>
                <a:lnTo>
                  <a:pt x="7" y="19"/>
                </a:lnTo>
                <a:lnTo>
                  <a:pt x="10" y="19"/>
                </a:lnTo>
                <a:lnTo>
                  <a:pt x="13" y="19"/>
                </a:lnTo>
                <a:lnTo>
                  <a:pt x="16" y="16"/>
                </a:lnTo>
                <a:lnTo>
                  <a:pt x="16" y="1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6" name="Freeform 324">
            <a:extLst>
              <a:ext uri="{FF2B5EF4-FFF2-40B4-BE49-F238E27FC236}">
                <a16:creationId xmlns:a16="http://schemas.microsoft.com/office/drawing/2014/main" id="{FC183C87-1CD6-72BE-7D09-C2568B31CA45}"/>
              </a:ext>
            </a:extLst>
          </p:cNvPr>
          <p:cNvSpPr>
            <a:spLocks/>
          </p:cNvSpPr>
          <p:nvPr/>
        </p:nvSpPr>
        <p:spPr bwMode="gray">
          <a:xfrm>
            <a:off x="3785014" y="7684525"/>
            <a:ext cx="124849" cy="483982"/>
          </a:xfrm>
          <a:custGeom>
            <a:avLst/>
            <a:gdLst/>
            <a:ahLst/>
            <a:cxnLst>
              <a:cxn ang="0">
                <a:pos x="121" y="24"/>
              </a:cxn>
              <a:cxn ang="0">
                <a:pos x="128" y="13"/>
              </a:cxn>
              <a:cxn ang="0">
                <a:pos x="121" y="16"/>
              </a:cxn>
              <a:cxn ang="0">
                <a:pos x="115" y="16"/>
              </a:cxn>
              <a:cxn ang="0">
                <a:pos x="112" y="13"/>
              </a:cxn>
              <a:cxn ang="0">
                <a:pos x="107" y="12"/>
              </a:cxn>
              <a:cxn ang="0">
                <a:pos x="98" y="16"/>
              </a:cxn>
              <a:cxn ang="0">
                <a:pos x="92" y="22"/>
              </a:cxn>
              <a:cxn ang="0">
                <a:pos x="88" y="24"/>
              </a:cxn>
              <a:cxn ang="0">
                <a:pos x="80" y="22"/>
              </a:cxn>
              <a:cxn ang="0">
                <a:pos x="70" y="20"/>
              </a:cxn>
              <a:cxn ang="0">
                <a:pos x="60" y="17"/>
              </a:cxn>
              <a:cxn ang="0">
                <a:pos x="51" y="10"/>
              </a:cxn>
              <a:cxn ang="0">
                <a:pos x="43" y="7"/>
              </a:cxn>
              <a:cxn ang="0">
                <a:pos x="34" y="7"/>
              </a:cxn>
              <a:cxn ang="0">
                <a:pos x="25" y="2"/>
              </a:cxn>
              <a:cxn ang="0">
                <a:pos x="24" y="2"/>
              </a:cxn>
              <a:cxn ang="0">
                <a:pos x="16" y="2"/>
              </a:cxn>
              <a:cxn ang="0">
                <a:pos x="8" y="5"/>
              </a:cxn>
              <a:cxn ang="0">
                <a:pos x="3" y="10"/>
              </a:cxn>
              <a:cxn ang="0">
                <a:pos x="1" y="13"/>
              </a:cxn>
              <a:cxn ang="0">
                <a:pos x="10" y="30"/>
              </a:cxn>
              <a:cxn ang="0">
                <a:pos x="17" y="36"/>
              </a:cxn>
              <a:cxn ang="0">
                <a:pos x="16" y="50"/>
              </a:cxn>
              <a:cxn ang="0">
                <a:pos x="11" y="60"/>
              </a:cxn>
              <a:cxn ang="0">
                <a:pos x="4" y="69"/>
              </a:cxn>
              <a:cxn ang="0">
                <a:pos x="0" y="79"/>
              </a:cxn>
              <a:cxn ang="0">
                <a:pos x="10" y="83"/>
              </a:cxn>
              <a:cxn ang="0">
                <a:pos x="11" y="84"/>
              </a:cxn>
              <a:cxn ang="0">
                <a:pos x="4" y="87"/>
              </a:cxn>
              <a:cxn ang="0">
                <a:pos x="0" y="91"/>
              </a:cxn>
              <a:cxn ang="0">
                <a:pos x="0" y="94"/>
              </a:cxn>
              <a:cxn ang="0">
                <a:pos x="60" y="128"/>
              </a:cxn>
              <a:cxn ang="0">
                <a:pos x="60" y="138"/>
              </a:cxn>
              <a:cxn ang="0">
                <a:pos x="85" y="157"/>
              </a:cxn>
              <a:cxn ang="0">
                <a:pos x="102" y="123"/>
              </a:cxn>
              <a:cxn ang="0">
                <a:pos x="104" y="120"/>
              </a:cxn>
              <a:cxn ang="0">
                <a:pos x="109" y="116"/>
              </a:cxn>
              <a:cxn ang="0">
                <a:pos x="112" y="114"/>
              </a:cxn>
              <a:cxn ang="0">
                <a:pos x="115" y="113"/>
              </a:cxn>
              <a:cxn ang="0">
                <a:pos x="121" y="108"/>
              </a:cxn>
              <a:cxn ang="0">
                <a:pos x="122" y="107"/>
              </a:cxn>
              <a:cxn ang="0">
                <a:pos x="114" y="36"/>
              </a:cxn>
            </a:cxnLst>
            <a:rect l="0" t="0" r="r" b="b"/>
            <a:pathLst>
              <a:path w="128" h="157">
                <a:moveTo>
                  <a:pt x="114" y="36"/>
                </a:moveTo>
                <a:lnTo>
                  <a:pt x="121" y="24"/>
                </a:lnTo>
                <a:lnTo>
                  <a:pt x="128" y="13"/>
                </a:lnTo>
                <a:lnTo>
                  <a:pt x="128" y="13"/>
                </a:lnTo>
                <a:lnTo>
                  <a:pt x="121" y="16"/>
                </a:lnTo>
                <a:lnTo>
                  <a:pt x="121" y="16"/>
                </a:lnTo>
                <a:lnTo>
                  <a:pt x="118" y="16"/>
                </a:lnTo>
                <a:lnTo>
                  <a:pt x="115" y="16"/>
                </a:lnTo>
                <a:lnTo>
                  <a:pt x="112" y="13"/>
                </a:lnTo>
                <a:lnTo>
                  <a:pt x="112" y="13"/>
                </a:lnTo>
                <a:lnTo>
                  <a:pt x="111" y="12"/>
                </a:lnTo>
                <a:lnTo>
                  <a:pt x="107" y="12"/>
                </a:lnTo>
                <a:lnTo>
                  <a:pt x="98" y="16"/>
                </a:lnTo>
                <a:lnTo>
                  <a:pt x="98" y="16"/>
                </a:lnTo>
                <a:lnTo>
                  <a:pt x="95" y="19"/>
                </a:lnTo>
                <a:lnTo>
                  <a:pt x="92" y="22"/>
                </a:lnTo>
                <a:lnTo>
                  <a:pt x="90" y="23"/>
                </a:lnTo>
                <a:lnTo>
                  <a:pt x="88" y="24"/>
                </a:lnTo>
                <a:lnTo>
                  <a:pt x="88" y="24"/>
                </a:lnTo>
                <a:lnTo>
                  <a:pt x="80" y="22"/>
                </a:lnTo>
                <a:lnTo>
                  <a:pt x="70" y="20"/>
                </a:lnTo>
                <a:lnTo>
                  <a:pt x="70" y="20"/>
                </a:lnTo>
                <a:lnTo>
                  <a:pt x="65" y="20"/>
                </a:lnTo>
                <a:lnTo>
                  <a:pt x="60" y="17"/>
                </a:lnTo>
                <a:lnTo>
                  <a:pt x="51" y="10"/>
                </a:lnTo>
                <a:lnTo>
                  <a:pt x="51" y="10"/>
                </a:lnTo>
                <a:lnTo>
                  <a:pt x="47" y="9"/>
                </a:lnTo>
                <a:lnTo>
                  <a:pt x="43" y="7"/>
                </a:lnTo>
                <a:lnTo>
                  <a:pt x="34" y="7"/>
                </a:lnTo>
                <a:lnTo>
                  <a:pt x="34" y="7"/>
                </a:lnTo>
                <a:lnTo>
                  <a:pt x="30" y="5"/>
                </a:lnTo>
                <a:lnTo>
                  <a:pt x="25" y="2"/>
                </a:lnTo>
                <a:lnTo>
                  <a:pt x="25" y="2"/>
                </a:lnTo>
                <a:lnTo>
                  <a:pt x="24" y="2"/>
                </a:lnTo>
                <a:lnTo>
                  <a:pt x="21" y="0"/>
                </a:lnTo>
                <a:lnTo>
                  <a:pt x="16" y="2"/>
                </a:lnTo>
                <a:lnTo>
                  <a:pt x="16" y="2"/>
                </a:lnTo>
                <a:lnTo>
                  <a:pt x="8" y="5"/>
                </a:lnTo>
                <a:lnTo>
                  <a:pt x="4" y="7"/>
                </a:lnTo>
                <a:lnTo>
                  <a:pt x="3" y="10"/>
                </a:lnTo>
                <a:lnTo>
                  <a:pt x="3" y="10"/>
                </a:lnTo>
                <a:lnTo>
                  <a:pt x="1" y="13"/>
                </a:lnTo>
                <a:lnTo>
                  <a:pt x="8" y="19"/>
                </a:lnTo>
                <a:lnTo>
                  <a:pt x="10" y="30"/>
                </a:lnTo>
                <a:lnTo>
                  <a:pt x="17" y="36"/>
                </a:lnTo>
                <a:lnTo>
                  <a:pt x="17" y="36"/>
                </a:lnTo>
                <a:lnTo>
                  <a:pt x="16" y="50"/>
                </a:lnTo>
                <a:lnTo>
                  <a:pt x="16" y="50"/>
                </a:lnTo>
                <a:lnTo>
                  <a:pt x="14" y="54"/>
                </a:lnTo>
                <a:lnTo>
                  <a:pt x="11" y="60"/>
                </a:lnTo>
                <a:lnTo>
                  <a:pt x="4" y="69"/>
                </a:lnTo>
                <a:lnTo>
                  <a:pt x="4" y="69"/>
                </a:lnTo>
                <a:lnTo>
                  <a:pt x="0" y="79"/>
                </a:lnTo>
                <a:lnTo>
                  <a:pt x="0" y="79"/>
                </a:lnTo>
                <a:lnTo>
                  <a:pt x="8" y="81"/>
                </a:lnTo>
                <a:lnTo>
                  <a:pt x="10" y="83"/>
                </a:lnTo>
                <a:lnTo>
                  <a:pt x="11" y="84"/>
                </a:lnTo>
                <a:lnTo>
                  <a:pt x="11" y="84"/>
                </a:lnTo>
                <a:lnTo>
                  <a:pt x="8" y="86"/>
                </a:lnTo>
                <a:lnTo>
                  <a:pt x="4" y="87"/>
                </a:lnTo>
                <a:lnTo>
                  <a:pt x="1" y="90"/>
                </a:lnTo>
                <a:lnTo>
                  <a:pt x="0" y="91"/>
                </a:lnTo>
                <a:lnTo>
                  <a:pt x="0" y="94"/>
                </a:lnTo>
                <a:lnTo>
                  <a:pt x="0" y="94"/>
                </a:lnTo>
                <a:lnTo>
                  <a:pt x="0" y="96"/>
                </a:lnTo>
                <a:lnTo>
                  <a:pt x="60" y="128"/>
                </a:lnTo>
                <a:lnTo>
                  <a:pt x="60" y="138"/>
                </a:lnTo>
                <a:lnTo>
                  <a:pt x="60" y="138"/>
                </a:lnTo>
                <a:lnTo>
                  <a:pt x="85" y="157"/>
                </a:lnTo>
                <a:lnTo>
                  <a:pt x="85" y="157"/>
                </a:lnTo>
                <a:lnTo>
                  <a:pt x="95" y="135"/>
                </a:lnTo>
                <a:lnTo>
                  <a:pt x="102" y="123"/>
                </a:lnTo>
                <a:lnTo>
                  <a:pt x="102" y="123"/>
                </a:lnTo>
                <a:lnTo>
                  <a:pt x="104" y="120"/>
                </a:lnTo>
                <a:lnTo>
                  <a:pt x="107" y="117"/>
                </a:lnTo>
                <a:lnTo>
                  <a:pt x="109" y="116"/>
                </a:lnTo>
                <a:lnTo>
                  <a:pt x="112" y="114"/>
                </a:lnTo>
                <a:lnTo>
                  <a:pt x="112" y="114"/>
                </a:lnTo>
                <a:lnTo>
                  <a:pt x="114" y="113"/>
                </a:lnTo>
                <a:lnTo>
                  <a:pt x="115" y="113"/>
                </a:lnTo>
                <a:lnTo>
                  <a:pt x="118" y="111"/>
                </a:lnTo>
                <a:lnTo>
                  <a:pt x="121" y="108"/>
                </a:lnTo>
                <a:lnTo>
                  <a:pt x="121" y="108"/>
                </a:lnTo>
                <a:lnTo>
                  <a:pt x="122" y="107"/>
                </a:lnTo>
                <a:lnTo>
                  <a:pt x="114" y="94"/>
                </a:lnTo>
                <a:lnTo>
                  <a:pt x="114" y="3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7" name="Freeform 325">
            <a:extLst>
              <a:ext uri="{FF2B5EF4-FFF2-40B4-BE49-F238E27FC236}">
                <a16:creationId xmlns:a16="http://schemas.microsoft.com/office/drawing/2014/main" id="{AF4CA3DB-4CF5-6459-D430-45F9634C0702}"/>
              </a:ext>
            </a:extLst>
          </p:cNvPr>
          <p:cNvSpPr>
            <a:spLocks/>
          </p:cNvSpPr>
          <p:nvPr/>
        </p:nvSpPr>
        <p:spPr bwMode="gray">
          <a:xfrm>
            <a:off x="3715762" y="7724600"/>
            <a:ext cx="85833" cy="277442"/>
          </a:xfrm>
          <a:custGeom>
            <a:avLst/>
            <a:gdLst/>
            <a:ahLst/>
            <a:cxnLst>
              <a:cxn ang="0">
                <a:pos x="79" y="6"/>
              </a:cxn>
              <a:cxn ang="0">
                <a:pos x="72" y="0"/>
              </a:cxn>
              <a:cxn ang="0">
                <a:pos x="67" y="4"/>
              </a:cxn>
              <a:cxn ang="0">
                <a:pos x="65" y="6"/>
              </a:cxn>
              <a:cxn ang="0">
                <a:pos x="57" y="6"/>
              </a:cxn>
              <a:cxn ang="0">
                <a:pos x="54" y="4"/>
              </a:cxn>
              <a:cxn ang="0">
                <a:pos x="45" y="9"/>
              </a:cxn>
              <a:cxn ang="0">
                <a:pos x="42" y="10"/>
              </a:cxn>
              <a:cxn ang="0">
                <a:pos x="38" y="6"/>
              </a:cxn>
              <a:cxn ang="0">
                <a:pos x="35" y="6"/>
              </a:cxn>
              <a:cxn ang="0">
                <a:pos x="23" y="9"/>
              </a:cxn>
              <a:cxn ang="0">
                <a:pos x="21" y="23"/>
              </a:cxn>
              <a:cxn ang="0">
                <a:pos x="23" y="26"/>
              </a:cxn>
              <a:cxn ang="0">
                <a:pos x="25" y="29"/>
              </a:cxn>
              <a:cxn ang="0">
                <a:pos x="27" y="31"/>
              </a:cxn>
              <a:cxn ang="0">
                <a:pos x="24" y="36"/>
              </a:cxn>
              <a:cxn ang="0">
                <a:pos x="23" y="39"/>
              </a:cxn>
              <a:cxn ang="0">
                <a:pos x="15" y="44"/>
              </a:cxn>
              <a:cxn ang="0">
                <a:pos x="13" y="46"/>
              </a:cxn>
              <a:cxn ang="0">
                <a:pos x="11" y="50"/>
              </a:cxn>
              <a:cxn ang="0">
                <a:pos x="10" y="53"/>
              </a:cxn>
              <a:cxn ang="0">
                <a:pos x="7" y="57"/>
              </a:cxn>
              <a:cxn ang="0">
                <a:pos x="5" y="64"/>
              </a:cxn>
              <a:cxn ang="0">
                <a:pos x="3" y="78"/>
              </a:cxn>
              <a:cxn ang="0">
                <a:pos x="1" y="84"/>
              </a:cxn>
              <a:cxn ang="0">
                <a:pos x="0" y="90"/>
              </a:cxn>
              <a:cxn ang="0">
                <a:pos x="8" y="88"/>
              </a:cxn>
              <a:cxn ang="0">
                <a:pos x="17" y="85"/>
              </a:cxn>
              <a:cxn ang="0">
                <a:pos x="38" y="83"/>
              </a:cxn>
              <a:cxn ang="0">
                <a:pos x="42" y="71"/>
              </a:cxn>
              <a:cxn ang="0">
                <a:pos x="50" y="64"/>
              </a:cxn>
              <a:cxn ang="0">
                <a:pos x="55" y="64"/>
              </a:cxn>
              <a:cxn ang="0">
                <a:pos x="71" y="66"/>
              </a:cxn>
              <a:cxn ang="0">
                <a:pos x="75" y="56"/>
              </a:cxn>
              <a:cxn ang="0">
                <a:pos x="82" y="47"/>
              </a:cxn>
              <a:cxn ang="0">
                <a:pos x="87" y="37"/>
              </a:cxn>
              <a:cxn ang="0">
                <a:pos x="88" y="23"/>
              </a:cxn>
            </a:cxnLst>
            <a:rect l="0" t="0" r="r" b="b"/>
            <a:pathLst>
              <a:path w="88" h="90">
                <a:moveTo>
                  <a:pt x="81" y="17"/>
                </a:moveTo>
                <a:lnTo>
                  <a:pt x="79" y="6"/>
                </a:lnTo>
                <a:lnTo>
                  <a:pt x="72" y="0"/>
                </a:lnTo>
                <a:lnTo>
                  <a:pt x="72" y="0"/>
                </a:lnTo>
                <a:lnTo>
                  <a:pt x="68" y="2"/>
                </a:lnTo>
                <a:lnTo>
                  <a:pt x="67" y="4"/>
                </a:lnTo>
                <a:lnTo>
                  <a:pt x="67" y="4"/>
                </a:lnTo>
                <a:lnTo>
                  <a:pt x="65" y="6"/>
                </a:lnTo>
                <a:lnTo>
                  <a:pt x="62" y="6"/>
                </a:lnTo>
                <a:lnTo>
                  <a:pt x="57" y="6"/>
                </a:lnTo>
                <a:lnTo>
                  <a:pt x="57" y="6"/>
                </a:lnTo>
                <a:lnTo>
                  <a:pt x="54" y="4"/>
                </a:lnTo>
                <a:lnTo>
                  <a:pt x="50" y="6"/>
                </a:lnTo>
                <a:lnTo>
                  <a:pt x="45" y="9"/>
                </a:lnTo>
                <a:lnTo>
                  <a:pt x="45" y="9"/>
                </a:lnTo>
                <a:lnTo>
                  <a:pt x="42" y="10"/>
                </a:lnTo>
                <a:lnTo>
                  <a:pt x="41" y="9"/>
                </a:lnTo>
                <a:lnTo>
                  <a:pt x="38" y="6"/>
                </a:lnTo>
                <a:lnTo>
                  <a:pt x="35" y="6"/>
                </a:lnTo>
                <a:lnTo>
                  <a:pt x="35" y="6"/>
                </a:lnTo>
                <a:lnTo>
                  <a:pt x="27" y="7"/>
                </a:lnTo>
                <a:lnTo>
                  <a:pt x="23" y="9"/>
                </a:lnTo>
                <a:lnTo>
                  <a:pt x="23" y="9"/>
                </a:lnTo>
                <a:lnTo>
                  <a:pt x="21" y="23"/>
                </a:lnTo>
                <a:lnTo>
                  <a:pt x="21" y="23"/>
                </a:lnTo>
                <a:lnTo>
                  <a:pt x="23" y="26"/>
                </a:lnTo>
                <a:lnTo>
                  <a:pt x="24" y="27"/>
                </a:lnTo>
                <a:lnTo>
                  <a:pt x="25" y="29"/>
                </a:lnTo>
                <a:lnTo>
                  <a:pt x="27" y="31"/>
                </a:lnTo>
                <a:lnTo>
                  <a:pt x="27" y="31"/>
                </a:lnTo>
                <a:lnTo>
                  <a:pt x="25" y="33"/>
                </a:lnTo>
                <a:lnTo>
                  <a:pt x="24" y="36"/>
                </a:lnTo>
                <a:lnTo>
                  <a:pt x="23" y="39"/>
                </a:lnTo>
                <a:lnTo>
                  <a:pt x="23" y="39"/>
                </a:lnTo>
                <a:lnTo>
                  <a:pt x="20" y="41"/>
                </a:lnTo>
                <a:lnTo>
                  <a:pt x="15" y="44"/>
                </a:lnTo>
                <a:lnTo>
                  <a:pt x="15" y="44"/>
                </a:lnTo>
                <a:lnTo>
                  <a:pt x="13" y="46"/>
                </a:lnTo>
                <a:lnTo>
                  <a:pt x="13" y="48"/>
                </a:lnTo>
                <a:lnTo>
                  <a:pt x="11" y="50"/>
                </a:lnTo>
                <a:lnTo>
                  <a:pt x="10" y="53"/>
                </a:lnTo>
                <a:lnTo>
                  <a:pt x="10" y="53"/>
                </a:lnTo>
                <a:lnTo>
                  <a:pt x="7" y="54"/>
                </a:lnTo>
                <a:lnTo>
                  <a:pt x="7" y="57"/>
                </a:lnTo>
                <a:lnTo>
                  <a:pt x="5" y="64"/>
                </a:lnTo>
                <a:lnTo>
                  <a:pt x="5" y="64"/>
                </a:lnTo>
                <a:lnTo>
                  <a:pt x="3" y="71"/>
                </a:lnTo>
                <a:lnTo>
                  <a:pt x="3" y="78"/>
                </a:lnTo>
                <a:lnTo>
                  <a:pt x="3" y="78"/>
                </a:lnTo>
                <a:lnTo>
                  <a:pt x="1" y="84"/>
                </a:lnTo>
                <a:lnTo>
                  <a:pt x="0" y="90"/>
                </a:lnTo>
                <a:lnTo>
                  <a:pt x="0" y="90"/>
                </a:lnTo>
                <a:lnTo>
                  <a:pt x="4" y="90"/>
                </a:lnTo>
                <a:lnTo>
                  <a:pt x="8" y="88"/>
                </a:lnTo>
                <a:lnTo>
                  <a:pt x="8" y="88"/>
                </a:lnTo>
                <a:lnTo>
                  <a:pt x="17" y="85"/>
                </a:lnTo>
                <a:lnTo>
                  <a:pt x="24" y="83"/>
                </a:lnTo>
                <a:lnTo>
                  <a:pt x="38" y="83"/>
                </a:lnTo>
                <a:lnTo>
                  <a:pt x="38" y="83"/>
                </a:lnTo>
                <a:lnTo>
                  <a:pt x="42" y="71"/>
                </a:lnTo>
                <a:lnTo>
                  <a:pt x="47" y="67"/>
                </a:lnTo>
                <a:lnTo>
                  <a:pt x="50" y="64"/>
                </a:lnTo>
                <a:lnTo>
                  <a:pt x="50" y="64"/>
                </a:lnTo>
                <a:lnTo>
                  <a:pt x="55" y="64"/>
                </a:lnTo>
                <a:lnTo>
                  <a:pt x="60" y="64"/>
                </a:lnTo>
                <a:lnTo>
                  <a:pt x="71" y="66"/>
                </a:lnTo>
                <a:lnTo>
                  <a:pt x="71" y="66"/>
                </a:lnTo>
                <a:lnTo>
                  <a:pt x="75" y="56"/>
                </a:lnTo>
                <a:lnTo>
                  <a:pt x="75" y="56"/>
                </a:lnTo>
                <a:lnTo>
                  <a:pt x="82" y="47"/>
                </a:lnTo>
                <a:lnTo>
                  <a:pt x="85" y="41"/>
                </a:lnTo>
                <a:lnTo>
                  <a:pt x="87" y="37"/>
                </a:lnTo>
                <a:lnTo>
                  <a:pt x="87" y="37"/>
                </a:lnTo>
                <a:lnTo>
                  <a:pt x="88" y="23"/>
                </a:lnTo>
                <a:lnTo>
                  <a:pt x="81" y="1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8" name="Freeform 326">
            <a:extLst>
              <a:ext uri="{FF2B5EF4-FFF2-40B4-BE49-F238E27FC236}">
                <a16:creationId xmlns:a16="http://schemas.microsoft.com/office/drawing/2014/main" id="{6ADDFD84-7A14-2DD1-1ABA-79C75C68DE01}"/>
              </a:ext>
            </a:extLst>
          </p:cNvPr>
          <p:cNvSpPr>
            <a:spLocks/>
          </p:cNvSpPr>
          <p:nvPr/>
        </p:nvSpPr>
        <p:spPr bwMode="gray">
          <a:xfrm>
            <a:off x="4137127" y="5492735"/>
            <a:ext cx="272131" cy="511724"/>
          </a:xfrm>
          <a:custGeom>
            <a:avLst/>
            <a:gdLst/>
            <a:ahLst/>
            <a:cxnLst>
              <a:cxn ang="0">
                <a:pos x="262" y="84"/>
              </a:cxn>
              <a:cxn ang="0">
                <a:pos x="253" y="83"/>
              </a:cxn>
              <a:cxn ang="0">
                <a:pos x="241" y="84"/>
              </a:cxn>
              <a:cxn ang="0">
                <a:pos x="232" y="78"/>
              </a:cxn>
              <a:cxn ang="0">
                <a:pos x="214" y="85"/>
              </a:cxn>
              <a:cxn ang="0">
                <a:pos x="208" y="95"/>
              </a:cxn>
              <a:cxn ang="0">
                <a:pos x="202" y="94"/>
              </a:cxn>
              <a:cxn ang="0">
                <a:pos x="188" y="87"/>
              </a:cxn>
              <a:cxn ang="0">
                <a:pos x="175" y="83"/>
              </a:cxn>
              <a:cxn ang="0">
                <a:pos x="167" y="70"/>
              </a:cxn>
              <a:cxn ang="0">
                <a:pos x="165" y="53"/>
              </a:cxn>
              <a:cxn ang="0">
                <a:pos x="155" y="46"/>
              </a:cxn>
              <a:cxn ang="0">
                <a:pos x="133" y="41"/>
              </a:cxn>
              <a:cxn ang="0">
                <a:pos x="105" y="41"/>
              </a:cxn>
              <a:cxn ang="0">
                <a:pos x="96" y="41"/>
              </a:cxn>
              <a:cxn ang="0">
                <a:pos x="76" y="24"/>
              </a:cxn>
              <a:cxn ang="0">
                <a:pos x="57" y="33"/>
              </a:cxn>
              <a:cxn ang="0">
                <a:pos x="53" y="24"/>
              </a:cxn>
              <a:cxn ang="0">
                <a:pos x="54" y="4"/>
              </a:cxn>
              <a:cxn ang="0">
                <a:pos x="50" y="3"/>
              </a:cxn>
              <a:cxn ang="0">
                <a:pos x="46" y="24"/>
              </a:cxn>
              <a:cxn ang="0">
                <a:pos x="41" y="23"/>
              </a:cxn>
              <a:cxn ang="0">
                <a:pos x="2" y="11"/>
              </a:cxn>
              <a:cxn ang="0">
                <a:pos x="0" y="83"/>
              </a:cxn>
              <a:cxn ang="0">
                <a:pos x="14" y="84"/>
              </a:cxn>
              <a:cxn ang="0">
                <a:pos x="17" y="74"/>
              </a:cxn>
              <a:cxn ang="0">
                <a:pos x="29" y="68"/>
              </a:cxn>
              <a:cxn ang="0">
                <a:pos x="34" y="63"/>
              </a:cxn>
              <a:cxn ang="0">
                <a:pos x="40" y="60"/>
              </a:cxn>
              <a:cxn ang="0">
                <a:pos x="51" y="63"/>
              </a:cxn>
              <a:cxn ang="0">
                <a:pos x="66" y="67"/>
              </a:cxn>
              <a:cxn ang="0">
                <a:pos x="70" y="84"/>
              </a:cxn>
              <a:cxn ang="0">
                <a:pos x="94" y="87"/>
              </a:cxn>
              <a:cxn ang="0">
                <a:pos x="100" y="97"/>
              </a:cxn>
              <a:cxn ang="0">
                <a:pos x="107" y="110"/>
              </a:cxn>
              <a:cxn ang="0">
                <a:pos x="124" y="122"/>
              </a:cxn>
              <a:cxn ang="0">
                <a:pos x="142" y="132"/>
              </a:cxn>
              <a:cxn ang="0">
                <a:pos x="155" y="142"/>
              </a:cxn>
              <a:cxn ang="0">
                <a:pos x="167" y="145"/>
              </a:cxn>
              <a:cxn ang="0">
                <a:pos x="175" y="158"/>
              </a:cxn>
              <a:cxn ang="0">
                <a:pos x="185" y="162"/>
              </a:cxn>
              <a:cxn ang="0">
                <a:pos x="195" y="166"/>
              </a:cxn>
              <a:cxn ang="0">
                <a:pos x="199" y="152"/>
              </a:cxn>
              <a:cxn ang="0">
                <a:pos x="202" y="147"/>
              </a:cxn>
              <a:cxn ang="0">
                <a:pos x="199" y="135"/>
              </a:cxn>
              <a:cxn ang="0">
                <a:pos x="191" y="125"/>
              </a:cxn>
              <a:cxn ang="0">
                <a:pos x="192" y="121"/>
              </a:cxn>
              <a:cxn ang="0">
                <a:pos x="206" y="115"/>
              </a:cxn>
              <a:cxn ang="0">
                <a:pos x="211" y="108"/>
              </a:cxn>
              <a:cxn ang="0">
                <a:pos x="218" y="100"/>
              </a:cxn>
              <a:cxn ang="0">
                <a:pos x="231" y="97"/>
              </a:cxn>
              <a:cxn ang="0">
                <a:pos x="241" y="94"/>
              </a:cxn>
              <a:cxn ang="0">
                <a:pos x="235" y="107"/>
              </a:cxn>
              <a:cxn ang="0">
                <a:pos x="253" y="104"/>
              </a:cxn>
              <a:cxn ang="0">
                <a:pos x="266" y="104"/>
              </a:cxn>
              <a:cxn ang="0">
                <a:pos x="271" y="100"/>
              </a:cxn>
              <a:cxn ang="0">
                <a:pos x="276" y="94"/>
              </a:cxn>
            </a:cxnLst>
            <a:rect l="0" t="0" r="r" b="b"/>
            <a:pathLst>
              <a:path w="279" h="166">
                <a:moveTo>
                  <a:pt x="276" y="94"/>
                </a:moveTo>
                <a:lnTo>
                  <a:pt x="276" y="94"/>
                </a:lnTo>
                <a:lnTo>
                  <a:pt x="269" y="88"/>
                </a:lnTo>
                <a:lnTo>
                  <a:pt x="262" y="84"/>
                </a:lnTo>
                <a:lnTo>
                  <a:pt x="256" y="83"/>
                </a:lnTo>
                <a:lnTo>
                  <a:pt x="255" y="83"/>
                </a:lnTo>
                <a:lnTo>
                  <a:pt x="253" y="83"/>
                </a:lnTo>
                <a:lnTo>
                  <a:pt x="253" y="83"/>
                </a:lnTo>
                <a:lnTo>
                  <a:pt x="252" y="85"/>
                </a:lnTo>
                <a:lnTo>
                  <a:pt x="248" y="87"/>
                </a:lnTo>
                <a:lnTo>
                  <a:pt x="243" y="85"/>
                </a:lnTo>
                <a:lnTo>
                  <a:pt x="241" y="84"/>
                </a:lnTo>
                <a:lnTo>
                  <a:pt x="241" y="84"/>
                </a:lnTo>
                <a:lnTo>
                  <a:pt x="239" y="81"/>
                </a:lnTo>
                <a:lnTo>
                  <a:pt x="236" y="78"/>
                </a:lnTo>
                <a:lnTo>
                  <a:pt x="232" y="78"/>
                </a:lnTo>
                <a:lnTo>
                  <a:pt x="226" y="80"/>
                </a:lnTo>
                <a:lnTo>
                  <a:pt x="226" y="80"/>
                </a:lnTo>
                <a:lnTo>
                  <a:pt x="219" y="83"/>
                </a:lnTo>
                <a:lnTo>
                  <a:pt x="214" y="85"/>
                </a:lnTo>
                <a:lnTo>
                  <a:pt x="211" y="90"/>
                </a:lnTo>
                <a:lnTo>
                  <a:pt x="209" y="92"/>
                </a:lnTo>
                <a:lnTo>
                  <a:pt x="209" y="92"/>
                </a:lnTo>
                <a:lnTo>
                  <a:pt x="208" y="95"/>
                </a:lnTo>
                <a:lnTo>
                  <a:pt x="205" y="97"/>
                </a:lnTo>
                <a:lnTo>
                  <a:pt x="204" y="97"/>
                </a:lnTo>
                <a:lnTo>
                  <a:pt x="202" y="94"/>
                </a:lnTo>
                <a:lnTo>
                  <a:pt x="202" y="94"/>
                </a:lnTo>
                <a:lnTo>
                  <a:pt x="201" y="91"/>
                </a:lnTo>
                <a:lnTo>
                  <a:pt x="197" y="90"/>
                </a:lnTo>
                <a:lnTo>
                  <a:pt x="188" y="87"/>
                </a:lnTo>
                <a:lnTo>
                  <a:pt x="188" y="87"/>
                </a:lnTo>
                <a:lnTo>
                  <a:pt x="179" y="85"/>
                </a:lnTo>
                <a:lnTo>
                  <a:pt x="177" y="85"/>
                </a:lnTo>
                <a:lnTo>
                  <a:pt x="175" y="84"/>
                </a:lnTo>
                <a:lnTo>
                  <a:pt x="175" y="83"/>
                </a:lnTo>
                <a:lnTo>
                  <a:pt x="175" y="83"/>
                </a:lnTo>
                <a:lnTo>
                  <a:pt x="172" y="78"/>
                </a:lnTo>
                <a:lnTo>
                  <a:pt x="170" y="74"/>
                </a:lnTo>
                <a:lnTo>
                  <a:pt x="167" y="70"/>
                </a:lnTo>
                <a:lnTo>
                  <a:pt x="165" y="65"/>
                </a:lnTo>
                <a:lnTo>
                  <a:pt x="165" y="65"/>
                </a:lnTo>
                <a:lnTo>
                  <a:pt x="165" y="57"/>
                </a:lnTo>
                <a:lnTo>
                  <a:pt x="165" y="53"/>
                </a:lnTo>
                <a:lnTo>
                  <a:pt x="162" y="51"/>
                </a:lnTo>
                <a:lnTo>
                  <a:pt x="162" y="51"/>
                </a:lnTo>
                <a:lnTo>
                  <a:pt x="158" y="48"/>
                </a:lnTo>
                <a:lnTo>
                  <a:pt x="155" y="46"/>
                </a:lnTo>
                <a:lnTo>
                  <a:pt x="152" y="43"/>
                </a:lnTo>
                <a:lnTo>
                  <a:pt x="150" y="41"/>
                </a:lnTo>
                <a:lnTo>
                  <a:pt x="150" y="41"/>
                </a:lnTo>
                <a:lnTo>
                  <a:pt x="133" y="41"/>
                </a:lnTo>
                <a:lnTo>
                  <a:pt x="117" y="40"/>
                </a:lnTo>
                <a:lnTo>
                  <a:pt x="117" y="40"/>
                </a:lnTo>
                <a:lnTo>
                  <a:pt x="113" y="40"/>
                </a:lnTo>
                <a:lnTo>
                  <a:pt x="105" y="41"/>
                </a:lnTo>
                <a:lnTo>
                  <a:pt x="100" y="43"/>
                </a:lnTo>
                <a:lnTo>
                  <a:pt x="97" y="43"/>
                </a:lnTo>
                <a:lnTo>
                  <a:pt x="96" y="41"/>
                </a:lnTo>
                <a:lnTo>
                  <a:pt x="96" y="41"/>
                </a:lnTo>
                <a:lnTo>
                  <a:pt x="88" y="31"/>
                </a:lnTo>
                <a:lnTo>
                  <a:pt x="77" y="21"/>
                </a:lnTo>
                <a:lnTo>
                  <a:pt x="77" y="21"/>
                </a:lnTo>
                <a:lnTo>
                  <a:pt x="76" y="24"/>
                </a:lnTo>
                <a:lnTo>
                  <a:pt x="73" y="28"/>
                </a:lnTo>
                <a:lnTo>
                  <a:pt x="73" y="28"/>
                </a:lnTo>
                <a:lnTo>
                  <a:pt x="64" y="33"/>
                </a:lnTo>
                <a:lnTo>
                  <a:pt x="57" y="33"/>
                </a:lnTo>
                <a:lnTo>
                  <a:pt x="54" y="33"/>
                </a:lnTo>
                <a:lnTo>
                  <a:pt x="53" y="31"/>
                </a:lnTo>
                <a:lnTo>
                  <a:pt x="53" y="28"/>
                </a:lnTo>
                <a:lnTo>
                  <a:pt x="53" y="24"/>
                </a:lnTo>
                <a:lnTo>
                  <a:pt x="53" y="24"/>
                </a:lnTo>
                <a:lnTo>
                  <a:pt x="56" y="17"/>
                </a:lnTo>
                <a:lnTo>
                  <a:pt x="56" y="9"/>
                </a:lnTo>
                <a:lnTo>
                  <a:pt x="54" y="4"/>
                </a:lnTo>
                <a:lnTo>
                  <a:pt x="53" y="3"/>
                </a:lnTo>
                <a:lnTo>
                  <a:pt x="51" y="1"/>
                </a:lnTo>
                <a:lnTo>
                  <a:pt x="51" y="1"/>
                </a:lnTo>
                <a:lnTo>
                  <a:pt x="50" y="3"/>
                </a:lnTo>
                <a:lnTo>
                  <a:pt x="49" y="6"/>
                </a:lnTo>
                <a:lnTo>
                  <a:pt x="47" y="13"/>
                </a:lnTo>
                <a:lnTo>
                  <a:pt x="47" y="21"/>
                </a:lnTo>
                <a:lnTo>
                  <a:pt x="46" y="24"/>
                </a:lnTo>
                <a:lnTo>
                  <a:pt x="44" y="26"/>
                </a:lnTo>
                <a:lnTo>
                  <a:pt x="44" y="26"/>
                </a:lnTo>
                <a:lnTo>
                  <a:pt x="43" y="24"/>
                </a:lnTo>
                <a:lnTo>
                  <a:pt x="41" y="23"/>
                </a:lnTo>
                <a:lnTo>
                  <a:pt x="40" y="17"/>
                </a:lnTo>
                <a:lnTo>
                  <a:pt x="40" y="9"/>
                </a:lnTo>
                <a:lnTo>
                  <a:pt x="43" y="0"/>
                </a:lnTo>
                <a:lnTo>
                  <a:pt x="2" y="11"/>
                </a:lnTo>
                <a:lnTo>
                  <a:pt x="0" y="83"/>
                </a:lnTo>
                <a:lnTo>
                  <a:pt x="0" y="83"/>
                </a:lnTo>
                <a:lnTo>
                  <a:pt x="0" y="83"/>
                </a:lnTo>
                <a:lnTo>
                  <a:pt x="0" y="83"/>
                </a:lnTo>
                <a:lnTo>
                  <a:pt x="6" y="84"/>
                </a:lnTo>
                <a:lnTo>
                  <a:pt x="12" y="85"/>
                </a:lnTo>
                <a:lnTo>
                  <a:pt x="12" y="85"/>
                </a:lnTo>
                <a:lnTo>
                  <a:pt x="14" y="84"/>
                </a:lnTo>
                <a:lnTo>
                  <a:pt x="16" y="83"/>
                </a:lnTo>
                <a:lnTo>
                  <a:pt x="17" y="77"/>
                </a:lnTo>
                <a:lnTo>
                  <a:pt x="17" y="77"/>
                </a:lnTo>
                <a:lnTo>
                  <a:pt x="17" y="74"/>
                </a:lnTo>
                <a:lnTo>
                  <a:pt x="20" y="71"/>
                </a:lnTo>
                <a:lnTo>
                  <a:pt x="24" y="70"/>
                </a:lnTo>
                <a:lnTo>
                  <a:pt x="29" y="68"/>
                </a:lnTo>
                <a:lnTo>
                  <a:pt x="29" y="68"/>
                </a:lnTo>
                <a:lnTo>
                  <a:pt x="30" y="68"/>
                </a:lnTo>
                <a:lnTo>
                  <a:pt x="32" y="65"/>
                </a:lnTo>
                <a:lnTo>
                  <a:pt x="33" y="64"/>
                </a:lnTo>
                <a:lnTo>
                  <a:pt x="34" y="63"/>
                </a:lnTo>
                <a:lnTo>
                  <a:pt x="34" y="63"/>
                </a:lnTo>
                <a:lnTo>
                  <a:pt x="37" y="61"/>
                </a:lnTo>
                <a:lnTo>
                  <a:pt x="40" y="60"/>
                </a:lnTo>
                <a:lnTo>
                  <a:pt x="40" y="60"/>
                </a:lnTo>
                <a:lnTo>
                  <a:pt x="43" y="58"/>
                </a:lnTo>
                <a:lnTo>
                  <a:pt x="46" y="58"/>
                </a:lnTo>
                <a:lnTo>
                  <a:pt x="51" y="63"/>
                </a:lnTo>
                <a:lnTo>
                  <a:pt x="51" y="63"/>
                </a:lnTo>
                <a:lnTo>
                  <a:pt x="57" y="64"/>
                </a:lnTo>
                <a:lnTo>
                  <a:pt x="64" y="67"/>
                </a:lnTo>
                <a:lnTo>
                  <a:pt x="64" y="67"/>
                </a:lnTo>
                <a:lnTo>
                  <a:pt x="66" y="67"/>
                </a:lnTo>
                <a:lnTo>
                  <a:pt x="67" y="68"/>
                </a:lnTo>
                <a:lnTo>
                  <a:pt x="69" y="74"/>
                </a:lnTo>
                <a:lnTo>
                  <a:pt x="70" y="84"/>
                </a:lnTo>
                <a:lnTo>
                  <a:pt x="70" y="84"/>
                </a:lnTo>
                <a:lnTo>
                  <a:pt x="70" y="84"/>
                </a:lnTo>
                <a:lnTo>
                  <a:pt x="73" y="85"/>
                </a:lnTo>
                <a:lnTo>
                  <a:pt x="80" y="85"/>
                </a:lnTo>
                <a:lnTo>
                  <a:pt x="94" y="87"/>
                </a:lnTo>
                <a:lnTo>
                  <a:pt x="94" y="87"/>
                </a:lnTo>
                <a:lnTo>
                  <a:pt x="96" y="87"/>
                </a:lnTo>
                <a:lnTo>
                  <a:pt x="97" y="90"/>
                </a:lnTo>
                <a:lnTo>
                  <a:pt x="100" y="97"/>
                </a:lnTo>
                <a:lnTo>
                  <a:pt x="100" y="97"/>
                </a:lnTo>
                <a:lnTo>
                  <a:pt x="104" y="104"/>
                </a:lnTo>
                <a:lnTo>
                  <a:pt x="107" y="110"/>
                </a:lnTo>
                <a:lnTo>
                  <a:pt x="107" y="110"/>
                </a:lnTo>
                <a:lnTo>
                  <a:pt x="110" y="112"/>
                </a:lnTo>
                <a:lnTo>
                  <a:pt x="114" y="115"/>
                </a:lnTo>
                <a:lnTo>
                  <a:pt x="120" y="118"/>
                </a:lnTo>
                <a:lnTo>
                  <a:pt x="124" y="122"/>
                </a:lnTo>
                <a:lnTo>
                  <a:pt x="124" y="122"/>
                </a:lnTo>
                <a:lnTo>
                  <a:pt x="127" y="125"/>
                </a:lnTo>
                <a:lnTo>
                  <a:pt x="131" y="128"/>
                </a:lnTo>
                <a:lnTo>
                  <a:pt x="142" y="132"/>
                </a:lnTo>
                <a:lnTo>
                  <a:pt x="142" y="132"/>
                </a:lnTo>
                <a:lnTo>
                  <a:pt x="147" y="135"/>
                </a:lnTo>
                <a:lnTo>
                  <a:pt x="151" y="139"/>
                </a:lnTo>
                <a:lnTo>
                  <a:pt x="155" y="142"/>
                </a:lnTo>
                <a:lnTo>
                  <a:pt x="158" y="144"/>
                </a:lnTo>
                <a:lnTo>
                  <a:pt x="158" y="144"/>
                </a:lnTo>
                <a:lnTo>
                  <a:pt x="162" y="144"/>
                </a:lnTo>
                <a:lnTo>
                  <a:pt x="167" y="145"/>
                </a:lnTo>
                <a:lnTo>
                  <a:pt x="172" y="148"/>
                </a:lnTo>
                <a:lnTo>
                  <a:pt x="174" y="159"/>
                </a:lnTo>
                <a:lnTo>
                  <a:pt x="174" y="159"/>
                </a:lnTo>
                <a:lnTo>
                  <a:pt x="175" y="158"/>
                </a:lnTo>
                <a:lnTo>
                  <a:pt x="175" y="158"/>
                </a:lnTo>
                <a:lnTo>
                  <a:pt x="179" y="158"/>
                </a:lnTo>
                <a:lnTo>
                  <a:pt x="182" y="161"/>
                </a:lnTo>
                <a:lnTo>
                  <a:pt x="185" y="162"/>
                </a:lnTo>
                <a:lnTo>
                  <a:pt x="188" y="164"/>
                </a:lnTo>
                <a:lnTo>
                  <a:pt x="188" y="164"/>
                </a:lnTo>
                <a:lnTo>
                  <a:pt x="192" y="164"/>
                </a:lnTo>
                <a:lnTo>
                  <a:pt x="195" y="166"/>
                </a:lnTo>
                <a:lnTo>
                  <a:pt x="195" y="166"/>
                </a:lnTo>
                <a:lnTo>
                  <a:pt x="195" y="159"/>
                </a:lnTo>
                <a:lnTo>
                  <a:pt x="197" y="155"/>
                </a:lnTo>
                <a:lnTo>
                  <a:pt x="199" y="152"/>
                </a:lnTo>
                <a:lnTo>
                  <a:pt x="202" y="149"/>
                </a:lnTo>
                <a:lnTo>
                  <a:pt x="202" y="149"/>
                </a:lnTo>
                <a:lnTo>
                  <a:pt x="202" y="148"/>
                </a:lnTo>
                <a:lnTo>
                  <a:pt x="202" y="147"/>
                </a:lnTo>
                <a:lnTo>
                  <a:pt x="202" y="142"/>
                </a:lnTo>
                <a:lnTo>
                  <a:pt x="201" y="139"/>
                </a:lnTo>
                <a:lnTo>
                  <a:pt x="199" y="135"/>
                </a:lnTo>
                <a:lnTo>
                  <a:pt x="199" y="135"/>
                </a:lnTo>
                <a:lnTo>
                  <a:pt x="199" y="134"/>
                </a:lnTo>
                <a:lnTo>
                  <a:pt x="198" y="131"/>
                </a:lnTo>
                <a:lnTo>
                  <a:pt x="195" y="128"/>
                </a:lnTo>
                <a:lnTo>
                  <a:pt x="191" y="125"/>
                </a:lnTo>
                <a:lnTo>
                  <a:pt x="189" y="124"/>
                </a:lnTo>
                <a:lnTo>
                  <a:pt x="189" y="122"/>
                </a:lnTo>
                <a:lnTo>
                  <a:pt x="189" y="122"/>
                </a:lnTo>
                <a:lnTo>
                  <a:pt x="192" y="121"/>
                </a:lnTo>
                <a:lnTo>
                  <a:pt x="197" y="120"/>
                </a:lnTo>
                <a:lnTo>
                  <a:pt x="205" y="117"/>
                </a:lnTo>
                <a:lnTo>
                  <a:pt x="205" y="117"/>
                </a:lnTo>
                <a:lnTo>
                  <a:pt x="206" y="115"/>
                </a:lnTo>
                <a:lnTo>
                  <a:pt x="208" y="112"/>
                </a:lnTo>
                <a:lnTo>
                  <a:pt x="208" y="110"/>
                </a:lnTo>
                <a:lnTo>
                  <a:pt x="211" y="108"/>
                </a:lnTo>
                <a:lnTo>
                  <a:pt x="211" y="108"/>
                </a:lnTo>
                <a:lnTo>
                  <a:pt x="212" y="107"/>
                </a:lnTo>
                <a:lnTo>
                  <a:pt x="215" y="105"/>
                </a:lnTo>
                <a:lnTo>
                  <a:pt x="218" y="100"/>
                </a:lnTo>
                <a:lnTo>
                  <a:pt x="218" y="100"/>
                </a:lnTo>
                <a:lnTo>
                  <a:pt x="219" y="98"/>
                </a:lnTo>
                <a:lnTo>
                  <a:pt x="224" y="98"/>
                </a:lnTo>
                <a:lnTo>
                  <a:pt x="226" y="98"/>
                </a:lnTo>
                <a:lnTo>
                  <a:pt x="231" y="97"/>
                </a:lnTo>
                <a:lnTo>
                  <a:pt x="231" y="97"/>
                </a:lnTo>
                <a:lnTo>
                  <a:pt x="236" y="94"/>
                </a:lnTo>
                <a:lnTo>
                  <a:pt x="239" y="94"/>
                </a:lnTo>
                <a:lnTo>
                  <a:pt x="241" y="94"/>
                </a:lnTo>
                <a:lnTo>
                  <a:pt x="241" y="94"/>
                </a:lnTo>
                <a:lnTo>
                  <a:pt x="241" y="97"/>
                </a:lnTo>
                <a:lnTo>
                  <a:pt x="239" y="100"/>
                </a:lnTo>
                <a:lnTo>
                  <a:pt x="235" y="107"/>
                </a:lnTo>
                <a:lnTo>
                  <a:pt x="235" y="107"/>
                </a:lnTo>
                <a:lnTo>
                  <a:pt x="246" y="107"/>
                </a:lnTo>
                <a:lnTo>
                  <a:pt x="251" y="105"/>
                </a:lnTo>
                <a:lnTo>
                  <a:pt x="253" y="104"/>
                </a:lnTo>
                <a:lnTo>
                  <a:pt x="253" y="104"/>
                </a:lnTo>
                <a:lnTo>
                  <a:pt x="256" y="104"/>
                </a:lnTo>
                <a:lnTo>
                  <a:pt x="261" y="104"/>
                </a:lnTo>
                <a:lnTo>
                  <a:pt x="266" y="104"/>
                </a:lnTo>
                <a:lnTo>
                  <a:pt x="268" y="104"/>
                </a:lnTo>
                <a:lnTo>
                  <a:pt x="269" y="101"/>
                </a:lnTo>
                <a:lnTo>
                  <a:pt x="269" y="101"/>
                </a:lnTo>
                <a:lnTo>
                  <a:pt x="271" y="100"/>
                </a:lnTo>
                <a:lnTo>
                  <a:pt x="272" y="98"/>
                </a:lnTo>
                <a:lnTo>
                  <a:pt x="276" y="98"/>
                </a:lnTo>
                <a:lnTo>
                  <a:pt x="279" y="97"/>
                </a:lnTo>
                <a:lnTo>
                  <a:pt x="276" y="94"/>
                </a:lnTo>
                <a:lnTo>
                  <a:pt x="276" y="9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39" name="Freeform 327">
            <a:extLst>
              <a:ext uri="{FF2B5EF4-FFF2-40B4-BE49-F238E27FC236}">
                <a16:creationId xmlns:a16="http://schemas.microsoft.com/office/drawing/2014/main" id="{FF5F6771-7565-D13D-6C7E-7778D3730908}"/>
              </a:ext>
            </a:extLst>
          </p:cNvPr>
          <p:cNvSpPr>
            <a:spLocks/>
          </p:cNvSpPr>
          <p:nvPr/>
        </p:nvSpPr>
        <p:spPr bwMode="gray">
          <a:xfrm>
            <a:off x="3345117" y="3593802"/>
            <a:ext cx="401857" cy="1057364"/>
          </a:xfrm>
          <a:custGeom>
            <a:avLst/>
            <a:gdLst/>
            <a:ahLst/>
            <a:cxnLst>
              <a:cxn ang="0">
                <a:pos x="383" y="30"/>
              </a:cxn>
              <a:cxn ang="0">
                <a:pos x="411" y="21"/>
              </a:cxn>
              <a:cxn ang="0">
                <a:pos x="375" y="9"/>
              </a:cxn>
              <a:cxn ang="0">
                <a:pos x="368" y="9"/>
              </a:cxn>
              <a:cxn ang="0">
                <a:pos x="346" y="20"/>
              </a:cxn>
              <a:cxn ang="0">
                <a:pos x="320" y="27"/>
              </a:cxn>
              <a:cxn ang="0">
                <a:pos x="333" y="4"/>
              </a:cxn>
              <a:cxn ang="0">
                <a:pos x="309" y="6"/>
              </a:cxn>
              <a:cxn ang="0">
                <a:pos x="293" y="14"/>
              </a:cxn>
              <a:cxn ang="0">
                <a:pos x="284" y="33"/>
              </a:cxn>
              <a:cxn ang="0">
                <a:pos x="289" y="13"/>
              </a:cxn>
              <a:cxn ang="0">
                <a:pos x="269" y="13"/>
              </a:cxn>
              <a:cxn ang="0">
                <a:pos x="257" y="26"/>
              </a:cxn>
              <a:cxn ang="0">
                <a:pos x="253" y="33"/>
              </a:cxn>
              <a:cxn ang="0">
                <a:pos x="249" y="41"/>
              </a:cxn>
              <a:cxn ang="0">
                <a:pos x="232" y="36"/>
              </a:cxn>
              <a:cxn ang="0">
                <a:pos x="219" y="38"/>
              </a:cxn>
              <a:cxn ang="0">
                <a:pos x="203" y="44"/>
              </a:cxn>
              <a:cxn ang="0">
                <a:pos x="196" y="57"/>
              </a:cxn>
              <a:cxn ang="0">
                <a:pos x="189" y="65"/>
              </a:cxn>
              <a:cxn ang="0">
                <a:pos x="172" y="68"/>
              </a:cxn>
              <a:cxn ang="0">
                <a:pos x="158" y="67"/>
              </a:cxn>
              <a:cxn ang="0">
                <a:pos x="129" y="90"/>
              </a:cxn>
              <a:cxn ang="0">
                <a:pos x="161" y="78"/>
              </a:cxn>
              <a:cxn ang="0">
                <a:pos x="183" y="78"/>
              </a:cxn>
              <a:cxn ang="0">
                <a:pos x="171" y="84"/>
              </a:cxn>
              <a:cxn ang="0">
                <a:pos x="151" y="105"/>
              </a:cxn>
              <a:cxn ang="0">
                <a:pos x="127" y="142"/>
              </a:cxn>
              <a:cxn ang="0">
                <a:pos x="118" y="168"/>
              </a:cxn>
              <a:cxn ang="0">
                <a:pos x="107" y="182"/>
              </a:cxn>
              <a:cxn ang="0">
                <a:pos x="82" y="194"/>
              </a:cxn>
              <a:cxn ang="0">
                <a:pos x="65" y="211"/>
              </a:cxn>
              <a:cxn ang="0">
                <a:pos x="50" y="221"/>
              </a:cxn>
              <a:cxn ang="0">
                <a:pos x="43" y="233"/>
              </a:cxn>
              <a:cxn ang="0">
                <a:pos x="13" y="246"/>
              </a:cxn>
              <a:cxn ang="0">
                <a:pos x="4" y="260"/>
              </a:cxn>
              <a:cxn ang="0">
                <a:pos x="3" y="282"/>
              </a:cxn>
              <a:cxn ang="0">
                <a:pos x="14" y="296"/>
              </a:cxn>
              <a:cxn ang="0">
                <a:pos x="16" y="302"/>
              </a:cxn>
              <a:cxn ang="0">
                <a:pos x="4" y="304"/>
              </a:cxn>
              <a:cxn ang="0">
                <a:pos x="18" y="312"/>
              </a:cxn>
              <a:cxn ang="0">
                <a:pos x="8" y="327"/>
              </a:cxn>
              <a:cxn ang="0">
                <a:pos x="75" y="322"/>
              </a:cxn>
              <a:cxn ang="0">
                <a:pos x="92" y="312"/>
              </a:cxn>
              <a:cxn ang="0">
                <a:pos x="109" y="313"/>
              </a:cxn>
              <a:cxn ang="0">
                <a:pos x="122" y="285"/>
              </a:cxn>
              <a:cxn ang="0">
                <a:pos x="125" y="262"/>
              </a:cxn>
              <a:cxn ang="0">
                <a:pos x="117" y="223"/>
              </a:cxn>
              <a:cxn ang="0">
                <a:pos x="142" y="198"/>
              </a:cxn>
              <a:cxn ang="0">
                <a:pos x="151" y="162"/>
              </a:cxn>
              <a:cxn ang="0">
                <a:pos x="166" y="135"/>
              </a:cxn>
              <a:cxn ang="0">
                <a:pos x="183" y="102"/>
              </a:cxn>
              <a:cxn ang="0">
                <a:pos x="209" y="74"/>
              </a:cxn>
              <a:cxn ang="0">
                <a:pos x="240" y="74"/>
              </a:cxn>
              <a:cxn ang="0">
                <a:pos x="262" y="54"/>
              </a:cxn>
              <a:cxn ang="0">
                <a:pos x="309" y="68"/>
              </a:cxn>
              <a:cxn ang="0">
                <a:pos x="327" y="63"/>
              </a:cxn>
              <a:cxn ang="0">
                <a:pos x="344" y="36"/>
              </a:cxn>
              <a:cxn ang="0">
                <a:pos x="383" y="46"/>
              </a:cxn>
              <a:cxn ang="0">
                <a:pos x="408" y="44"/>
              </a:cxn>
            </a:cxnLst>
            <a:rect l="0" t="0" r="r" b="b"/>
            <a:pathLst>
              <a:path w="412" h="343">
                <a:moveTo>
                  <a:pt x="400" y="40"/>
                </a:moveTo>
                <a:lnTo>
                  <a:pt x="400" y="40"/>
                </a:lnTo>
                <a:lnTo>
                  <a:pt x="398" y="41"/>
                </a:lnTo>
                <a:lnTo>
                  <a:pt x="395" y="41"/>
                </a:lnTo>
                <a:lnTo>
                  <a:pt x="394" y="41"/>
                </a:lnTo>
                <a:lnTo>
                  <a:pt x="393" y="38"/>
                </a:lnTo>
                <a:lnTo>
                  <a:pt x="393" y="38"/>
                </a:lnTo>
                <a:lnTo>
                  <a:pt x="391" y="36"/>
                </a:lnTo>
                <a:lnTo>
                  <a:pt x="388" y="34"/>
                </a:lnTo>
                <a:lnTo>
                  <a:pt x="384" y="31"/>
                </a:lnTo>
                <a:lnTo>
                  <a:pt x="383" y="30"/>
                </a:lnTo>
                <a:lnTo>
                  <a:pt x="383" y="30"/>
                </a:lnTo>
                <a:lnTo>
                  <a:pt x="383" y="30"/>
                </a:lnTo>
                <a:lnTo>
                  <a:pt x="385" y="30"/>
                </a:lnTo>
                <a:lnTo>
                  <a:pt x="391" y="31"/>
                </a:lnTo>
                <a:lnTo>
                  <a:pt x="391" y="31"/>
                </a:lnTo>
                <a:lnTo>
                  <a:pt x="393" y="33"/>
                </a:lnTo>
                <a:lnTo>
                  <a:pt x="395" y="31"/>
                </a:lnTo>
                <a:lnTo>
                  <a:pt x="401" y="28"/>
                </a:lnTo>
                <a:lnTo>
                  <a:pt x="401" y="28"/>
                </a:lnTo>
                <a:lnTo>
                  <a:pt x="404" y="26"/>
                </a:lnTo>
                <a:lnTo>
                  <a:pt x="408" y="26"/>
                </a:lnTo>
                <a:lnTo>
                  <a:pt x="411" y="26"/>
                </a:lnTo>
                <a:lnTo>
                  <a:pt x="412" y="24"/>
                </a:lnTo>
                <a:lnTo>
                  <a:pt x="412" y="24"/>
                </a:lnTo>
                <a:lnTo>
                  <a:pt x="411" y="21"/>
                </a:lnTo>
                <a:lnTo>
                  <a:pt x="408" y="19"/>
                </a:lnTo>
                <a:lnTo>
                  <a:pt x="404" y="16"/>
                </a:lnTo>
                <a:lnTo>
                  <a:pt x="404" y="16"/>
                </a:lnTo>
                <a:lnTo>
                  <a:pt x="400" y="13"/>
                </a:lnTo>
                <a:lnTo>
                  <a:pt x="395" y="11"/>
                </a:lnTo>
                <a:lnTo>
                  <a:pt x="391" y="11"/>
                </a:lnTo>
                <a:lnTo>
                  <a:pt x="391" y="11"/>
                </a:lnTo>
                <a:lnTo>
                  <a:pt x="388" y="11"/>
                </a:lnTo>
                <a:lnTo>
                  <a:pt x="387" y="11"/>
                </a:lnTo>
                <a:lnTo>
                  <a:pt x="383" y="7"/>
                </a:lnTo>
                <a:lnTo>
                  <a:pt x="383" y="7"/>
                </a:lnTo>
                <a:lnTo>
                  <a:pt x="380" y="7"/>
                </a:lnTo>
                <a:lnTo>
                  <a:pt x="375" y="9"/>
                </a:lnTo>
                <a:lnTo>
                  <a:pt x="373" y="11"/>
                </a:lnTo>
                <a:lnTo>
                  <a:pt x="371" y="16"/>
                </a:lnTo>
                <a:lnTo>
                  <a:pt x="371" y="16"/>
                </a:lnTo>
                <a:lnTo>
                  <a:pt x="370" y="20"/>
                </a:lnTo>
                <a:lnTo>
                  <a:pt x="368" y="20"/>
                </a:lnTo>
                <a:lnTo>
                  <a:pt x="367" y="20"/>
                </a:lnTo>
                <a:lnTo>
                  <a:pt x="367" y="17"/>
                </a:lnTo>
                <a:lnTo>
                  <a:pt x="367" y="17"/>
                </a:lnTo>
                <a:lnTo>
                  <a:pt x="367" y="14"/>
                </a:lnTo>
                <a:lnTo>
                  <a:pt x="367" y="11"/>
                </a:lnTo>
                <a:lnTo>
                  <a:pt x="367" y="10"/>
                </a:lnTo>
                <a:lnTo>
                  <a:pt x="368" y="9"/>
                </a:lnTo>
                <a:lnTo>
                  <a:pt x="368" y="9"/>
                </a:lnTo>
                <a:lnTo>
                  <a:pt x="371" y="7"/>
                </a:lnTo>
                <a:lnTo>
                  <a:pt x="370" y="4"/>
                </a:lnTo>
                <a:lnTo>
                  <a:pt x="367" y="1"/>
                </a:lnTo>
                <a:lnTo>
                  <a:pt x="363" y="0"/>
                </a:lnTo>
                <a:lnTo>
                  <a:pt x="363" y="0"/>
                </a:lnTo>
                <a:lnTo>
                  <a:pt x="357" y="0"/>
                </a:lnTo>
                <a:lnTo>
                  <a:pt x="353" y="3"/>
                </a:lnTo>
                <a:lnTo>
                  <a:pt x="351" y="6"/>
                </a:lnTo>
                <a:lnTo>
                  <a:pt x="353" y="9"/>
                </a:lnTo>
                <a:lnTo>
                  <a:pt x="353" y="9"/>
                </a:lnTo>
                <a:lnTo>
                  <a:pt x="351" y="11"/>
                </a:lnTo>
                <a:lnTo>
                  <a:pt x="350" y="16"/>
                </a:lnTo>
                <a:lnTo>
                  <a:pt x="346" y="20"/>
                </a:lnTo>
                <a:lnTo>
                  <a:pt x="343" y="21"/>
                </a:lnTo>
                <a:lnTo>
                  <a:pt x="343" y="21"/>
                </a:lnTo>
                <a:lnTo>
                  <a:pt x="341" y="20"/>
                </a:lnTo>
                <a:lnTo>
                  <a:pt x="341" y="20"/>
                </a:lnTo>
                <a:lnTo>
                  <a:pt x="341" y="16"/>
                </a:lnTo>
                <a:lnTo>
                  <a:pt x="343" y="7"/>
                </a:lnTo>
                <a:lnTo>
                  <a:pt x="343" y="7"/>
                </a:lnTo>
                <a:lnTo>
                  <a:pt x="341" y="6"/>
                </a:lnTo>
                <a:lnTo>
                  <a:pt x="340" y="6"/>
                </a:lnTo>
                <a:lnTo>
                  <a:pt x="333" y="13"/>
                </a:lnTo>
                <a:lnTo>
                  <a:pt x="333" y="13"/>
                </a:lnTo>
                <a:lnTo>
                  <a:pt x="324" y="23"/>
                </a:lnTo>
                <a:lnTo>
                  <a:pt x="320" y="27"/>
                </a:lnTo>
                <a:lnTo>
                  <a:pt x="317" y="28"/>
                </a:lnTo>
                <a:lnTo>
                  <a:pt x="317" y="28"/>
                </a:lnTo>
                <a:lnTo>
                  <a:pt x="316" y="27"/>
                </a:lnTo>
                <a:lnTo>
                  <a:pt x="314" y="24"/>
                </a:lnTo>
                <a:lnTo>
                  <a:pt x="316" y="21"/>
                </a:lnTo>
                <a:lnTo>
                  <a:pt x="320" y="19"/>
                </a:lnTo>
                <a:lnTo>
                  <a:pt x="320" y="19"/>
                </a:lnTo>
                <a:lnTo>
                  <a:pt x="324" y="14"/>
                </a:lnTo>
                <a:lnTo>
                  <a:pt x="326" y="10"/>
                </a:lnTo>
                <a:lnTo>
                  <a:pt x="329" y="7"/>
                </a:lnTo>
                <a:lnTo>
                  <a:pt x="330" y="6"/>
                </a:lnTo>
                <a:lnTo>
                  <a:pt x="330" y="6"/>
                </a:lnTo>
                <a:lnTo>
                  <a:pt x="333" y="4"/>
                </a:lnTo>
                <a:lnTo>
                  <a:pt x="333" y="3"/>
                </a:lnTo>
                <a:lnTo>
                  <a:pt x="331" y="1"/>
                </a:lnTo>
                <a:lnTo>
                  <a:pt x="329" y="0"/>
                </a:lnTo>
                <a:lnTo>
                  <a:pt x="329" y="0"/>
                </a:lnTo>
                <a:lnTo>
                  <a:pt x="324" y="0"/>
                </a:lnTo>
                <a:lnTo>
                  <a:pt x="323" y="1"/>
                </a:lnTo>
                <a:lnTo>
                  <a:pt x="320" y="7"/>
                </a:lnTo>
                <a:lnTo>
                  <a:pt x="320" y="7"/>
                </a:lnTo>
                <a:lnTo>
                  <a:pt x="317" y="7"/>
                </a:lnTo>
                <a:lnTo>
                  <a:pt x="313" y="6"/>
                </a:lnTo>
                <a:lnTo>
                  <a:pt x="310" y="4"/>
                </a:lnTo>
                <a:lnTo>
                  <a:pt x="309" y="6"/>
                </a:lnTo>
                <a:lnTo>
                  <a:pt x="309" y="6"/>
                </a:lnTo>
                <a:lnTo>
                  <a:pt x="307" y="6"/>
                </a:lnTo>
                <a:lnTo>
                  <a:pt x="306" y="7"/>
                </a:lnTo>
                <a:lnTo>
                  <a:pt x="304" y="9"/>
                </a:lnTo>
                <a:lnTo>
                  <a:pt x="306" y="11"/>
                </a:lnTo>
                <a:lnTo>
                  <a:pt x="306" y="11"/>
                </a:lnTo>
                <a:lnTo>
                  <a:pt x="306" y="14"/>
                </a:lnTo>
                <a:lnTo>
                  <a:pt x="306" y="16"/>
                </a:lnTo>
                <a:lnTo>
                  <a:pt x="304" y="16"/>
                </a:lnTo>
                <a:lnTo>
                  <a:pt x="302" y="14"/>
                </a:lnTo>
                <a:lnTo>
                  <a:pt x="302" y="14"/>
                </a:lnTo>
                <a:lnTo>
                  <a:pt x="300" y="11"/>
                </a:lnTo>
                <a:lnTo>
                  <a:pt x="297" y="13"/>
                </a:lnTo>
                <a:lnTo>
                  <a:pt x="293" y="14"/>
                </a:lnTo>
                <a:lnTo>
                  <a:pt x="292" y="17"/>
                </a:lnTo>
                <a:lnTo>
                  <a:pt x="292" y="17"/>
                </a:lnTo>
                <a:lnTo>
                  <a:pt x="289" y="20"/>
                </a:lnTo>
                <a:lnTo>
                  <a:pt x="287" y="21"/>
                </a:lnTo>
                <a:lnTo>
                  <a:pt x="286" y="23"/>
                </a:lnTo>
                <a:lnTo>
                  <a:pt x="287" y="24"/>
                </a:lnTo>
                <a:lnTo>
                  <a:pt x="287" y="24"/>
                </a:lnTo>
                <a:lnTo>
                  <a:pt x="289" y="26"/>
                </a:lnTo>
                <a:lnTo>
                  <a:pt x="289" y="28"/>
                </a:lnTo>
                <a:lnTo>
                  <a:pt x="287" y="31"/>
                </a:lnTo>
                <a:lnTo>
                  <a:pt x="286" y="33"/>
                </a:lnTo>
                <a:lnTo>
                  <a:pt x="286" y="33"/>
                </a:lnTo>
                <a:lnTo>
                  <a:pt x="284" y="33"/>
                </a:lnTo>
                <a:lnTo>
                  <a:pt x="283" y="31"/>
                </a:lnTo>
                <a:lnTo>
                  <a:pt x="282" y="27"/>
                </a:lnTo>
                <a:lnTo>
                  <a:pt x="282" y="24"/>
                </a:lnTo>
                <a:lnTo>
                  <a:pt x="280" y="23"/>
                </a:lnTo>
                <a:lnTo>
                  <a:pt x="280" y="23"/>
                </a:lnTo>
                <a:lnTo>
                  <a:pt x="280" y="23"/>
                </a:lnTo>
                <a:lnTo>
                  <a:pt x="277" y="21"/>
                </a:lnTo>
                <a:lnTo>
                  <a:pt x="279" y="20"/>
                </a:lnTo>
                <a:lnTo>
                  <a:pt x="280" y="17"/>
                </a:lnTo>
                <a:lnTo>
                  <a:pt x="283" y="16"/>
                </a:lnTo>
                <a:lnTo>
                  <a:pt x="283" y="16"/>
                </a:lnTo>
                <a:lnTo>
                  <a:pt x="286" y="16"/>
                </a:lnTo>
                <a:lnTo>
                  <a:pt x="289" y="13"/>
                </a:lnTo>
                <a:lnTo>
                  <a:pt x="290" y="10"/>
                </a:lnTo>
                <a:lnTo>
                  <a:pt x="292" y="9"/>
                </a:lnTo>
                <a:lnTo>
                  <a:pt x="292" y="9"/>
                </a:lnTo>
                <a:lnTo>
                  <a:pt x="290" y="7"/>
                </a:lnTo>
                <a:lnTo>
                  <a:pt x="289" y="6"/>
                </a:lnTo>
                <a:lnTo>
                  <a:pt x="286" y="7"/>
                </a:lnTo>
                <a:lnTo>
                  <a:pt x="286" y="10"/>
                </a:lnTo>
                <a:lnTo>
                  <a:pt x="286" y="10"/>
                </a:lnTo>
                <a:lnTo>
                  <a:pt x="284" y="11"/>
                </a:lnTo>
                <a:lnTo>
                  <a:pt x="282" y="13"/>
                </a:lnTo>
                <a:lnTo>
                  <a:pt x="273" y="11"/>
                </a:lnTo>
                <a:lnTo>
                  <a:pt x="273" y="11"/>
                </a:lnTo>
                <a:lnTo>
                  <a:pt x="269" y="13"/>
                </a:lnTo>
                <a:lnTo>
                  <a:pt x="269" y="16"/>
                </a:lnTo>
                <a:lnTo>
                  <a:pt x="270" y="20"/>
                </a:lnTo>
                <a:lnTo>
                  <a:pt x="273" y="23"/>
                </a:lnTo>
                <a:lnTo>
                  <a:pt x="273" y="23"/>
                </a:lnTo>
                <a:lnTo>
                  <a:pt x="276" y="26"/>
                </a:lnTo>
                <a:lnTo>
                  <a:pt x="274" y="27"/>
                </a:lnTo>
                <a:lnTo>
                  <a:pt x="272" y="27"/>
                </a:lnTo>
                <a:lnTo>
                  <a:pt x="269" y="26"/>
                </a:lnTo>
                <a:lnTo>
                  <a:pt x="269" y="26"/>
                </a:lnTo>
                <a:lnTo>
                  <a:pt x="266" y="24"/>
                </a:lnTo>
                <a:lnTo>
                  <a:pt x="263" y="24"/>
                </a:lnTo>
                <a:lnTo>
                  <a:pt x="257" y="26"/>
                </a:lnTo>
                <a:lnTo>
                  <a:pt x="257" y="26"/>
                </a:lnTo>
                <a:lnTo>
                  <a:pt x="256" y="27"/>
                </a:lnTo>
                <a:lnTo>
                  <a:pt x="257" y="28"/>
                </a:lnTo>
                <a:lnTo>
                  <a:pt x="260" y="30"/>
                </a:lnTo>
                <a:lnTo>
                  <a:pt x="265" y="33"/>
                </a:lnTo>
                <a:lnTo>
                  <a:pt x="266" y="34"/>
                </a:lnTo>
                <a:lnTo>
                  <a:pt x="266" y="34"/>
                </a:lnTo>
                <a:lnTo>
                  <a:pt x="265" y="34"/>
                </a:lnTo>
                <a:lnTo>
                  <a:pt x="263" y="34"/>
                </a:lnTo>
                <a:lnTo>
                  <a:pt x="260" y="33"/>
                </a:lnTo>
                <a:lnTo>
                  <a:pt x="259" y="33"/>
                </a:lnTo>
                <a:lnTo>
                  <a:pt x="259" y="33"/>
                </a:lnTo>
                <a:lnTo>
                  <a:pt x="256" y="34"/>
                </a:lnTo>
                <a:lnTo>
                  <a:pt x="253" y="33"/>
                </a:lnTo>
                <a:lnTo>
                  <a:pt x="252" y="31"/>
                </a:lnTo>
                <a:lnTo>
                  <a:pt x="250" y="28"/>
                </a:lnTo>
                <a:lnTo>
                  <a:pt x="250" y="28"/>
                </a:lnTo>
                <a:lnTo>
                  <a:pt x="249" y="27"/>
                </a:lnTo>
                <a:lnTo>
                  <a:pt x="247" y="27"/>
                </a:lnTo>
                <a:lnTo>
                  <a:pt x="245" y="27"/>
                </a:lnTo>
                <a:lnTo>
                  <a:pt x="243" y="30"/>
                </a:lnTo>
                <a:lnTo>
                  <a:pt x="243" y="30"/>
                </a:lnTo>
                <a:lnTo>
                  <a:pt x="245" y="31"/>
                </a:lnTo>
                <a:lnTo>
                  <a:pt x="245" y="31"/>
                </a:lnTo>
                <a:lnTo>
                  <a:pt x="247" y="33"/>
                </a:lnTo>
                <a:lnTo>
                  <a:pt x="249" y="36"/>
                </a:lnTo>
                <a:lnTo>
                  <a:pt x="249" y="41"/>
                </a:lnTo>
                <a:lnTo>
                  <a:pt x="249" y="41"/>
                </a:lnTo>
                <a:lnTo>
                  <a:pt x="247" y="44"/>
                </a:lnTo>
                <a:lnTo>
                  <a:pt x="245" y="44"/>
                </a:lnTo>
                <a:lnTo>
                  <a:pt x="243" y="41"/>
                </a:lnTo>
                <a:lnTo>
                  <a:pt x="243" y="38"/>
                </a:lnTo>
                <a:lnTo>
                  <a:pt x="243" y="38"/>
                </a:lnTo>
                <a:lnTo>
                  <a:pt x="243" y="36"/>
                </a:lnTo>
                <a:lnTo>
                  <a:pt x="240" y="36"/>
                </a:lnTo>
                <a:lnTo>
                  <a:pt x="238" y="36"/>
                </a:lnTo>
                <a:lnTo>
                  <a:pt x="235" y="37"/>
                </a:lnTo>
                <a:lnTo>
                  <a:pt x="235" y="37"/>
                </a:lnTo>
                <a:lnTo>
                  <a:pt x="232" y="38"/>
                </a:lnTo>
                <a:lnTo>
                  <a:pt x="232" y="36"/>
                </a:lnTo>
                <a:lnTo>
                  <a:pt x="233" y="31"/>
                </a:lnTo>
                <a:lnTo>
                  <a:pt x="233" y="28"/>
                </a:lnTo>
                <a:lnTo>
                  <a:pt x="233" y="28"/>
                </a:lnTo>
                <a:lnTo>
                  <a:pt x="230" y="27"/>
                </a:lnTo>
                <a:lnTo>
                  <a:pt x="229" y="27"/>
                </a:lnTo>
                <a:lnTo>
                  <a:pt x="222" y="30"/>
                </a:lnTo>
                <a:lnTo>
                  <a:pt x="222" y="30"/>
                </a:lnTo>
                <a:lnTo>
                  <a:pt x="216" y="31"/>
                </a:lnTo>
                <a:lnTo>
                  <a:pt x="216" y="31"/>
                </a:lnTo>
                <a:lnTo>
                  <a:pt x="218" y="34"/>
                </a:lnTo>
                <a:lnTo>
                  <a:pt x="218" y="34"/>
                </a:lnTo>
                <a:lnTo>
                  <a:pt x="219" y="37"/>
                </a:lnTo>
                <a:lnTo>
                  <a:pt x="219" y="38"/>
                </a:lnTo>
                <a:lnTo>
                  <a:pt x="218" y="41"/>
                </a:lnTo>
                <a:lnTo>
                  <a:pt x="216" y="41"/>
                </a:lnTo>
                <a:lnTo>
                  <a:pt x="216" y="41"/>
                </a:lnTo>
                <a:lnTo>
                  <a:pt x="212" y="41"/>
                </a:lnTo>
                <a:lnTo>
                  <a:pt x="210" y="43"/>
                </a:lnTo>
                <a:lnTo>
                  <a:pt x="210" y="46"/>
                </a:lnTo>
                <a:lnTo>
                  <a:pt x="210" y="46"/>
                </a:lnTo>
                <a:lnTo>
                  <a:pt x="210" y="47"/>
                </a:lnTo>
                <a:lnTo>
                  <a:pt x="208" y="48"/>
                </a:lnTo>
                <a:lnTo>
                  <a:pt x="206" y="47"/>
                </a:lnTo>
                <a:lnTo>
                  <a:pt x="205" y="46"/>
                </a:lnTo>
                <a:lnTo>
                  <a:pt x="205" y="46"/>
                </a:lnTo>
                <a:lnTo>
                  <a:pt x="203" y="44"/>
                </a:lnTo>
                <a:lnTo>
                  <a:pt x="201" y="44"/>
                </a:lnTo>
                <a:lnTo>
                  <a:pt x="196" y="44"/>
                </a:lnTo>
                <a:lnTo>
                  <a:pt x="193" y="47"/>
                </a:lnTo>
                <a:lnTo>
                  <a:pt x="193" y="47"/>
                </a:lnTo>
                <a:lnTo>
                  <a:pt x="189" y="53"/>
                </a:lnTo>
                <a:lnTo>
                  <a:pt x="186" y="56"/>
                </a:lnTo>
                <a:lnTo>
                  <a:pt x="186" y="58"/>
                </a:lnTo>
                <a:lnTo>
                  <a:pt x="186" y="58"/>
                </a:lnTo>
                <a:lnTo>
                  <a:pt x="186" y="60"/>
                </a:lnTo>
                <a:lnTo>
                  <a:pt x="189" y="58"/>
                </a:lnTo>
                <a:lnTo>
                  <a:pt x="192" y="57"/>
                </a:lnTo>
                <a:lnTo>
                  <a:pt x="196" y="57"/>
                </a:lnTo>
                <a:lnTo>
                  <a:pt x="196" y="57"/>
                </a:lnTo>
                <a:lnTo>
                  <a:pt x="198" y="58"/>
                </a:lnTo>
                <a:lnTo>
                  <a:pt x="198" y="60"/>
                </a:lnTo>
                <a:lnTo>
                  <a:pt x="198" y="61"/>
                </a:lnTo>
                <a:lnTo>
                  <a:pt x="198" y="63"/>
                </a:lnTo>
                <a:lnTo>
                  <a:pt x="198" y="63"/>
                </a:lnTo>
                <a:lnTo>
                  <a:pt x="199" y="65"/>
                </a:lnTo>
                <a:lnTo>
                  <a:pt x="199" y="67"/>
                </a:lnTo>
                <a:lnTo>
                  <a:pt x="199" y="68"/>
                </a:lnTo>
                <a:lnTo>
                  <a:pt x="196" y="67"/>
                </a:lnTo>
                <a:lnTo>
                  <a:pt x="196" y="67"/>
                </a:lnTo>
                <a:lnTo>
                  <a:pt x="193" y="65"/>
                </a:lnTo>
                <a:lnTo>
                  <a:pt x="192" y="64"/>
                </a:lnTo>
                <a:lnTo>
                  <a:pt x="189" y="65"/>
                </a:lnTo>
                <a:lnTo>
                  <a:pt x="188" y="68"/>
                </a:lnTo>
                <a:lnTo>
                  <a:pt x="188" y="68"/>
                </a:lnTo>
                <a:lnTo>
                  <a:pt x="188" y="70"/>
                </a:lnTo>
                <a:lnTo>
                  <a:pt x="185" y="70"/>
                </a:lnTo>
                <a:lnTo>
                  <a:pt x="181" y="64"/>
                </a:lnTo>
                <a:lnTo>
                  <a:pt x="181" y="64"/>
                </a:lnTo>
                <a:lnTo>
                  <a:pt x="181" y="63"/>
                </a:lnTo>
                <a:lnTo>
                  <a:pt x="179" y="64"/>
                </a:lnTo>
                <a:lnTo>
                  <a:pt x="176" y="65"/>
                </a:lnTo>
                <a:lnTo>
                  <a:pt x="175" y="68"/>
                </a:lnTo>
                <a:lnTo>
                  <a:pt x="173" y="68"/>
                </a:lnTo>
                <a:lnTo>
                  <a:pt x="172" y="68"/>
                </a:lnTo>
                <a:lnTo>
                  <a:pt x="172" y="68"/>
                </a:lnTo>
                <a:lnTo>
                  <a:pt x="172" y="67"/>
                </a:lnTo>
                <a:lnTo>
                  <a:pt x="172" y="65"/>
                </a:lnTo>
                <a:lnTo>
                  <a:pt x="173" y="63"/>
                </a:lnTo>
                <a:lnTo>
                  <a:pt x="176" y="58"/>
                </a:lnTo>
                <a:lnTo>
                  <a:pt x="176" y="57"/>
                </a:lnTo>
                <a:lnTo>
                  <a:pt x="176" y="56"/>
                </a:lnTo>
                <a:lnTo>
                  <a:pt x="176" y="56"/>
                </a:lnTo>
                <a:lnTo>
                  <a:pt x="175" y="54"/>
                </a:lnTo>
                <a:lnTo>
                  <a:pt x="172" y="56"/>
                </a:lnTo>
                <a:lnTo>
                  <a:pt x="166" y="63"/>
                </a:lnTo>
                <a:lnTo>
                  <a:pt x="166" y="63"/>
                </a:lnTo>
                <a:lnTo>
                  <a:pt x="162" y="65"/>
                </a:lnTo>
                <a:lnTo>
                  <a:pt x="158" y="67"/>
                </a:lnTo>
                <a:lnTo>
                  <a:pt x="156" y="68"/>
                </a:lnTo>
                <a:lnTo>
                  <a:pt x="156" y="70"/>
                </a:lnTo>
                <a:lnTo>
                  <a:pt x="156" y="70"/>
                </a:lnTo>
                <a:lnTo>
                  <a:pt x="156" y="73"/>
                </a:lnTo>
                <a:lnTo>
                  <a:pt x="155" y="74"/>
                </a:lnTo>
                <a:lnTo>
                  <a:pt x="152" y="75"/>
                </a:lnTo>
                <a:lnTo>
                  <a:pt x="149" y="78"/>
                </a:lnTo>
                <a:lnTo>
                  <a:pt x="149" y="78"/>
                </a:lnTo>
                <a:lnTo>
                  <a:pt x="146" y="81"/>
                </a:lnTo>
                <a:lnTo>
                  <a:pt x="142" y="84"/>
                </a:lnTo>
                <a:lnTo>
                  <a:pt x="135" y="87"/>
                </a:lnTo>
                <a:lnTo>
                  <a:pt x="129" y="90"/>
                </a:lnTo>
                <a:lnTo>
                  <a:pt x="129" y="90"/>
                </a:lnTo>
                <a:lnTo>
                  <a:pt x="127" y="93"/>
                </a:lnTo>
                <a:lnTo>
                  <a:pt x="128" y="93"/>
                </a:lnTo>
                <a:lnTo>
                  <a:pt x="128" y="94"/>
                </a:lnTo>
                <a:lnTo>
                  <a:pt x="132" y="93"/>
                </a:lnTo>
                <a:lnTo>
                  <a:pt x="135" y="90"/>
                </a:lnTo>
                <a:lnTo>
                  <a:pt x="135" y="90"/>
                </a:lnTo>
                <a:lnTo>
                  <a:pt x="138" y="88"/>
                </a:lnTo>
                <a:lnTo>
                  <a:pt x="141" y="87"/>
                </a:lnTo>
                <a:lnTo>
                  <a:pt x="144" y="87"/>
                </a:lnTo>
                <a:lnTo>
                  <a:pt x="148" y="84"/>
                </a:lnTo>
                <a:lnTo>
                  <a:pt x="148" y="84"/>
                </a:lnTo>
                <a:lnTo>
                  <a:pt x="156" y="80"/>
                </a:lnTo>
                <a:lnTo>
                  <a:pt x="161" y="78"/>
                </a:lnTo>
                <a:lnTo>
                  <a:pt x="164" y="78"/>
                </a:lnTo>
                <a:lnTo>
                  <a:pt x="164" y="78"/>
                </a:lnTo>
                <a:lnTo>
                  <a:pt x="165" y="80"/>
                </a:lnTo>
                <a:lnTo>
                  <a:pt x="168" y="80"/>
                </a:lnTo>
                <a:lnTo>
                  <a:pt x="169" y="80"/>
                </a:lnTo>
                <a:lnTo>
                  <a:pt x="172" y="77"/>
                </a:lnTo>
                <a:lnTo>
                  <a:pt x="172" y="77"/>
                </a:lnTo>
                <a:lnTo>
                  <a:pt x="175" y="75"/>
                </a:lnTo>
                <a:lnTo>
                  <a:pt x="178" y="74"/>
                </a:lnTo>
                <a:lnTo>
                  <a:pt x="179" y="75"/>
                </a:lnTo>
                <a:lnTo>
                  <a:pt x="182" y="77"/>
                </a:lnTo>
                <a:lnTo>
                  <a:pt x="182" y="77"/>
                </a:lnTo>
                <a:lnTo>
                  <a:pt x="183" y="78"/>
                </a:lnTo>
                <a:lnTo>
                  <a:pt x="181" y="80"/>
                </a:lnTo>
                <a:lnTo>
                  <a:pt x="181" y="83"/>
                </a:lnTo>
                <a:lnTo>
                  <a:pt x="181" y="85"/>
                </a:lnTo>
                <a:lnTo>
                  <a:pt x="181" y="85"/>
                </a:lnTo>
                <a:lnTo>
                  <a:pt x="182" y="87"/>
                </a:lnTo>
                <a:lnTo>
                  <a:pt x="181" y="90"/>
                </a:lnTo>
                <a:lnTo>
                  <a:pt x="178" y="90"/>
                </a:lnTo>
                <a:lnTo>
                  <a:pt x="176" y="88"/>
                </a:lnTo>
                <a:lnTo>
                  <a:pt x="176" y="88"/>
                </a:lnTo>
                <a:lnTo>
                  <a:pt x="175" y="85"/>
                </a:lnTo>
                <a:lnTo>
                  <a:pt x="173" y="84"/>
                </a:lnTo>
                <a:lnTo>
                  <a:pt x="172" y="84"/>
                </a:lnTo>
                <a:lnTo>
                  <a:pt x="171" y="84"/>
                </a:lnTo>
                <a:lnTo>
                  <a:pt x="171" y="84"/>
                </a:lnTo>
                <a:lnTo>
                  <a:pt x="166" y="88"/>
                </a:lnTo>
                <a:lnTo>
                  <a:pt x="165" y="91"/>
                </a:lnTo>
                <a:lnTo>
                  <a:pt x="162" y="91"/>
                </a:lnTo>
                <a:lnTo>
                  <a:pt x="162" y="91"/>
                </a:lnTo>
                <a:lnTo>
                  <a:pt x="161" y="93"/>
                </a:lnTo>
                <a:lnTo>
                  <a:pt x="158" y="95"/>
                </a:lnTo>
                <a:lnTo>
                  <a:pt x="156" y="98"/>
                </a:lnTo>
                <a:lnTo>
                  <a:pt x="156" y="102"/>
                </a:lnTo>
                <a:lnTo>
                  <a:pt x="156" y="102"/>
                </a:lnTo>
                <a:lnTo>
                  <a:pt x="155" y="105"/>
                </a:lnTo>
                <a:lnTo>
                  <a:pt x="154" y="105"/>
                </a:lnTo>
                <a:lnTo>
                  <a:pt x="151" y="105"/>
                </a:lnTo>
                <a:lnTo>
                  <a:pt x="151" y="108"/>
                </a:lnTo>
                <a:lnTo>
                  <a:pt x="151" y="108"/>
                </a:lnTo>
                <a:lnTo>
                  <a:pt x="148" y="112"/>
                </a:lnTo>
                <a:lnTo>
                  <a:pt x="145" y="117"/>
                </a:lnTo>
                <a:lnTo>
                  <a:pt x="135" y="128"/>
                </a:lnTo>
                <a:lnTo>
                  <a:pt x="135" y="128"/>
                </a:lnTo>
                <a:lnTo>
                  <a:pt x="132" y="132"/>
                </a:lnTo>
                <a:lnTo>
                  <a:pt x="132" y="135"/>
                </a:lnTo>
                <a:lnTo>
                  <a:pt x="134" y="137"/>
                </a:lnTo>
                <a:lnTo>
                  <a:pt x="132" y="139"/>
                </a:lnTo>
                <a:lnTo>
                  <a:pt x="132" y="139"/>
                </a:lnTo>
                <a:lnTo>
                  <a:pt x="131" y="142"/>
                </a:lnTo>
                <a:lnTo>
                  <a:pt x="127" y="142"/>
                </a:lnTo>
                <a:lnTo>
                  <a:pt x="122" y="141"/>
                </a:lnTo>
                <a:lnTo>
                  <a:pt x="121" y="142"/>
                </a:lnTo>
                <a:lnTo>
                  <a:pt x="121" y="142"/>
                </a:lnTo>
                <a:lnTo>
                  <a:pt x="119" y="145"/>
                </a:lnTo>
                <a:lnTo>
                  <a:pt x="119" y="149"/>
                </a:lnTo>
                <a:lnTo>
                  <a:pt x="119" y="154"/>
                </a:lnTo>
                <a:lnTo>
                  <a:pt x="118" y="157"/>
                </a:lnTo>
                <a:lnTo>
                  <a:pt x="118" y="157"/>
                </a:lnTo>
                <a:lnTo>
                  <a:pt x="117" y="159"/>
                </a:lnTo>
                <a:lnTo>
                  <a:pt x="117" y="162"/>
                </a:lnTo>
                <a:lnTo>
                  <a:pt x="118" y="168"/>
                </a:lnTo>
                <a:lnTo>
                  <a:pt x="118" y="168"/>
                </a:lnTo>
                <a:lnTo>
                  <a:pt x="118" y="168"/>
                </a:lnTo>
                <a:lnTo>
                  <a:pt x="117" y="169"/>
                </a:lnTo>
                <a:lnTo>
                  <a:pt x="114" y="168"/>
                </a:lnTo>
                <a:lnTo>
                  <a:pt x="109" y="168"/>
                </a:lnTo>
                <a:lnTo>
                  <a:pt x="108" y="168"/>
                </a:lnTo>
                <a:lnTo>
                  <a:pt x="108" y="169"/>
                </a:lnTo>
                <a:lnTo>
                  <a:pt x="108" y="169"/>
                </a:lnTo>
                <a:lnTo>
                  <a:pt x="107" y="171"/>
                </a:lnTo>
                <a:lnTo>
                  <a:pt x="104" y="172"/>
                </a:lnTo>
                <a:lnTo>
                  <a:pt x="97" y="172"/>
                </a:lnTo>
                <a:lnTo>
                  <a:pt x="97" y="172"/>
                </a:lnTo>
                <a:lnTo>
                  <a:pt x="97" y="174"/>
                </a:lnTo>
                <a:lnTo>
                  <a:pt x="100" y="176"/>
                </a:lnTo>
                <a:lnTo>
                  <a:pt x="107" y="182"/>
                </a:lnTo>
                <a:lnTo>
                  <a:pt x="107" y="182"/>
                </a:lnTo>
                <a:lnTo>
                  <a:pt x="107" y="184"/>
                </a:lnTo>
                <a:lnTo>
                  <a:pt x="107" y="185"/>
                </a:lnTo>
                <a:lnTo>
                  <a:pt x="105" y="186"/>
                </a:lnTo>
                <a:lnTo>
                  <a:pt x="102" y="186"/>
                </a:lnTo>
                <a:lnTo>
                  <a:pt x="101" y="185"/>
                </a:lnTo>
                <a:lnTo>
                  <a:pt x="101" y="185"/>
                </a:lnTo>
                <a:lnTo>
                  <a:pt x="101" y="184"/>
                </a:lnTo>
                <a:lnTo>
                  <a:pt x="100" y="184"/>
                </a:lnTo>
                <a:lnTo>
                  <a:pt x="97" y="185"/>
                </a:lnTo>
                <a:lnTo>
                  <a:pt x="87" y="191"/>
                </a:lnTo>
                <a:lnTo>
                  <a:pt x="87" y="191"/>
                </a:lnTo>
                <a:lnTo>
                  <a:pt x="82" y="194"/>
                </a:lnTo>
                <a:lnTo>
                  <a:pt x="81" y="196"/>
                </a:lnTo>
                <a:lnTo>
                  <a:pt x="80" y="199"/>
                </a:lnTo>
                <a:lnTo>
                  <a:pt x="77" y="201"/>
                </a:lnTo>
                <a:lnTo>
                  <a:pt x="77" y="201"/>
                </a:lnTo>
                <a:lnTo>
                  <a:pt x="75" y="201"/>
                </a:lnTo>
                <a:lnTo>
                  <a:pt x="74" y="202"/>
                </a:lnTo>
                <a:lnTo>
                  <a:pt x="72" y="205"/>
                </a:lnTo>
                <a:lnTo>
                  <a:pt x="71" y="209"/>
                </a:lnTo>
                <a:lnTo>
                  <a:pt x="70" y="212"/>
                </a:lnTo>
                <a:lnTo>
                  <a:pt x="70" y="212"/>
                </a:lnTo>
                <a:lnTo>
                  <a:pt x="68" y="213"/>
                </a:lnTo>
                <a:lnTo>
                  <a:pt x="67" y="213"/>
                </a:lnTo>
                <a:lnTo>
                  <a:pt x="65" y="211"/>
                </a:lnTo>
                <a:lnTo>
                  <a:pt x="64" y="208"/>
                </a:lnTo>
                <a:lnTo>
                  <a:pt x="63" y="206"/>
                </a:lnTo>
                <a:lnTo>
                  <a:pt x="60" y="206"/>
                </a:lnTo>
                <a:lnTo>
                  <a:pt x="60" y="206"/>
                </a:lnTo>
                <a:lnTo>
                  <a:pt x="57" y="206"/>
                </a:lnTo>
                <a:lnTo>
                  <a:pt x="55" y="208"/>
                </a:lnTo>
                <a:lnTo>
                  <a:pt x="57" y="211"/>
                </a:lnTo>
                <a:lnTo>
                  <a:pt x="58" y="215"/>
                </a:lnTo>
                <a:lnTo>
                  <a:pt x="58" y="215"/>
                </a:lnTo>
                <a:lnTo>
                  <a:pt x="58" y="218"/>
                </a:lnTo>
                <a:lnTo>
                  <a:pt x="57" y="218"/>
                </a:lnTo>
                <a:lnTo>
                  <a:pt x="53" y="218"/>
                </a:lnTo>
                <a:lnTo>
                  <a:pt x="50" y="221"/>
                </a:lnTo>
                <a:lnTo>
                  <a:pt x="50" y="221"/>
                </a:lnTo>
                <a:lnTo>
                  <a:pt x="45" y="222"/>
                </a:lnTo>
                <a:lnTo>
                  <a:pt x="41" y="223"/>
                </a:lnTo>
                <a:lnTo>
                  <a:pt x="37" y="223"/>
                </a:lnTo>
                <a:lnTo>
                  <a:pt x="34" y="226"/>
                </a:lnTo>
                <a:lnTo>
                  <a:pt x="34" y="226"/>
                </a:lnTo>
                <a:lnTo>
                  <a:pt x="34" y="228"/>
                </a:lnTo>
                <a:lnTo>
                  <a:pt x="34" y="228"/>
                </a:lnTo>
                <a:lnTo>
                  <a:pt x="37" y="229"/>
                </a:lnTo>
                <a:lnTo>
                  <a:pt x="40" y="230"/>
                </a:lnTo>
                <a:lnTo>
                  <a:pt x="43" y="232"/>
                </a:lnTo>
                <a:lnTo>
                  <a:pt x="43" y="232"/>
                </a:lnTo>
                <a:lnTo>
                  <a:pt x="43" y="233"/>
                </a:lnTo>
                <a:lnTo>
                  <a:pt x="41" y="233"/>
                </a:lnTo>
                <a:lnTo>
                  <a:pt x="38" y="233"/>
                </a:lnTo>
                <a:lnTo>
                  <a:pt x="28" y="232"/>
                </a:lnTo>
                <a:lnTo>
                  <a:pt x="28" y="232"/>
                </a:lnTo>
                <a:lnTo>
                  <a:pt x="26" y="233"/>
                </a:lnTo>
                <a:lnTo>
                  <a:pt x="24" y="235"/>
                </a:lnTo>
                <a:lnTo>
                  <a:pt x="23" y="238"/>
                </a:lnTo>
                <a:lnTo>
                  <a:pt x="20" y="238"/>
                </a:lnTo>
                <a:lnTo>
                  <a:pt x="20" y="238"/>
                </a:lnTo>
                <a:lnTo>
                  <a:pt x="17" y="239"/>
                </a:lnTo>
                <a:lnTo>
                  <a:pt x="14" y="240"/>
                </a:lnTo>
                <a:lnTo>
                  <a:pt x="13" y="243"/>
                </a:lnTo>
                <a:lnTo>
                  <a:pt x="13" y="246"/>
                </a:lnTo>
                <a:lnTo>
                  <a:pt x="13" y="246"/>
                </a:lnTo>
                <a:lnTo>
                  <a:pt x="14" y="248"/>
                </a:lnTo>
                <a:lnTo>
                  <a:pt x="13" y="249"/>
                </a:lnTo>
                <a:lnTo>
                  <a:pt x="10" y="249"/>
                </a:lnTo>
                <a:lnTo>
                  <a:pt x="7" y="248"/>
                </a:lnTo>
                <a:lnTo>
                  <a:pt x="7" y="248"/>
                </a:lnTo>
                <a:lnTo>
                  <a:pt x="4" y="246"/>
                </a:lnTo>
                <a:lnTo>
                  <a:pt x="3" y="249"/>
                </a:lnTo>
                <a:lnTo>
                  <a:pt x="0" y="255"/>
                </a:lnTo>
                <a:lnTo>
                  <a:pt x="0" y="255"/>
                </a:lnTo>
                <a:lnTo>
                  <a:pt x="0" y="258"/>
                </a:lnTo>
                <a:lnTo>
                  <a:pt x="3" y="259"/>
                </a:lnTo>
                <a:lnTo>
                  <a:pt x="4" y="260"/>
                </a:lnTo>
                <a:lnTo>
                  <a:pt x="6" y="262"/>
                </a:lnTo>
                <a:lnTo>
                  <a:pt x="6" y="262"/>
                </a:lnTo>
                <a:lnTo>
                  <a:pt x="3" y="266"/>
                </a:lnTo>
                <a:lnTo>
                  <a:pt x="3" y="267"/>
                </a:lnTo>
                <a:lnTo>
                  <a:pt x="4" y="269"/>
                </a:lnTo>
                <a:lnTo>
                  <a:pt x="4" y="269"/>
                </a:lnTo>
                <a:lnTo>
                  <a:pt x="6" y="269"/>
                </a:lnTo>
                <a:lnTo>
                  <a:pt x="6" y="272"/>
                </a:lnTo>
                <a:lnTo>
                  <a:pt x="3" y="275"/>
                </a:lnTo>
                <a:lnTo>
                  <a:pt x="3" y="275"/>
                </a:lnTo>
                <a:lnTo>
                  <a:pt x="1" y="276"/>
                </a:lnTo>
                <a:lnTo>
                  <a:pt x="0" y="277"/>
                </a:lnTo>
                <a:lnTo>
                  <a:pt x="3" y="282"/>
                </a:lnTo>
                <a:lnTo>
                  <a:pt x="3" y="282"/>
                </a:lnTo>
                <a:lnTo>
                  <a:pt x="3" y="285"/>
                </a:lnTo>
                <a:lnTo>
                  <a:pt x="1" y="286"/>
                </a:lnTo>
                <a:lnTo>
                  <a:pt x="0" y="289"/>
                </a:lnTo>
                <a:lnTo>
                  <a:pt x="1" y="292"/>
                </a:lnTo>
                <a:lnTo>
                  <a:pt x="1" y="292"/>
                </a:lnTo>
                <a:lnTo>
                  <a:pt x="4" y="293"/>
                </a:lnTo>
                <a:lnTo>
                  <a:pt x="6" y="293"/>
                </a:lnTo>
                <a:lnTo>
                  <a:pt x="8" y="293"/>
                </a:lnTo>
                <a:lnTo>
                  <a:pt x="10" y="295"/>
                </a:lnTo>
                <a:lnTo>
                  <a:pt x="10" y="295"/>
                </a:lnTo>
                <a:lnTo>
                  <a:pt x="11" y="296"/>
                </a:lnTo>
                <a:lnTo>
                  <a:pt x="14" y="296"/>
                </a:lnTo>
                <a:lnTo>
                  <a:pt x="21" y="290"/>
                </a:lnTo>
                <a:lnTo>
                  <a:pt x="21" y="290"/>
                </a:lnTo>
                <a:lnTo>
                  <a:pt x="23" y="289"/>
                </a:lnTo>
                <a:lnTo>
                  <a:pt x="24" y="289"/>
                </a:lnTo>
                <a:lnTo>
                  <a:pt x="26" y="290"/>
                </a:lnTo>
                <a:lnTo>
                  <a:pt x="26" y="293"/>
                </a:lnTo>
                <a:lnTo>
                  <a:pt x="26" y="295"/>
                </a:lnTo>
                <a:lnTo>
                  <a:pt x="24" y="295"/>
                </a:lnTo>
                <a:lnTo>
                  <a:pt x="24" y="295"/>
                </a:lnTo>
                <a:lnTo>
                  <a:pt x="20" y="295"/>
                </a:lnTo>
                <a:lnTo>
                  <a:pt x="17" y="296"/>
                </a:lnTo>
                <a:lnTo>
                  <a:pt x="16" y="299"/>
                </a:lnTo>
                <a:lnTo>
                  <a:pt x="16" y="302"/>
                </a:lnTo>
                <a:lnTo>
                  <a:pt x="16" y="302"/>
                </a:lnTo>
                <a:lnTo>
                  <a:pt x="14" y="304"/>
                </a:lnTo>
                <a:lnTo>
                  <a:pt x="13" y="304"/>
                </a:lnTo>
                <a:lnTo>
                  <a:pt x="10" y="303"/>
                </a:lnTo>
                <a:lnTo>
                  <a:pt x="8" y="300"/>
                </a:lnTo>
                <a:lnTo>
                  <a:pt x="8" y="300"/>
                </a:lnTo>
                <a:lnTo>
                  <a:pt x="8" y="299"/>
                </a:lnTo>
                <a:lnTo>
                  <a:pt x="7" y="297"/>
                </a:lnTo>
                <a:lnTo>
                  <a:pt x="6" y="299"/>
                </a:lnTo>
                <a:lnTo>
                  <a:pt x="3" y="302"/>
                </a:lnTo>
                <a:lnTo>
                  <a:pt x="3" y="303"/>
                </a:lnTo>
                <a:lnTo>
                  <a:pt x="4" y="304"/>
                </a:lnTo>
                <a:lnTo>
                  <a:pt x="4" y="304"/>
                </a:lnTo>
                <a:lnTo>
                  <a:pt x="4" y="307"/>
                </a:lnTo>
                <a:lnTo>
                  <a:pt x="4" y="309"/>
                </a:lnTo>
                <a:lnTo>
                  <a:pt x="3" y="312"/>
                </a:lnTo>
                <a:lnTo>
                  <a:pt x="3" y="314"/>
                </a:lnTo>
                <a:lnTo>
                  <a:pt x="3" y="314"/>
                </a:lnTo>
                <a:lnTo>
                  <a:pt x="3" y="316"/>
                </a:lnTo>
                <a:lnTo>
                  <a:pt x="6" y="316"/>
                </a:lnTo>
                <a:lnTo>
                  <a:pt x="8" y="316"/>
                </a:lnTo>
                <a:lnTo>
                  <a:pt x="11" y="313"/>
                </a:lnTo>
                <a:lnTo>
                  <a:pt x="11" y="313"/>
                </a:lnTo>
                <a:lnTo>
                  <a:pt x="14" y="310"/>
                </a:lnTo>
                <a:lnTo>
                  <a:pt x="16" y="310"/>
                </a:lnTo>
                <a:lnTo>
                  <a:pt x="18" y="312"/>
                </a:lnTo>
                <a:lnTo>
                  <a:pt x="20" y="314"/>
                </a:lnTo>
                <a:lnTo>
                  <a:pt x="20" y="314"/>
                </a:lnTo>
                <a:lnTo>
                  <a:pt x="20" y="316"/>
                </a:lnTo>
                <a:lnTo>
                  <a:pt x="18" y="316"/>
                </a:lnTo>
                <a:lnTo>
                  <a:pt x="17" y="317"/>
                </a:lnTo>
                <a:lnTo>
                  <a:pt x="16" y="320"/>
                </a:lnTo>
                <a:lnTo>
                  <a:pt x="16" y="320"/>
                </a:lnTo>
                <a:lnTo>
                  <a:pt x="16" y="323"/>
                </a:lnTo>
                <a:lnTo>
                  <a:pt x="14" y="323"/>
                </a:lnTo>
                <a:lnTo>
                  <a:pt x="11" y="323"/>
                </a:lnTo>
                <a:lnTo>
                  <a:pt x="10" y="326"/>
                </a:lnTo>
                <a:lnTo>
                  <a:pt x="10" y="326"/>
                </a:lnTo>
                <a:lnTo>
                  <a:pt x="8" y="327"/>
                </a:lnTo>
                <a:lnTo>
                  <a:pt x="10" y="329"/>
                </a:lnTo>
                <a:lnTo>
                  <a:pt x="14" y="333"/>
                </a:lnTo>
                <a:lnTo>
                  <a:pt x="21" y="337"/>
                </a:lnTo>
                <a:lnTo>
                  <a:pt x="26" y="339"/>
                </a:lnTo>
                <a:lnTo>
                  <a:pt x="26" y="339"/>
                </a:lnTo>
                <a:lnTo>
                  <a:pt x="34" y="341"/>
                </a:lnTo>
                <a:lnTo>
                  <a:pt x="38" y="343"/>
                </a:lnTo>
                <a:lnTo>
                  <a:pt x="45" y="343"/>
                </a:lnTo>
                <a:lnTo>
                  <a:pt x="45" y="343"/>
                </a:lnTo>
                <a:lnTo>
                  <a:pt x="48" y="343"/>
                </a:lnTo>
                <a:lnTo>
                  <a:pt x="53" y="340"/>
                </a:lnTo>
                <a:lnTo>
                  <a:pt x="63" y="333"/>
                </a:lnTo>
                <a:lnTo>
                  <a:pt x="75" y="322"/>
                </a:lnTo>
                <a:lnTo>
                  <a:pt x="75" y="322"/>
                </a:lnTo>
                <a:lnTo>
                  <a:pt x="77" y="320"/>
                </a:lnTo>
                <a:lnTo>
                  <a:pt x="80" y="320"/>
                </a:lnTo>
                <a:lnTo>
                  <a:pt x="82" y="320"/>
                </a:lnTo>
                <a:lnTo>
                  <a:pt x="85" y="319"/>
                </a:lnTo>
                <a:lnTo>
                  <a:pt x="85" y="319"/>
                </a:lnTo>
                <a:lnTo>
                  <a:pt x="88" y="316"/>
                </a:lnTo>
                <a:lnTo>
                  <a:pt x="88" y="313"/>
                </a:lnTo>
                <a:lnTo>
                  <a:pt x="88" y="310"/>
                </a:lnTo>
                <a:lnTo>
                  <a:pt x="90" y="307"/>
                </a:lnTo>
                <a:lnTo>
                  <a:pt x="90" y="307"/>
                </a:lnTo>
                <a:lnTo>
                  <a:pt x="91" y="309"/>
                </a:lnTo>
                <a:lnTo>
                  <a:pt x="92" y="312"/>
                </a:lnTo>
                <a:lnTo>
                  <a:pt x="95" y="314"/>
                </a:lnTo>
                <a:lnTo>
                  <a:pt x="97" y="316"/>
                </a:lnTo>
                <a:lnTo>
                  <a:pt x="97" y="316"/>
                </a:lnTo>
                <a:lnTo>
                  <a:pt x="100" y="319"/>
                </a:lnTo>
                <a:lnTo>
                  <a:pt x="100" y="323"/>
                </a:lnTo>
                <a:lnTo>
                  <a:pt x="100" y="323"/>
                </a:lnTo>
                <a:lnTo>
                  <a:pt x="102" y="323"/>
                </a:lnTo>
                <a:lnTo>
                  <a:pt x="105" y="324"/>
                </a:lnTo>
                <a:lnTo>
                  <a:pt x="105" y="324"/>
                </a:lnTo>
                <a:lnTo>
                  <a:pt x="107" y="324"/>
                </a:lnTo>
                <a:lnTo>
                  <a:pt x="107" y="324"/>
                </a:lnTo>
                <a:lnTo>
                  <a:pt x="108" y="322"/>
                </a:lnTo>
                <a:lnTo>
                  <a:pt x="109" y="313"/>
                </a:lnTo>
                <a:lnTo>
                  <a:pt x="109" y="313"/>
                </a:lnTo>
                <a:lnTo>
                  <a:pt x="111" y="307"/>
                </a:lnTo>
                <a:lnTo>
                  <a:pt x="111" y="304"/>
                </a:lnTo>
                <a:lnTo>
                  <a:pt x="111" y="300"/>
                </a:lnTo>
                <a:lnTo>
                  <a:pt x="111" y="300"/>
                </a:lnTo>
                <a:lnTo>
                  <a:pt x="111" y="299"/>
                </a:lnTo>
                <a:lnTo>
                  <a:pt x="112" y="299"/>
                </a:lnTo>
                <a:lnTo>
                  <a:pt x="115" y="299"/>
                </a:lnTo>
                <a:lnTo>
                  <a:pt x="119" y="299"/>
                </a:lnTo>
                <a:lnTo>
                  <a:pt x="122" y="297"/>
                </a:lnTo>
                <a:lnTo>
                  <a:pt x="122" y="297"/>
                </a:lnTo>
                <a:lnTo>
                  <a:pt x="124" y="289"/>
                </a:lnTo>
                <a:lnTo>
                  <a:pt x="122" y="285"/>
                </a:lnTo>
                <a:lnTo>
                  <a:pt x="121" y="282"/>
                </a:lnTo>
                <a:lnTo>
                  <a:pt x="121" y="282"/>
                </a:lnTo>
                <a:lnTo>
                  <a:pt x="119" y="280"/>
                </a:lnTo>
                <a:lnTo>
                  <a:pt x="118" y="277"/>
                </a:lnTo>
                <a:lnTo>
                  <a:pt x="118" y="275"/>
                </a:lnTo>
                <a:lnTo>
                  <a:pt x="121" y="275"/>
                </a:lnTo>
                <a:lnTo>
                  <a:pt x="121" y="275"/>
                </a:lnTo>
                <a:lnTo>
                  <a:pt x="122" y="273"/>
                </a:lnTo>
                <a:lnTo>
                  <a:pt x="125" y="272"/>
                </a:lnTo>
                <a:lnTo>
                  <a:pt x="127" y="269"/>
                </a:lnTo>
                <a:lnTo>
                  <a:pt x="127" y="266"/>
                </a:lnTo>
                <a:lnTo>
                  <a:pt x="127" y="266"/>
                </a:lnTo>
                <a:lnTo>
                  <a:pt x="125" y="262"/>
                </a:lnTo>
                <a:lnTo>
                  <a:pt x="121" y="260"/>
                </a:lnTo>
                <a:lnTo>
                  <a:pt x="118" y="258"/>
                </a:lnTo>
                <a:lnTo>
                  <a:pt x="115" y="255"/>
                </a:lnTo>
                <a:lnTo>
                  <a:pt x="115" y="255"/>
                </a:lnTo>
                <a:lnTo>
                  <a:pt x="117" y="250"/>
                </a:lnTo>
                <a:lnTo>
                  <a:pt x="117" y="248"/>
                </a:lnTo>
                <a:lnTo>
                  <a:pt x="118" y="243"/>
                </a:lnTo>
                <a:lnTo>
                  <a:pt x="117" y="239"/>
                </a:lnTo>
                <a:lnTo>
                  <a:pt x="117" y="239"/>
                </a:lnTo>
                <a:lnTo>
                  <a:pt x="115" y="233"/>
                </a:lnTo>
                <a:lnTo>
                  <a:pt x="115" y="229"/>
                </a:lnTo>
                <a:lnTo>
                  <a:pt x="117" y="226"/>
                </a:lnTo>
                <a:lnTo>
                  <a:pt x="117" y="223"/>
                </a:lnTo>
                <a:lnTo>
                  <a:pt x="117" y="223"/>
                </a:lnTo>
                <a:lnTo>
                  <a:pt x="115" y="221"/>
                </a:lnTo>
                <a:lnTo>
                  <a:pt x="115" y="216"/>
                </a:lnTo>
                <a:lnTo>
                  <a:pt x="115" y="212"/>
                </a:lnTo>
                <a:lnTo>
                  <a:pt x="118" y="206"/>
                </a:lnTo>
                <a:lnTo>
                  <a:pt x="118" y="206"/>
                </a:lnTo>
                <a:lnTo>
                  <a:pt x="122" y="202"/>
                </a:lnTo>
                <a:lnTo>
                  <a:pt x="127" y="198"/>
                </a:lnTo>
                <a:lnTo>
                  <a:pt x="131" y="196"/>
                </a:lnTo>
                <a:lnTo>
                  <a:pt x="134" y="196"/>
                </a:lnTo>
                <a:lnTo>
                  <a:pt x="134" y="196"/>
                </a:lnTo>
                <a:lnTo>
                  <a:pt x="139" y="198"/>
                </a:lnTo>
                <a:lnTo>
                  <a:pt x="142" y="198"/>
                </a:lnTo>
                <a:lnTo>
                  <a:pt x="145" y="195"/>
                </a:lnTo>
                <a:lnTo>
                  <a:pt x="145" y="195"/>
                </a:lnTo>
                <a:lnTo>
                  <a:pt x="146" y="189"/>
                </a:lnTo>
                <a:lnTo>
                  <a:pt x="146" y="188"/>
                </a:lnTo>
                <a:lnTo>
                  <a:pt x="145" y="186"/>
                </a:lnTo>
                <a:lnTo>
                  <a:pt x="145" y="186"/>
                </a:lnTo>
                <a:lnTo>
                  <a:pt x="142" y="185"/>
                </a:lnTo>
                <a:lnTo>
                  <a:pt x="141" y="184"/>
                </a:lnTo>
                <a:lnTo>
                  <a:pt x="139" y="182"/>
                </a:lnTo>
                <a:lnTo>
                  <a:pt x="141" y="178"/>
                </a:lnTo>
                <a:lnTo>
                  <a:pt x="141" y="178"/>
                </a:lnTo>
                <a:lnTo>
                  <a:pt x="148" y="168"/>
                </a:lnTo>
                <a:lnTo>
                  <a:pt x="151" y="162"/>
                </a:lnTo>
                <a:lnTo>
                  <a:pt x="152" y="158"/>
                </a:lnTo>
                <a:lnTo>
                  <a:pt x="152" y="158"/>
                </a:lnTo>
                <a:lnTo>
                  <a:pt x="151" y="148"/>
                </a:lnTo>
                <a:lnTo>
                  <a:pt x="151" y="145"/>
                </a:lnTo>
                <a:lnTo>
                  <a:pt x="152" y="142"/>
                </a:lnTo>
                <a:lnTo>
                  <a:pt x="152" y="142"/>
                </a:lnTo>
                <a:lnTo>
                  <a:pt x="155" y="142"/>
                </a:lnTo>
                <a:lnTo>
                  <a:pt x="158" y="142"/>
                </a:lnTo>
                <a:lnTo>
                  <a:pt x="161" y="141"/>
                </a:lnTo>
                <a:lnTo>
                  <a:pt x="165" y="139"/>
                </a:lnTo>
                <a:lnTo>
                  <a:pt x="165" y="139"/>
                </a:lnTo>
                <a:lnTo>
                  <a:pt x="166" y="138"/>
                </a:lnTo>
                <a:lnTo>
                  <a:pt x="166" y="135"/>
                </a:lnTo>
                <a:lnTo>
                  <a:pt x="166" y="132"/>
                </a:lnTo>
                <a:lnTo>
                  <a:pt x="168" y="131"/>
                </a:lnTo>
                <a:lnTo>
                  <a:pt x="168" y="131"/>
                </a:lnTo>
                <a:lnTo>
                  <a:pt x="172" y="125"/>
                </a:lnTo>
                <a:lnTo>
                  <a:pt x="176" y="118"/>
                </a:lnTo>
                <a:lnTo>
                  <a:pt x="176" y="118"/>
                </a:lnTo>
                <a:lnTo>
                  <a:pt x="179" y="115"/>
                </a:lnTo>
                <a:lnTo>
                  <a:pt x="181" y="112"/>
                </a:lnTo>
                <a:lnTo>
                  <a:pt x="179" y="110"/>
                </a:lnTo>
                <a:lnTo>
                  <a:pt x="179" y="110"/>
                </a:lnTo>
                <a:lnTo>
                  <a:pt x="179" y="108"/>
                </a:lnTo>
                <a:lnTo>
                  <a:pt x="181" y="105"/>
                </a:lnTo>
                <a:lnTo>
                  <a:pt x="183" y="102"/>
                </a:lnTo>
                <a:lnTo>
                  <a:pt x="185" y="98"/>
                </a:lnTo>
                <a:lnTo>
                  <a:pt x="185" y="98"/>
                </a:lnTo>
                <a:lnTo>
                  <a:pt x="185" y="95"/>
                </a:lnTo>
                <a:lnTo>
                  <a:pt x="189" y="93"/>
                </a:lnTo>
                <a:lnTo>
                  <a:pt x="192" y="90"/>
                </a:lnTo>
                <a:lnTo>
                  <a:pt x="196" y="90"/>
                </a:lnTo>
                <a:lnTo>
                  <a:pt x="196" y="90"/>
                </a:lnTo>
                <a:lnTo>
                  <a:pt x="205" y="90"/>
                </a:lnTo>
                <a:lnTo>
                  <a:pt x="208" y="88"/>
                </a:lnTo>
                <a:lnTo>
                  <a:pt x="209" y="85"/>
                </a:lnTo>
                <a:lnTo>
                  <a:pt x="209" y="85"/>
                </a:lnTo>
                <a:lnTo>
                  <a:pt x="208" y="77"/>
                </a:lnTo>
                <a:lnTo>
                  <a:pt x="209" y="74"/>
                </a:lnTo>
                <a:lnTo>
                  <a:pt x="210" y="73"/>
                </a:lnTo>
                <a:lnTo>
                  <a:pt x="212" y="74"/>
                </a:lnTo>
                <a:lnTo>
                  <a:pt x="212" y="74"/>
                </a:lnTo>
                <a:lnTo>
                  <a:pt x="218" y="75"/>
                </a:lnTo>
                <a:lnTo>
                  <a:pt x="222" y="75"/>
                </a:lnTo>
                <a:lnTo>
                  <a:pt x="226" y="75"/>
                </a:lnTo>
                <a:lnTo>
                  <a:pt x="229" y="77"/>
                </a:lnTo>
                <a:lnTo>
                  <a:pt x="229" y="77"/>
                </a:lnTo>
                <a:lnTo>
                  <a:pt x="233" y="78"/>
                </a:lnTo>
                <a:lnTo>
                  <a:pt x="236" y="78"/>
                </a:lnTo>
                <a:lnTo>
                  <a:pt x="239" y="77"/>
                </a:lnTo>
                <a:lnTo>
                  <a:pt x="240" y="74"/>
                </a:lnTo>
                <a:lnTo>
                  <a:pt x="240" y="74"/>
                </a:lnTo>
                <a:lnTo>
                  <a:pt x="240" y="68"/>
                </a:lnTo>
                <a:lnTo>
                  <a:pt x="242" y="64"/>
                </a:lnTo>
                <a:lnTo>
                  <a:pt x="245" y="61"/>
                </a:lnTo>
                <a:lnTo>
                  <a:pt x="246" y="61"/>
                </a:lnTo>
                <a:lnTo>
                  <a:pt x="249" y="61"/>
                </a:lnTo>
                <a:lnTo>
                  <a:pt x="249" y="61"/>
                </a:lnTo>
                <a:lnTo>
                  <a:pt x="250" y="63"/>
                </a:lnTo>
                <a:lnTo>
                  <a:pt x="250" y="63"/>
                </a:lnTo>
                <a:lnTo>
                  <a:pt x="253" y="58"/>
                </a:lnTo>
                <a:lnTo>
                  <a:pt x="255" y="57"/>
                </a:lnTo>
                <a:lnTo>
                  <a:pt x="259" y="54"/>
                </a:lnTo>
                <a:lnTo>
                  <a:pt x="262" y="54"/>
                </a:lnTo>
                <a:lnTo>
                  <a:pt x="262" y="54"/>
                </a:lnTo>
                <a:lnTo>
                  <a:pt x="266" y="57"/>
                </a:lnTo>
                <a:lnTo>
                  <a:pt x="269" y="61"/>
                </a:lnTo>
                <a:lnTo>
                  <a:pt x="273" y="65"/>
                </a:lnTo>
                <a:lnTo>
                  <a:pt x="279" y="67"/>
                </a:lnTo>
                <a:lnTo>
                  <a:pt x="279" y="67"/>
                </a:lnTo>
                <a:lnTo>
                  <a:pt x="290" y="70"/>
                </a:lnTo>
                <a:lnTo>
                  <a:pt x="293" y="70"/>
                </a:lnTo>
                <a:lnTo>
                  <a:pt x="296" y="68"/>
                </a:lnTo>
                <a:lnTo>
                  <a:pt x="296" y="68"/>
                </a:lnTo>
                <a:lnTo>
                  <a:pt x="299" y="67"/>
                </a:lnTo>
                <a:lnTo>
                  <a:pt x="302" y="68"/>
                </a:lnTo>
                <a:lnTo>
                  <a:pt x="304" y="68"/>
                </a:lnTo>
                <a:lnTo>
                  <a:pt x="309" y="68"/>
                </a:lnTo>
                <a:lnTo>
                  <a:pt x="309" y="68"/>
                </a:lnTo>
                <a:lnTo>
                  <a:pt x="310" y="68"/>
                </a:lnTo>
                <a:lnTo>
                  <a:pt x="311" y="70"/>
                </a:lnTo>
                <a:lnTo>
                  <a:pt x="313" y="71"/>
                </a:lnTo>
                <a:lnTo>
                  <a:pt x="314" y="73"/>
                </a:lnTo>
                <a:lnTo>
                  <a:pt x="317" y="71"/>
                </a:lnTo>
                <a:lnTo>
                  <a:pt x="317" y="71"/>
                </a:lnTo>
                <a:lnTo>
                  <a:pt x="320" y="67"/>
                </a:lnTo>
                <a:lnTo>
                  <a:pt x="320" y="64"/>
                </a:lnTo>
                <a:lnTo>
                  <a:pt x="321" y="63"/>
                </a:lnTo>
                <a:lnTo>
                  <a:pt x="324" y="63"/>
                </a:lnTo>
                <a:lnTo>
                  <a:pt x="324" y="63"/>
                </a:lnTo>
                <a:lnTo>
                  <a:pt x="327" y="63"/>
                </a:lnTo>
                <a:lnTo>
                  <a:pt x="329" y="61"/>
                </a:lnTo>
                <a:lnTo>
                  <a:pt x="329" y="57"/>
                </a:lnTo>
                <a:lnTo>
                  <a:pt x="327" y="48"/>
                </a:lnTo>
                <a:lnTo>
                  <a:pt x="327" y="48"/>
                </a:lnTo>
                <a:lnTo>
                  <a:pt x="329" y="47"/>
                </a:lnTo>
                <a:lnTo>
                  <a:pt x="329" y="46"/>
                </a:lnTo>
                <a:lnTo>
                  <a:pt x="333" y="43"/>
                </a:lnTo>
                <a:lnTo>
                  <a:pt x="336" y="41"/>
                </a:lnTo>
                <a:lnTo>
                  <a:pt x="337" y="38"/>
                </a:lnTo>
                <a:lnTo>
                  <a:pt x="337" y="38"/>
                </a:lnTo>
                <a:lnTo>
                  <a:pt x="339" y="37"/>
                </a:lnTo>
                <a:lnTo>
                  <a:pt x="340" y="36"/>
                </a:lnTo>
                <a:lnTo>
                  <a:pt x="344" y="36"/>
                </a:lnTo>
                <a:lnTo>
                  <a:pt x="350" y="36"/>
                </a:lnTo>
                <a:lnTo>
                  <a:pt x="353" y="34"/>
                </a:lnTo>
                <a:lnTo>
                  <a:pt x="353" y="34"/>
                </a:lnTo>
                <a:lnTo>
                  <a:pt x="356" y="31"/>
                </a:lnTo>
                <a:lnTo>
                  <a:pt x="360" y="31"/>
                </a:lnTo>
                <a:lnTo>
                  <a:pt x="363" y="31"/>
                </a:lnTo>
                <a:lnTo>
                  <a:pt x="367" y="34"/>
                </a:lnTo>
                <a:lnTo>
                  <a:pt x="367" y="34"/>
                </a:lnTo>
                <a:lnTo>
                  <a:pt x="370" y="37"/>
                </a:lnTo>
                <a:lnTo>
                  <a:pt x="375" y="40"/>
                </a:lnTo>
                <a:lnTo>
                  <a:pt x="381" y="43"/>
                </a:lnTo>
                <a:lnTo>
                  <a:pt x="383" y="44"/>
                </a:lnTo>
                <a:lnTo>
                  <a:pt x="383" y="46"/>
                </a:lnTo>
                <a:lnTo>
                  <a:pt x="383" y="46"/>
                </a:lnTo>
                <a:lnTo>
                  <a:pt x="383" y="54"/>
                </a:lnTo>
                <a:lnTo>
                  <a:pt x="383" y="54"/>
                </a:lnTo>
                <a:lnTo>
                  <a:pt x="387" y="51"/>
                </a:lnTo>
                <a:lnTo>
                  <a:pt x="391" y="51"/>
                </a:lnTo>
                <a:lnTo>
                  <a:pt x="391" y="51"/>
                </a:lnTo>
                <a:lnTo>
                  <a:pt x="394" y="50"/>
                </a:lnTo>
                <a:lnTo>
                  <a:pt x="397" y="47"/>
                </a:lnTo>
                <a:lnTo>
                  <a:pt x="401" y="46"/>
                </a:lnTo>
                <a:lnTo>
                  <a:pt x="404" y="44"/>
                </a:lnTo>
                <a:lnTo>
                  <a:pt x="404" y="44"/>
                </a:lnTo>
                <a:lnTo>
                  <a:pt x="407" y="44"/>
                </a:lnTo>
                <a:lnTo>
                  <a:pt x="408" y="44"/>
                </a:lnTo>
                <a:lnTo>
                  <a:pt x="411" y="43"/>
                </a:lnTo>
                <a:lnTo>
                  <a:pt x="412" y="38"/>
                </a:lnTo>
                <a:lnTo>
                  <a:pt x="412" y="38"/>
                </a:lnTo>
                <a:lnTo>
                  <a:pt x="408" y="37"/>
                </a:lnTo>
                <a:lnTo>
                  <a:pt x="405" y="37"/>
                </a:lnTo>
                <a:lnTo>
                  <a:pt x="401" y="37"/>
                </a:lnTo>
                <a:lnTo>
                  <a:pt x="400" y="40"/>
                </a:lnTo>
                <a:lnTo>
                  <a:pt x="400" y="4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0" name="Freeform 328">
            <a:extLst>
              <a:ext uri="{FF2B5EF4-FFF2-40B4-BE49-F238E27FC236}">
                <a16:creationId xmlns:a16="http://schemas.microsoft.com/office/drawing/2014/main" id="{C0CE7DE2-7813-482D-963C-27817483EF59}"/>
              </a:ext>
            </a:extLst>
          </p:cNvPr>
          <p:cNvSpPr>
            <a:spLocks noEditPoints="1"/>
          </p:cNvSpPr>
          <p:nvPr/>
        </p:nvSpPr>
        <p:spPr bwMode="gray">
          <a:xfrm>
            <a:off x="5278323" y="5511232"/>
            <a:ext cx="264328" cy="832327"/>
          </a:xfrm>
          <a:custGeom>
            <a:avLst/>
            <a:gdLst/>
            <a:ahLst/>
            <a:cxnLst>
              <a:cxn ang="0">
                <a:pos x="246" y="28"/>
              </a:cxn>
              <a:cxn ang="0">
                <a:pos x="213" y="11"/>
              </a:cxn>
              <a:cxn ang="0">
                <a:pos x="196" y="1"/>
              </a:cxn>
              <a:cxn ang="0">
                <a:pos x="197" y="13"/>
              </a:cxn>
              <a:cxn ang="0">
                <a:pos x="192" y="34"/>
              </a:cxn>
              <a:cxn ang="0">
                <a:pos x="186" y="44"/>
              </a:cxn>
              <a:cxn ang="0">
                <a:pos x="170" y="55"/>
              </a:cxn>
              <a:cxn ang="0">
                <a:pos x="167" y="64"/>
              </a:cxn>
              <a:cxn ang="0">
                <a:pos x="169" y="78"/>
              </a:cxn>
              <a:cxn ang="0">
                <a:pos x="185" y="71"/>
              </a:cxn>
              <a:cxn ang="0">
                <a:pos x="175" y="61"/>
              </a:cxn>
              <a:cxn ang="0">
                <a:pos x="183" y="58"/>
              </a:cxn>
              <a:cxn ang="0">
                <a:pos x="212" y="64"/>
              </a:cxn>
              <a:cxn ang="0">
                <a:pos x="223" y="59"/>
              </a:cxn>
              <a:cxn ang="0">
                <a:pos x="246" y="49"/>
              </a:cxn>
              <a:cxn ang="0">
                <a:pos x="254" y="40"/>
              </a:cxn>
              <a:cxn ang="0">
                <a:pos x="271" y="21"/>
              </a:cxn>
              <a:cxn ang="0">
                <a:pos x="257" y="25"/>
              </a:cxn>
              <a:cxn ang="0">
                <a:pos x="165" y="108"/>
              </a:cxn>
              <a:cxn ang="0">
                <a:pos x="165" y="121"/>
              </a:cxn>
              <a:cxn ang="0">
                <a:pos x="157" y="139"/>
              </a:cxn>
              <a:cxn ang="0">
                <a:pos x="143" y="155"/>
              </a:cxn>
              <a:cxn ang="0">
                <a:pos x="125" y="162"/>
              </a:cxn>
              <a:cxn ang="0">
                <a:pos x="118" y="156"/>
              </a:cxn>
              <a:cxn ang="0">
                <a:pos x="111" y="175"/>
              </a:cxn>
              <a:cxn ang="0">
                <a:pos x="102" y="186"/>
              </a:cxn>
              <a:cxn ang="0">
                <a:pos x="92" y="187"/>
              </a:cxn>
              <a:cxn ang="0">
                <a:pos x="68" y="190"/>
              </a:cxn>
              <a:cxn ang="0">
                <a:pos x="49" y="192"/>
              </a:cxn>
              <a:cxn ang="0">
                <a:pos x="19" y="212"/>
              </a:cxn>
              <a:cxn ang="0">
                <a:pos x="29" y="217"/>
              </a:cxn>
              <a:cxn ang="0">
                <a:pos x="58" y="209"/>
              </a:cxn>
              <a:cxn ang="0">
                <a:pos x="91" y="207"/>
              </a:cxn>
              <a:cxn ang="0">
                <a:pos x="91" y="223"/>
              </a:cxn>
              <a:cxn ang="0">
                <a:pos x="115" y="210"/>
              </a:cxn>
              <a:cxn ang="0">
                <a:pos x="118" y="205"/>
              </a:cxn>
              <a:cxn ang="0">
                <a:pos x="139" y="203"/>
              </a:cxn>
              <a:cxn ang="0">
                <a:pos x="150" y="205"/>
              </a:cxn>
              <a:cxn ang="0">
                <a:pos x="160" y="195"/>
              </a:cxn>
              <a:cxn ang="0">
                <a:pos x="175" y="193"/>
              </a:cxn>
              <a:cxn ang="0">
                <a:pos x="179" y="170"/>
              </a:cxn>
              <a:cxn ang="0">
                <a:pos x="183" y="145"/>
              </a:cxn>
              <a:cxn ang="0">
                <a:pos x="199" y="125"/>
              </a:cxn>
              <a:cxn ang="0">
                <a:pos x="189" y="82"/>
              </a:cxn>
              <a:cxn ang="0">
                <a:pos x="65" y="215"/>
              </a:cxn>
              <a:cxn ang="0">
                <a:pos x="45" y="222"/>
              </a:cxn>
              <a:cxn ang="0">
                <a:pos x="51" y="240"/>
              </a:cxn>
              <a:cxn ang="0">
                <a:pos x="62" y="230"/>
              </a:cxn>
              <a:cxn ang="0">
                <a:pos x="78" y="226"/>
              </a:cxn>
              <a:cxn ang="0">
                <a:pos x="74" y="210"/>
              </a:cxn>
              <a:cxn ang="0">
                <a:pos x="32" y="233"/>
              </a:cxn>
              <a:cxn ang="0">
                <a:pos x="22" y="224"/>
              </a:cxn>
              <a:cxn ang="0">
                <a:pos x="7" y="227"/>
              </a:cxn>
              <a:cxn ang="0">
                <a:pos x="5" y="240"/>
              </a:cxn>
              <a:cxn ang="0">
                <a:pos x="12" y="237"/>
              </a:cxn>
              <a:cxn ang="0">
                <a:pos x="14" y="269"/>
              </a:cxn>
              <a:cxn ang="0">
                <a:pos x="27" y="260"/>
              </a:cxn>
              <a:cxn ang="0">
                <a:pos x="37" y="236"/>
              </a:cxn>
            </a:cxnLst>
            <a:rect l="0" t="0" r="r" b="b"/>
            <a:pathLst>
              <a:path w="271" h="270">
                <a:moveTo>
                  <a:pt x="257" y="25"/>
                </a:moveTo>
                <a:lnTo>
                  <a:pt x="257" y="25"/>
                </a:lnTo>
                <a:lnTo>
                  <a:pt x="256" y="24"/>
                </a:lnTo>
                <a:lnTo>
                  <a:pt x="254" y="24"/>
                </a:lnTo>
                <a:lnTo>
                  <a:pt x="250" y="25"/>
                </a:lnTo>
                <a:lnTo>
                  <a:pt x="246" y="28"/>
                </a:lnTo>
                <a:lnTo>
                  <a:pt x="241" y="30"/>
                </a:lnTo>
                <a:lnTo>
                  <a:pt x="241" y="30"/>
                </a:lnTo>
                <a:lnTo>
                  <a:pt x="237" y="30"/>
                </a:lnTo>
                <a:lnTo>
                  <a:pt x="233" y="27"/>
                </a:lnTo>
                <a:lnTo>
                  <a:pt x="223" y="21"/>
                </a:lnTo>
                <a:lnTo>
                  <a:pt x="213" y="11"/>
                </a:lnTo>
                <a:lnTo>
                  <a:pt x="206" y="4"/>
                </a:lnTo>
                <a:lnTo>
                  <a:pt x="206" y="4"/>
                </a:lnTo>
                <a:lnTo>
                  <a:pt x="203" y="1"/>
                </a:lnTo>
                <a:lnTo>
                  <a:pt x="202" y="0"/>
                </a:lnTo>
                <a:lnTo>
                  <a:pt x="199" y="0"/>
                </a:lnTo>
                <a:lnTo>
                  <a:pt x="196" y="1"/>
                </a:lnTo>
                <a:lnTo>
                  <a:pt x="194" y="3"/>
                </a:lnTo>
                <a:lnTo>
                  <a:pt x="194" y="4"/>
                </a:lnTo>
                <a:lnTo>
                  <a:pt x="194" y="7"/>
                </a:lnTo>
                <a:lnTo>
                  <a:pt x="196" y="8"/>
                </a:lnTo>
                <a:lnTo>
                  <a:pt x="196" y="8"/>
                </a:lnTo>
                <a:lnTo>
                  <a:pt x="197" y="13"/>
                </a:lnTo>
                <a:lnTo>
                  <a:pt x="196" y="15"/>
                </a:lnTo>
                <a:lnTo>
                  <a:pt x="194" y="20"/>
                </a:lnTo>
                <a:lnTo>
                  <a:pt x="194" y="25"/>
                </a:lnTo>
                <a:lnTo>
                  <a:pt x="194" y="25"/>
                </a:lnTo>
                <a:lnTo>
                  <a:pt x="193" y="30"/>
                </a:lnTo>
                <a:lnTo>
                  <a:pt x="192" y="34"/>
                </a:lnTo>
                <a:lnTo>
                  <a:pt x="190" y="37"/>
                </a:lnTo>
                <a:lnTo>
                  <a:pt x="190" y="40"/>
                </a:lnTo>
                <a:lnTo>
                  <a:pt x="190" y="40"/>
                </a:lnTo>
                <a:lnTo>
                  <a:pt x="189" y="41"/>
                </a:lnTo>
                <a:lnTo>
                  <a:pt x="189" y="42"/>
                </a:lnTo>
                <a:lnTo>
                  <a:pt x="186" y="44"/>
                </a:lnTo>
                <a:lnTo>
                  <a:pt x="176" y="45"/>
                </a:lnTo>
                <a:lnTo>
                  <a:pt x="176" y="45"/>
                </a:lnTo>
                <a:lnTo>
                  <a:pt x="173" y="47"/>
                </a:lnTo>
                <a:lnTo>
                  <a:pt x="173" y="49"/>
                </a:lnTo>
                <a:lnTo>
                  <a:pt x="173" y="52"/>
                </a:lnTo>
                <a:lnTo>
                  <a:pt x="170" y="55"/>
                </a:lnTo>
                <a:lnTo>
                  <a:pt x="170" y="55"/>
                </a:lnTo>
                <a:lnTo>
                  <a:pt x="166" y="57"/>
                </a:lnTo>
                <a:lnTo>
                  <a:pt x="165" y="59"/>
                </a:lnTo>
                <a:lnTo>
                  <a:pt x="166" y="62"/>
                </a:lnTo>
                <a:lnTo>
                  <a:pt x="167" y="64"/>
                </a:lnTo>
                <a:lnTo>
                  <a:pt x="167" y="64"/>
                </a:lnTo>
                <a:lnTo>
                  <a:pt x="169" y="67"/>
                </a:lnTo>
                <a:lnTo>
                  <a:pt x="169" y="69"/>
                </a:lnTo>
                <a:lnTo>
                  <a:pt x="167" y="77"/>
                </a:lnTo>
                <a:lnTo>
                  <a:pt x="167" y="77"/>
                </a:lnTo>
                <a:lnTo>
                  <a:pt x="167" y="78"/>
                </a:lnTo>
                <a:lnTo>
                  <a:pt x="169" y="78"/>
                </a:lnTo>
                <a:lnTo>
                  <a:pt x="176" y="74"/>
                </a:lnTo>
                <a:lnTo>
                  <a:pt x="176" y="74"/>
                </a:lnTo>
                <a:lnTo>
                  <a:pt x="177" y="72"/>
                </a:lnTo>
                <a:lnTo>
                  <a:pt x="180" y="72"/>
                </a:lnTo>
                <a:lnTo>
                  <a:pt x="183" y="72"/>
                </a:lnTo>
                <a:lnTo>
                  <a:pt x="185" y="71"/>
                </a:lnTo>
                <a:lnTo>
                  <a:pt x="185" y="71"/>
                </a:lnTo>
                <a:lnTo>
                  <a:pt x="183" y="69"/>
                </a:lnTo>
                <a:lnTo>
                  <a:pt x="183" y="68"/>
                </a:lnTo>
                <a:lnTo>
                  <a:pt x="179" y="65"/>
                </a:lnTo>
                <a:lnTo>
                  <a:pt x="176" y="62"/>
                </a:lnTo>
                <a:lnTo>
                  <a:pt x="175" y="61"/>
                </a:lnTo>
                <a:lnTo>
                  <a:pt x="175" y="59"/>
                </a:lnTo>
                <a:lnTo>
                  <a:pt x="175" y="59"/>
                </a:lnTo>
                <a:lnTo>
                  <a:pt x="175" y="58"/>
                </a:lnTo>
                <a:lnTo>
                  <a:pt x="176" y="58"/>
                </a:lnTo>
                <a:lnTo>
                  <a:pt x="179" y="58"/>
                </a:lnTo>
                <a:lnTo>
                  <a:pt x="183" y="58"/>
                </a:lnTo>
                <a:lnTo>
                  <a:pt x="187" y="58"/>
                </a:lnTo>
                <a:lnTo>
                  <a:pt x="187" y="58"/>
                </a:lnTo>
                <a:lnTo>
                  <a:pt x="193" y="57"/>
                </a:lnTo>
                <a:lnTo>
                  <a:pt x="199" y="58"/>
                </a:lnTo>
                <a:lnTo>
                  <a:pt x="206" y="59"/>
                </a:lnTo>
                <a:lnTo>
                  <a:pt x="212" y="64"/>
                </a:lnTo>
                <a:lnTo>
                  <a:pt x="212" y="64"/>
                </a:lnTo>
                <a:lnTo>
                  <a:pt x="216" y="67"/>
                </a:lnTo>
                <a:lnTo>
                  <a:pt x="219" y="67"/>
                </a:lnTo>
                <a:lnTo>
                  <a:pt x="222" y="65"/>
                </a:lnTo>
                <a:lnTo>
                  <a:pt x="223" y="59"/>
                </a:lnTo>
                <a:lnTo>
                  <a:pt x="223" y="59"/>
                </a:lnTo>
                <a:lnTo>
                  <a:pt x="223" y="57"/>
                </a:lnTo>
                <a:lnTo>
                  <a:pt x="224" y="55"/>
                </a:lnTo>
                <a:lnTo>
                  <a:pt x="230" y="51"/>
                </a:lnTo>
                <a:lnTo>
                  <a:pt x="237" y="49"/>
                </a:lnTo>
                <a:lnTo>
                  <a:pt x="246" y="49"/>
                </a:lnTo>
                <a:lnTo>
                  <a:pt x="246" y="49"/>
                </a:lnTo>
                <a:lnTo>
                  <a:pt x="251" y="48"/>
                </a:lnTo>
                <a:lnTo>
                  <a:pt x="256" y="47"/>
                </a:lnTo>
                <a:lnTo>
                  <a:pt x="256" y="44"/>
                </a:lnTo>
                <a:lnTo>
                  <a:pt x="254" y="41"/>
                </a:lnTo>
                <a:lnTo>
                  <a:pt x="254" y="41"/>
                </a:lnTo>
                <a:lnTo>
                  <a:pt x="254" y="40"/>
                </a:lnTo>
                <a:lnTo>
                  <a:pt x="256" y="38"/>
                </a:lnTo>
                <a:lnTo>
                  <a:pt x="261" y="32"/>
                </a:lnTo>
                <a:lnTo>
                  <a:pt x="268" y="25"/>
                </a:lnTo>
                <a:lnTo>
                  <a:pt x="271" y="24"/>
                </a:lnTo>
                <a:lnTo>
                  <a:pt x="271" y="21"/>
                </a:lnTo>
                <a:lnTo>
                  <a:pt x="271" y="21"/>
                </a:lnTo>
                <a:lnTo>
                  <a:pt x="271" y="21"/>
                </a:lnTo>
                <a:lnTo>
                  <a:pt x="270" y="21"/>
                </a:lnTo>
                <a:lnTo>
                  <a:pt x="266" y="24"/>
                </a:lnTo>
                <a:lnTo>
                  <a:pt x="260" y="27"/>
                </a:lnTo>
                <a:lnTo>
                  <a:pt x="258" y="27"/>
                </a:lnTo>
                <a:lnTo>
                  <a:pt x="257" y="25"/>
                </a:lnTo>
                <a:lnTo>
                  <a:pt x="257" y="25"/>
                </a:lnTo>
                <a:close/>
                <a:moveTo>
                  <a:pt x="170" y="91"/>
                </a:moveTo>
                <a:lnTo>
                  <a:pt x="170" y="91"/>
                </a:lnTo>
                <a:lnTo>
                  <a:pt x="166" y="95"/>
                </a:lnTo>
                <a:lnTo>
                  <a:pt x="165" y="101"/>
                </a:lnTo>
                <a:lnTo>
                  <a:pt x="165" y="108"/>
                </a:lnTo>
                <a:lnTo>
                  <a:pt x="165" y="109"/>
                </a:lnTo>
                <a:lnTo>
                  <a:pt x="167" y="112"/>
                </a:lnTo>
                <a:lnTo>
                  <a:pt x="167" y="112"/>
                </a:lnTo>
                <a:lnTo>
                  <a:pt x="167" y="114"/>
                </a:lnTo>
                <a:lnTo>
                  <a:pt x="167" y="116"/>
                </a:lnTo>
                <a:lnTo>
                  <a:pt x="165" y="121"/>
                </a:lnTo>
                <a:lnTo>
                  <a:pt x="160" y="126"/>
                </a:lnTo>
                <a:lnTo>
                  <a:pt x="159" y="131"/>
                </a:lnTo>
                <a:lnTo>
                  <a:pt x="159" y="133"/>
                </a:lnTo>
                <a:lnTo>
                  <a:pt x="159" y="133"/>
                </a:lnTo>
                <a:lnTo>
                  <a:pt x="159" y="136"/>
                </a:lnTo>
                <a:lnTo>
                  <a:pt x="157" y="139"/>
                </a:lnTo>
                <a:lnTo>
                  <a:pt x="155" y="142"/>
                </a:lnTo>
                <a:lnTo>
                  <a:pt x="150" y="145"/>
                </a:lnTo>
                <a:lnTo>
                  <a:pt x="149" y="149"/>
                </a:lnTo>
                <a:lnTo>
                  <a:pt x="149" y="149"/>
                </a:lnTo>
                <a:lnTo>
                  <a:pt x="148" y="153"/>
                </a:lnTo>
                <a:lnTo>
                  <a:pt x="143" y="155"/>
                </a:lnTo>
                <a:lnTo>
                  <a:pt x="139" y="156"/>
                </a:lnTo>
                <a:lnTo>
                  <a:pt x="135" y="160"/>
                </a:lnTo>
                <a:lnTo>
                  <a:pt x="135" y="160"/>
                </a:lnTo>
                <a:lnTo>
                  <a:pt x="132" y="162"/>
                </a:lnTo>
                <a:lnTo>
                  <a:pt x="129" y="163"/>
                </a:lnTo>
                <a:lnTo>
                  <a:pt x="125" y="162"/>
                </a:lnTo>
                <a:lnTo>
                  <a:pt x="123" y="159"/>
                </a:lnTo>
                <a:lnTo>
                  <a:pt x="123" y="155"/>
                </a:lnTo>
                <a:lnTo>
                  <a:pt x="123" y="155"/>
                </a:lnTo>
                <a:lnTo>
                  <a:pt x="123" y="153"/>
                </a:lnTo>
                <a:lnTo>
                  <a:pt x="122" y="153"/>
                </a:lnTo>
                <a:lnTo>
                  <a:pt x="118" y="156"/>
                </a:lnTo>
                <a:lnTo>
                  <a:pt x="113" y="160"/>
                </a:lnTo>
                <a:lnTo>
                  <a:pt x="112" y="165"/>
                </a:lnTo>
                <a:lnTo>
                  <a:pt x="112" y="168"/>
                </a:lnTo>
                <a:lnTo>
                  <a:pt x="112" y="168"/>
                </a:lnTo>
                <a:lnTo>
                  <a:pt x="112" y="172"/>
                </a:lnTo>
                <a:lnTo>
                  <a:pt x="111" y="175"/>
                </a:lnTo>
                <a:lnTo>
                  <a:pt x="106" y="178"/>
                </a:lnTo>
                <a:lnTo>
                  <a:pt x="102" y="180"/>
                </a:lnTo>
                <a:lnTo>
                  <a:pt x="101" y="182"/>
                </a:lnTo>
                <a:lnTo>
                  <a:pt x="102" y="185"/>
                </a:lnTo>
                <a:lnTo>
                  <a:pt x="102" y="185"/>
                </a:lnTo>
                <a:lnTo>
                  <a:pt x="102" y="186"/>
                </a:lnTo>
                <a:lnTo>
                  <a:pt x="102" y="187"/>
                </a:lnTo>
                <a:lnTo>
                  <a:pt x="98" y="189"/>
                </a:lnTo>
                <a:lnTo>
                  <a:pt x="93" y="189"/>
                </a:lnTo>
                <a:lnTo>
                  <a:pt x="92" y="189"/>
                </a:lnTo>
                <a:lnTo>
                  <a:pt x="92" y="187"/>
                </a:lnTo>
                <a:lnTo>
                  <a:pt x="92" y="187"/>
                </a:lnTo>
                <a:lnTo>
                  <a:pt x="92" y="186"/>
                </a:lnTo>
                <a:lnTo>
                  <a:pt x="91" y="185"/>
                </a:lnTo>
                <a:lnTo>
                  <a:pt x="86" y="185"/>
                </a:lnTo>
                <a:lnTo>
                  <a:pt x="72" y="190"/>
                </a:lnTo>
                <a:lnTo>
                  <a:pt x="72" y="190"/>
                </a:lnTo>
                <a:lnTo>
                  <a:pt x="68" y="190"/>
                </a:lnTo>
                <a:lnTo>
                  <a:pt x="65" y="190"/>
                </a:lnTo>
                <a:lnTo>
                  <a:pt x="59" y="190"/>
                </a:lnTo>
                <a:lnTo>
                  <a:pt x="54" y="189"/>
                </a:lnTo>
                <a:lnTo>
                  <a:pt x="51" y="189"/>
                </a:lnTo>
                <a:lnTo>
                  <a:pt x="49" y="192"/>
                </a:lnTo>
                <a:lnTo>
                  <a:pt x="49" y="192"/>
                </a:lnTo>
                <a:lnTo>
                  <a:pt x="37" y="202"/>
                </a:lnTo>
                <a:lnTo>
                  <a:pt x="31" y="207"/>
                </a:lnTo>
                <a:lnTo>
                  <a:pt x="24" y="210"/>
                </a:lnTo>
                <a:lnTo>
                  <a:pt x="24" y="210"/>
                </a:lnTo>
                <a:lnTo>
                  <a:pt x="21" y="210"/>
                </a:lnTo>
                <a:lnTo>
                  <a:pt x="19" y="212"/>
                </a:lnTo>
                <a:lnTo>
                  <a:pt x="19" y="216"/>
                </a:lnTo>
                <a:lnTo>
                  <a:pt x="21" y="219"/>
                </a:lnTo>
                <a:lnTo>
                  <a:pt x="22" y="219"/>
                </a:lnTo>
                <a:lnTo>
                  <a:pt x="24" y="219"/>
                </a:lnTo>
                <a:lnTo>
                  <a:pt x="24" y="219"/>
                </a:lnTo>
                <a:lnTo>
                  <a:pt x="29" y="217"/>
                </a:lnTo>
                <a:lnTo>
                  <a:pt x="34" y="217"/>
                </a:lnTo>
                <a:lnTo>
                  <a:pt x="38" y="217"/>
                </a:lnTo>
                <a:lnTo>
                  <a:pt x="42" y="215"/>
                </a:lnTo>
                <a:lnTo>
                  <a:pt x="42" y="215"/>
                </a:lnTo>
                <a:lnTo>
                  <a:pt x="47" y="212"/>
                </a:lnTo>
                <a:lnTo>
                  <a:pt x="58" y="209"/>
                </a:lnTo>
                <a:lnTo>
                  <a:pt x="69" y="206"/>
                </a:lnTo>
                <a:lnTo>
                  <a:pt x="82" y="205"/>
                </a:lnTo>
                <a:lnTo>
                  <a:pt x="82" y="205"/>
                </a:lnTo>
                <a:lnTo>
                  <a:pt x="86" y="205"/>
                </a:lnTo>
                <a:lnTo>
                  <a:pt x="89" y="206"/>
                </a:lnTo>
                <a:lnTo>
                  <a:pt x="91" y="207"/>
                </a:lnTo>
                <a:lnTo>
                  <a:pt x="91" y="209"/>
                </a:lnTo>
                <a:lnTo>
                  <a:pt x="89" y="213"/>
                </a:lnTo>
                <a:lnTo>
                  <a:pt x="89" y="219"/>
                </a:lnTo>
                <a:lnTo>
                  <a:pt x="89" y="219"/>
                </a:lnTo>
                <a:lnTo>
                  <a:pt x="89" y="222"/>
                </a:lnTo>
                <a:lnTo>
                  <a:pt x="91" y="223"/>
                </a:lnTo>
                <a:lnTo>
                  <a:pt x="96" y="224"/>
                </a:lnTo>
                <a:lnTo>
                  <a:pt x="102" y="223"/>
                </a:lnTo>
                <a:lnTo>
                  <a:pt x="108" y="219"/>
                </a:lnTo>
                <a:lnTo>
                  <a:pt x="108" y="219"/>
                </a:lnTo>
                <a:lnTo>
                  <a:pt x="115" y="212"/>
                </a:lnTo>
                <a:lnTo>
                  <a:pt x="115" y="210"/>
                </a:lnTo>
                <a:lnTo>
                  <a:pt x="113" y="207"/>
                </a:lnTo>
                <a:lnTo>
                  <a:pt x="113" y="207"/>
                </a:lnTo>
                <a:lnTo>
                  <a:pt x="111" y="205"/>
                </a:lnTo>
                <a:lnTo>
                  <a:pt x="112" y="202"/>
                </a:lnTo>
                <a:lnTo>
                  <a:pt x="115" y="202"/>
                </a:lnTo>
                <a:lnTo>
                  <a:pt x="118" y="205"/>
                </a:lnTo>
                <a:lnTo>
                  <a:pt x="118" y="205"/>
                </a:lnTo>
                <a:lnTo>
                  <a:pt x="122" y="209"/>
                </a:lnTo>
                <a:lnTo>
                  <a:pt x="128" y="209"/>
                </a:lnTo>
                <a:lnTo>
                  <a:pt x="133" y="207"/>
                </a:lnTo>
                <a:lnTo>
                  <a:pt x="136" y="206"/>
                </a:lnTo>
                <a:lnTo>
                  <a:pt x="139" y="203"/>
                </a:lnTo>
                <a:lnTo>
                  <a:pt x="139" y="203"/>
                </a:lnTo>
                <a:lnTo>
                  <a:pt x="142" y="200"/>
                </a:lnTo>
                <a:lnTo>
                  <a:pt x="143" y="202"/>
                </a:lnTo>
                <a:lnTo>
                  <a:pt x="146" y="203"/>
                </a:lnTo>
                <a:lnTo>
                  <a:pt x="150" y="205"/>
                </a:lnTo>
                <a:lnTo>
                  <a:pt x="150" y="205"/>
                </a:lnTo>
                <a:lnTo>
                  <a:pt x="152" y="203"/>
                </a:lnTo>
                <a:lnTo>
                  <a:pt x="155" y="202"/>
                </a:lnTo>
                <a:lnTo>
                  <a:pt x="157" y="197"/>
                </a:lnTo>
                <a:lnTo>
                  <a:pt x="159" y="195"/>
                </a:lnTo>
                <a:lnTo>
                  <a:pt x="159" y="193"/>
                </a:lnTo>
                <a:lnTo>
                  <a:pt x="160" y="195"/>
                </a:lnTo>
                <a:lnTo>
                  <a:pt x="160" y="195"/>
                </a:lnTo>
                <a:lnTo>
                  <a:pt x="160" y="196"/>
                </a:lnTo>
                <a:lnTo>
                  <a:pt x="162" y="197"/>
                </a:lnTo>
                <a:lnTo>
                  <a:pt x="165" y="197"/>
                </a:lnTo>
                <a:lnTo>
                  <a:pt x="170" y="196"/>
                </a:lnTo>
                <a:lnTo>
                  <a:pt x="175" y="193"/>
                </a:lnTo>
                <a:lnTo>
                  <a:pt x="175" y="193"/>
                </a:lnTo>
                <a:lnTo>
                  <a:pt x="176" y="190"/>
                </a:lnTo>
                <a:lnTo>
                  <a:pt x="177" y="187"/>
                </a:lnTo>
                <a:lnTo>
                  <a:pt x="177" y="180"/>
                </a:lnTo>
                <a:lnTo>
                  <a:pt x="177" y="175"/>
                </a:lnTo>
                <a:lnTo>
                  <a:pt x="179" y="170"/>
                </a:lnTo>
                <a:lnTo>
                  <a:pt x="179" y="170"/>
                </a:lnTo>
                <a:lnTo>
                  <a:pt x="182" y="165"/>
                </a:lnTo>
                <a:lnTo>
                  <a:pt x="185" y="158"/>
                </a:lnTo>
                <a:lnTo>
                  <a:pt x="185" y="152"/>
                </a:lnTo>
                <a:lnTo>
                  <a:pt x="183" y="145"/>
                </a:lnTo>
                <a:lnTo>
                  <a:pt x="183" y="145"/>
                </a:lnTo>
                <a:lnTo>
                  <a:pt x="182" y="142"/>
                </a:lnTo>
                <a:lnTo>
                  <a:pt x="183" y="141"/>
                </a:lnTo>
                <a:lnTo>
                  <a:pt x="186" y="136"/>
                </a:lnTo>
                <a:lnTo>
                  <a:pt x="197" y="128"/>
                </a:lnTo>
                <a:lnTo>
                  <a:pt x="197" y="128"/>
                </a:lnTo>
                <a:lnTo>
                  <a:pt x="199" y="125"/>
                </a:lnTo>
                <a:lnTo>
                  <a:pt x="199" y="119"/>
                </a:lnTo>
                <a:lnTo>
                  <a:pt x="196" y="108"/>
                </a:lnTo>
                <a:lnTo>
                  <a:pt x="192" y="95"/>
                </a:lnTo>
                <a:lnTo>
                  <a:pt x="190" y="85"/>
                </a:lnTo>
                <a:lnTo>
                  <a:pt x="190" y="85"/>
                </a:lnTo>
                <a:lnTo>
                  <a:pt x="189" y="82"/>
                </a:lnTo>
                <a:lnTo>
                  <a:pt x="187" y="82"/>
                </a:lnTo>
                <a:lnTo>
                  <a:pt x="182" y="84"/>
                </a:lnTo>
                <a:lnTo>
                  <a:pt x="170" y="91"/>
                </a:lnTo>
                <a:lnTo>
                  <a:pt x="170" y="91"/>
                </a:lnTo>
                <a:close/>
                <a:moveTo>
                  <a:pt x="65" y="215"/>
                </a:moveTo>
                <a:lnTo>
                  <a:pt x="65" y="215"/>
                </a:lnTo>
                <a:lnTo>
                  <a:pt x="64" y="216"/>
                </a:lnTo>
                <a:lnTo>
                  <a:pt x="59" y="217"/>
                </a:lnTo>
                <a:lnTo>
                  <a:pt x="51" y="219"/>
                </a:lnTo>
                <a:lnTo>
                  <a:pt x="51" y="219"/>
                </a:lnTo>
                <a:lnTo>
                  <a:pt x="48" y="219"/>
                </a:lnTo>
                <a:lnTo>
                  <a:pt x="45" y="222"/>
                </a:lnTo>
                <a:lnTo>
                  <a:pt x="44" y="229"/>
                </a:lnTo>
                <a:lnTo>
                  <a:pt x="45" y="236"/>
                </a:lnTo>
                <a:lnTo>
                  <a:pt x="47" y="239"/>
                </a:lnTo>
                <a:lnTo>
                  <a:pt x="48" y="240"/>
                </a:lnTo>
                <a:lnTo>
                  <a:pt x="48" y="240"/>
                </a:lnTo>
                <a:lnTo>
                  <a:pt x="51" y="240"/>
                </a:lnTo>
                <a:lnTo>
                  <a:pt x="54" y="240"/>
                </a:lnTo>
                <a:lnTo>
                  <a:pt x="55" y="239"/>
                </a:lnTo>
                <a:lnTo>
                  <a:pt x="56" y="236"/>
                </a:lnTo>
                <a:lnTo>
                  <a:pt x="56" y="236"/>
                </a:lnTo>
                <a:lnTo>
                  <a:pt x="59" y="232"/>
                </a:lnTo>
                <a:lnTo>
                  <a:pt x="62" y="230"/>
                </a:lnTo>
                <a:lnTo>
                  <a:pt x="66" y="229"/>
                </a:lnTo>
                <a:lnTo>
                  <a:pt x="71" y="230"/>
                </a:lnTo>
                <a:lnTo>
                  <a:pt x="71" y="230"/>
                </a:lnTo>
                <a:lnTo>
                  <a:pt x="72" y="230"/>
                </a:lnTo>
                <a:lnTo>
                  <a:pt x="74" y="230"/>
                </a:lnTo>
                <a:lnTo>
                  <a:pt x="78" y="226"/>
                </a:lnTo>
                <a:lnTo>
                  <a:pt x="81" y="222"/>
                </a:lnTo>
                <a:lnTo>
                  <a:pt x="82" y="216"/>
                </a:lnTo>
                <a:lnTo>
                  <a:pt x="82" y="216"/>
                </a:lnTo>
                <a:lnTo>
                  <a:pt x="81" y="213"/>
                </a:lnTo>
                <a:lnTo>
                  <a:pt x="79" y="212"/>
                </a:lnTo>
                <a:lnTo>
                  <a:pt x="74" y="210"/>
                </a:lnTo>
                <a:lnTo>
                  <a:pt x="69" y="212"/>
                </a:lnTo>
                <a:lnTo>
                  <a:pt x="66" y="212"/>
                </a:lnTo>
                <a:lnTo>
                  <a:pt x="65" y="215"/>
                </a:lnTo>
                <a:lnTo>
                  <a:pt x="65" y="215"/>
                </a:lnTo>
                <a:close/>
                <a:moveTo>
                  <a:pt x="32" y="233"/>
                </a:moveTo>
                <a:lnTo>
                  <a:pt x="32" y="233"/>
                </a:lnTo>
                <a:lnTo>
                  <a:pt x="32" y="232"/>
                </a:lnTo>
                <a:lnTo>
                  <a:pt x="31" y="230"/>
                </a:lnTo>
                <a:lnTo>
                  <a:pt x="27" y="229"/>
                </a:lnTo>
                <a:lnTo>
                  <a:pt x="24" y="227"/>
                </a:lnTo>
                <a:lnTo>
                  <a:pt x="22" y="226"/>
                </a:lnTo>
                <a:lnTo>
                  <a:pt x="22" y="224"/>
                </a:lnTo>
                <a:lnTo>
                  <a:pt x="22" y="224"/>
                </a:lnTo>
                <a:lnTo>
                  <a:pt x="19" y="222"/>
                </a:lnTo>
                <a:lnTo>
                  <a:pt x="17" y="223"/>
                </a:lnTo>
                <a:lnTo>
                  <a:pt x="12" y="224"/>
                </a:lnTo>
                <a:lnTo>
                  <a:pt x="7" y="227"/>
                </a:lnTo>
                <a:lnTo>
                  <a:pt x="7" y="227"/>
                </a:lnTo>
                <a:lnTo>
                  <a:pt x="0" y="233"/>
                </a:lnTo>
                <a:lnTo>
                  <a:pt x="0" y="236"/>
                </a:lnTo>
                <a:lnTo>
                  <a:pt x="1" y="239"/>
                </a:lnTo>
                <a:lnTo>
                  <a:pt x="1" y="239"/>
                </a:lnTo>
                <a:lnTo>
                  <a:pt x="2" y="242"/>
                </a:lnTo>
                <a:lnTo>
                  <a:pt x="5" y="240"/>
                </a:lnTo>
                <a:lnTo>
                  <a:pt x="8" y="237"/>
                </a:lnTo>
                <a:lnTo>
                  <a:pt x="10" y="234"/>
                </a:lnTo>
                <a:lnTo>
                  <a:pt x="10" y="234"/>
                </a:lnTo>
                <a:lnTo>
                  <a:pt x="10" y="233"/>
                </a:lnTo>
                <a:lnTo>
                  <a:pt x="11" y="233"/>
                </a:lnTo>
                <a:lnTo>
                  <a:pt x="12" y="237"/>
                </a:lnTo>
                <a:lnTo>
                  <a:pt x="14" y="243"/>
                </a:lnTo>
                <a:lnTo>
                  <a:pt x="12" y="250"/>
                </a:lnTo>
                <a:lnTo>
                  <a:pt x="12" y="250"/>
                </a:lnTo>
                <a:lnTo>
                  <a:pt x="10" y="257"/>
                </a:lnTo>
                <a:lnTo>
                  <a:pt x="11" y="264"/>
                </a:lnTo>
                <a:lnTo>
                  <a:pt x="14" y="269"/>
                </a:lnTo>
                <a:lnTo>
                  <a:pt x="15" y="270"/>
                </a:lnTo>
                <a:lnTo>
                  <a:pt x="18" y="270"/>
                </a:lnTo>
                <a:lnTo>
                  <a:pt x="18" y="270"/>
                </a:lnTo>
                <a:lnTo>
                  <a:pt x="19" y="269"/>
                </a:lnTo>
                <a:lnTo>
                  <a:pt x="22" y="267"/>
                </a:lnTo>
                <a:lnTo>
                  <a:pt x="27" y="260"/>
                </a:lnTo>
                <a:lnTo>
                  <a:pt x="31" y="250"/>
                </a:lnTo>
                <a:lnTo>
                  <a:pt x="37" y="243"/>
                </a:lnTo>
                <a:lnTo>
                  <a:pt x="37" y="243"/>
                </a:lnTo>
                <a:lnTo>
                  <a:pt x="38" y="239"/>
                </a:lnTo>
                <a:lnTo>
                  <a:pt x="38" y="237"/>
                </a:lnTo>
                <a:lnTo>
                  <a:pt x="37" y="236"/>
                </a:lnTo>
                <a:lnTo>
                  <a:pt x="34" y="234"/>
                </a:lnTo>
                <a:lnTo>
                  <a:pt x="32" y="234"/>
                </a:lnTo>
                <a:lnTo>
                  <a:pt x="32" y="233"/>
                </a:lnTo>
                <a:lnTo>
                  <a:pt x="32" y="23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1" name="Freeform 329">
            <a:extLst>
              <a:ext uri="{FF2B5EF4-FFF2-40B4-BE49-F238E27FC236}">
                <a16:creationId xmlns:a16="http://schemas.microsoft.com/office/drawing/2014/main" id="{4C02112F-1802-4CE8-6C23-E39C487C766E}"/>
              </a:ext>
            </a:extLst>
          </p:cNvPr>
          <p:cNvSpPr>
            <a:spLocks noEditPoints="1"/>
          </p:cNvSpPr>
          <p:nvPr/>
        </p:nvSpPr>
        <p:spPr bwMode="gray">
          <a:xfrm>
            <a:off x="4419987" y="4987173"/>
            <a:ext cx="937343" cy="2034574"/>
          </a:xfrm>
          <a:custGeom>
            <a:avLst/>
            <a:gdLst/>
            <a:ahLst/>
            <a:cxnLst>
              <a:cxn ang="0">
                <a:pos x="911" y="124"/>
              </a:cxn>
              <a:cxn ang="0">
                <a:pos x="870" y="89"/>
              </a:cxn>
              <a:cxn ang="0">
                <a:pos x="833" y="43"/>
              </a:cxn>
              <a:cxn ang="0">
                <a:pos x="793" y="3"/>
              </a:cxn>
              <a:cxn ang="0">
                <a:pos x="732" y="17"/>
              </a:cxn>
              <a:cxn ang="0">
                <a:pos x="712" y="72"/>
              </a:cxn>
              <a:cxn ang="0">
                <a:pos x="655" y="120"/>
              </a:cxn>
              <a:cxn ang="0">
                <a:pos x="707" y="126"/>
              </a:cxn>
              <a:cxn ang="0">
                <a:pos x="676" y="150"/>
              </a:cxn>
              <a:cxn ang="0">
                <a:pos x="598" y="178"/>
              </a:cxn>
              <a:cxn ang="0">
                <a:pos x="557" y="228"/>
              </a:cxn>
              <a:cxn ang="0">
                <a:pos x="466" y="239"/>
              </a:cxn>
              <a:cxn ang="0">
                <a:pos x="346" y="224"/>
              </a:cxn>
              <a:cxn ang="0">
                <a:pos x="312" y="184"/>
              </a:cxn>
              <a:cxn ang="0">
                <a:pos x="269" y="141"/>
              </a:cxn>
              <a:cxn ang="0">
                <a:pos x="220" y="93"/>
              </a:cxn>
              <a:cxn ang="0">
                <a:pos x="197" y="107"/>
              </a:cxn>
              <a:cxn ang="0">
                <a:pos x="158" y="137"/>
              </a:cxn>
              <a:cxn ang="0">
                <a:pos x="126" y="171"/>
              </a:cxn>
              <a:cxn ang="0">
                <a:pos x="111" y="212"/>
              </a:cxn>
              <a:cxn ang="0">
                <a:pos x="74" y="252"/>
              </a:cxn>
              <a:cxn ang="0">
                <a:pos x="23" y="265"/>
              </a:cxn>
              <a:cxn ang="0">
                <a:pos x="16" y="305"/>
              </a:cxn>
              <a:cxn ang="0">
                <a:pos x="57" y="359"/>
              </a:cxn>
              <a:cxn ang="0">
                <a:pos x="89" y="386"/>
              </a:cxn>
              <a:cxn ang="0">
                <a:pos x="74" y="416"/>
              </a:cxn>
              <a:cxn ang="0">
                <a:pos x="110" y="454"/>
              </a:cxn>
              <a:cxn ang="0">
                <a:pos x="183" y="488"/>
              </a:cxn>
              <a:cxn ang="0">
                <a:pos x="232" y="501"/>
              </a:cxn>
              <a:cxn ang="0">
                <a:pos x="279" y="498"/>
              </a:cxn>
              <a:cxn ang="0">
                <a:pos x="332" y="474"/>
              </a:cxn>
              <a:cxn ang="0">
                <a:pos x="369" y="488"/>
              </a:cxn>
              <a:cxn ang="0">
                <a:pos x="363" y="550"/>
              </a:cxn>
              <a:cxn ang="0">
                <a:pos x="385" y="578"/>
              </a:cxn>
              <a:cxn ang="0">
                <a:pos x="410" y="605"/>
              </a:cxn>
              <a:cxn ang="0">
                <a:pos x="426" y="591"/>
              </a:cxn>
              <a:cxn ang="0">
                <a:pos x="460" y="587"/>
              </a:cxn>
              <a:cxn ang="0">
                <a:pos x="507" y="587"/>
              </a:cxn>
              <a:cxn ang="0">
                <a:pos x="544" y="604"/>
              </a:cxn>
              <a:cxn ang="0">
                <a:pos x="564" y="626"/>
              </a:cxn>
              <a:cxn ang="0">
                <a:pos x="632" y="588"/>
              </a:cxn>
              <a:cxn ang="0">
                <a:pos x="690" y="557"/>
              </a:cxn>
              <a:cxn ang="0">
                <a:pos x="716" y="530"/>
              </a:cxn>
              <a:cxn ang="0">
                <a:pos x="744" y="490"/>
              </a:cxn>
              <a:cxn ang="0">
                <a:pos x="752" y="458"/>
              </a:cxn>
              <a:cxn ang="0">
                <a:pos x="754" y="443"/>
              </a:cxn>
              <a:cxn ang="0">
                <a:pos x="753" y="427"/>
              </a:cxn>
              <a:cxn ang="0">
                <a:pos x="715" y="375"/>
              </a:cxn>
              <a:cxn ang="0">
                <a:pos x="737" y="340"/>
              </a:cxn>
              <a:cxn ang="0">
                <a:pos x="742" y="319"/>
              </a:cxn>
              <a:cxn ang="0">
                <a:pos x="697" y="312"/>
              </a:cxn>
              <a:cxn ang="0">
                <a:pos x="712" y="282"/>
              </a:cxn>
              <a:cxn ang="0">
                <a:pos x="749" y="279"/>
              </a:cxn>
              <a:cxn ang="0">
                <a:pos x="791" y="278"/>
              </a:cxn>
              <a:cxn ang="0">
                <a:pos x="858" y="247"/>
              </a:cxn>
              <a:cxn ang="0">
                <a:pos x="884" y="218"/>
              </a:cxn>
              <a:cxn ang="0">
                <a:pos x="904" y="183"/>
              </a:cxn>
              <a:cxn ang="0">
                <a:pos x="941" y="164"/>
              </a:cxn>
              <a:cxn ang="0">
                <a:pos x="725" y="574"/>
              </a:cxn>
              <a:cxn ang="0">
                <a:pos x="732" y="555"/>
              </a:cxn>
              <a:cxn ang="0">
                <a:pos x="567" y="653"/>
              </a:cxn>
            </a:cxnLst>
            <a:rect l="0" t="0" r="r" b="b"/>
            <a:pathLst>
              <a:path w="961" h="660">
                <a:moveTo>
                  <a:pt x="959" y="118"/>
                </a:moveTo>
                <a:lnTo>
                  <a:pt x="959" y="118"/>
                </a:lnTo>
                <a:lnTo>
                  <a:pt x="958" y="116"/>
                </a:lnTo>
                <a:lnTo>
                  <a:pt x="958" y="113"/>
                </a:lnTo>
                <a:lnTo>
                  <a:pt x="954" y="113"/>
                </a:lnTo>
                <a:lnTo>
                  <a:pt x="949" y="113"/>
                </a:lnTo>
                <a:lnTo>
                  <a:pt x="946" y="114"/>
                </a:lnTo>
                <a:lnTo>
                  <a:pt x="946" y="114"/>
                </a:lnTo>
                <a:lnTo>
                  <a:pt x="942" y="116"/>
                </a:lnTo>
                <a:lnTo>
                  <a:pt x="938" y="116"/>
                </a:lnTo>
                <a:lnTo>
                  <a:pt x="934" y="117"/>
                </a:lnTo>
                <a:lnTo>
                  <a:pt x="931" y="120"/>
                </a:lnTo>
                <a:lnTo>
                  <a:pt x="931" y="120"/>
                </a:lnTo>
                <a:lnTo>
                  <a:pt x="928" y="123"/>
                </a:lnTo>
                <a:lnTo>
                  <a:pt x="925" y="124"/>
                </a:lnTo>
                <a:lnTo>
                  <a:pt x="917" y="124"/>
                </a:lnTo>
                <a:lnTo>
                  <a:pt x="917" y="124"/>
                </a:lnTo>
                <a:lnTo>
                  <a:pt x="911" y="124"/>
                </a:lnTo>
                <a:lnTo>
                  <a:pt x="905" y="123"/>
                </a:lnTo>
                <a:lnTo>
                  <a:pt x="901" y="120"/>
                </a:lnTo>
                <a:lnTo>
                  <a:pt x="901" y="117"/>
                </a:lnTo>
                <a:lnTo>
                  <a:pt x="901" y="117"/>
                </a:lnTo>
                <a:lnTo>
                  <a:pt x="899" y="114"/>
                </a:lnTo>
                <a:lnTo>
                  <a:pt x="898" y="111"/>
                </a:lnTo>
                <a:lnTo>
                  <a:pt x="897" y="107"/>
                </a:lnTo>
                <a:lnTo>
                  <a:pt x="897" y="104"/>
                </a:lnTo>
                <a:lnTo>
                  <a:pt x="897" y="104"/>
                </a:lnTo>
                <a:lnTo>
                  <a:pt x="897" y="101"/>
                </a:lnTo>
                <a:lnTo>
                  <a:pt x="894" y="100"/>
                </a:lnTo>
                <a:lnTo>
                  <a:pt x="890" y="99"/>
                </a:lnTo>
                <a:lnTo>
                  <a:pt x="885" y="96"/>
                </a:lnTo>
                <a:lnTo>
                  <a:pt x="885" y="96"/>
                </a:lnTo>
                <a:lnTo>
                  <a:pt x="881" y="93"/>
                </a:lnTo>
                <a:lnTo>
                  <a:pt x="877" y="90"/>
                </a:lnTo>
                <a:lnTo>
                  <a:pt x="872" y="89"/>
                </a:lnTo>
                <a:lnTo>
                  <a:pt x="870" y="89"/>
                </a:lnTo>
                <a:lnTo>
                  <a:pt x="870" y="89"/>
                </a:lnTo>
                <a:lnTo>
                  <a:pt x="867" y="89"/>
                </a:lnTo>
                <a:lnTo>
                  <a:pt x="864" y="87"/>
                </a:lnTo>
                <a:lnTo>
                  <a:pt x="860" y="84"/>
                </a:lnTo>
                <a:lnTo>
                  <a:pt x="854" y="83"/>
                </a:lnTo>
                <a:lnTo>
                  <a:pt x="854" y="83"/>
                </a:lnTo>
                <a:lnTo>
                  <a:pt x="850" y="82"/>
                </a:lnTo>
                <a:lnTo>
                  <a:pt x="847" y="80"/>
                </a:lnTo>
                <a:lnTo>
                  <a:pt x="847" y="77"/>
                </a:lnTo>
                <a:lnTo>
                  <a:pt x="848" y="74"/>
                </a:lnTo>
                <a:lnTo>
                  <a:pt x="848" y="74"/>
                </a:lnTo>
                <a:lnTo>
                  <a:pt x="847" y="70"/>
                </a:lnTo>
                <a:lnTo>
                  <a:pt x="844" y="66"/>
                </a:lnTo>
                <a:lnTo>
                  <a:pt x="840" y="54"/>
                </a:lnTo>
                <a:lnTo>
                  <a:pt x="840" y="54"/>
                </a:lnTo>
                <a:lnTo>
                  <a:pt x="838" y="52"/>
                </a:lnTo>
                <a:lnTo>
                  <a:pt x="835" y="47"/>
                </a:lnTo>
                <a:lnTo>
                  <a:pt x="833" y="43"/>
                </a:lnTo>
                <a:lnTo>
                  <a:pt x="830" y="36"/>
                </a:lnTo>
                <a:lnTo>
                  <a:pt x="830" y="36"/>
                </a:lnTo>
                <a:lnTo>
                  <a:pt x="828" y="29"/>
                </a:lnTo>
                <a:lnTo>
                  <a:pt x="826" y="26"/>
                </a:lnTo>
                <a:lnTo>
                  <a:pt x="823" y="25"/>
                </a:lnTo>
                <a:lnTo>
                  <a:pt x="823" y="22"/>
                </a:lnTo>
                <a:lnTo>
                  <a:pt x="823" y="22"/>
                </a:lnTo>
                <a:lnTo>
                  <a:pt x="823" y="19"/>
                </a:lnTo>
                <a:lnTo>
                  <a:pt x="821" y="17"/>
                </a:lnTo>
                <a:lnTo>
                  <a:pt x="818" y="15"/>
                </a:lnTo>
                <a:lnTo>
                  <a:pt x="816" y="12"/>
                </a:lnTo>
                <a:lnTo>
                  <a:pt x="813" y="9"/>
                </a:lnTo>
                <a:lnTo>
                  <a:pt x="813" y="9"/>
                </a:lnTo>
                <a:lnTo>
                  <a:pt x="808" y="8"/>
                </a:lnTo>
                <a:lnTo>
                  <a:pt x="804" y="6"/>
                </a:lnTo>
                <a:lnTo>
                  <a:pt x="798" y="6"/>
                </a:lnTo>
                <a:lnTo>
                  <a:pt x="793" y="3"/>
                </a:lnTo>
                <a:lnTo>
                  <a:pt x="793" y="3"/>
                </a:lnTo>
                <a:lnTo>
                  <a:pt x="787" y="2"/>
                </a:lnTo>
                <a:lnTo>
                  <a:pt x="783" y="2"/>
                </a:lnTo>
                <a:lnTo>
                  <a:pt x="779" y="2"/>
                </a:lnTo>
                <a:lnTo>
                  <a:pt x="774" y="0"/>
                </a:lnTo>
                <a:lnTo>
                  <a:pt x="774" y="0"/>
                </a:lnTo>
                <a:lnTo>
                  <a:pt x="769" y="0"/>
                </a:lnTo>
                <a:lnTo>
                  <a:pt x="762" y="0"/>
                </a:lnTo>
                <a:lnTo>
                  <a:pt x="752" y="3"/>
                </a:lnTo>
                <a:lnTo>
                  <a:pt x="752" y="3"/>
                </a:lnTo>
                <a:lnTo>
                  <a:pt x="743" y="3"/>
                </a:lnTo>
                <a:lnTo>
                  <a:pt x="736" y="5"/>
                </a:lnTo>
                <a:lnTo>
                  <a:pt x="733" y="6"/>
                </a:lnTo>
                <a:lnTo>
                  <a:pt x="730" y="9"/>
                </a:lnTo>
                <a:lnTo>
                  <a:pt x="730" y="9"/>
                </a:lnTo>
                <a:lnTo>
                  <a:pt x="727" y="15"/>
                </a:lnTo>
                <a:lnTo>
                  <a:pt x="727" y="17"/>
                </a:lnTo>
                <a:lnTo>
                  <a:pt x="730" y="17"/>
                </a:lnTo>
                <a:lnTo>
                  <a:pt x="732" y="17"/>
                </a:lnTo>
                <a:lnTo>
                  <a:pt x="732" y="17"/>
                </a:lnTo>
                <a:lnTo>
                  <a:pt x="733" y="19"/>
                </a:lnTo>
                <a:lnTo>
                  <a:pt x="734" y="22"/>
                </a:lnTo>
                <a:lnTo>
                  <a:pt x="737" y="29"/>
                </a:lnTo>
                <a:lnTo>
                  <a:pt x="737" y="29"/>
                </a:lnTo>
                <a:lnTo>
                  <a:pt x="736" y="32"/>
                </a:lnTo>
                <a:lnTo>
                  <a:pt x="734" y="35"/>
                </a:lnTo>
                <a:lnTo>
                  <a:pt x="730" y="37"/>
                </a:lnTo>
                <a:lnTo>
                  <a:pt x="730" y="37"/>
                </a:lnTo>
                <a:lnTo>
                  <a:pt x="727" y="39"/>
                </a:lnTo>
                <a:lnTo>
                  <a:pt x="725" y="43"/>
                </a:lnTo>
                <a:lnTo>
                  <a:pt x="720" y="53"/>
                </a:lnTo>
                <a:lnTo>
                  <a:pt x="720" y="53"/>
                </a:lnTo>
                <a:lnTo>
                  <a:pt x="715" y="62"/>
                </a:lnTo>
                <a:lnTo>
                  <a:pt x="713" y="66"/>
                </a:lnTo>
                <a:lnTo>
                  <a:pt x="712" y="69"/>
                </a:lnTo>
                <a:lnTo>
                  <a:pt x="712" y="69"/>
                </a:lnTo>
                <a:lnTo>
                  <a:pt x="712" y="72"/>
                </a:lnTo>
                <a:lnTo>
                  <a:pt x="710" y="73"/>
                </a:lnTo>
                <a:lnTo>
                  <a:pt x="705" y="76"/>
                </a:lnTo>
                <a:lnTo>
                  <a:pt x="705" y="76"/>
                </a:lnTo>
                <a:lnTo>
                  <a:pt x="697" y="80"/>
                </a:lnTo>
                <a:lnTo>
                  <a:pt x="690" y="84"/>
                </a:lnTo>
                <a:lnTo>
                  <a:pt x="690" y="84"/>
                </a:lnTo>
                <a:lnTo>
                  <a:pt x="682" y="84"/>
                </a:lnTo>
                <a:lnTo>
                  <a:pt x="676" y="82"/>
                </a:lnTo>
                <a:lnTo>
                  <a:pt x="675" y="80"/>
                </a:lnTo>
                <a:lnTo>
                  <a:pt x="675" y="80"/>
                </a:lnTo>
                <a:lnTo>
                  <a:pt x="673" y="79"/>
                </a:lnTo>
                <a:lnTo>
                  <a:pt x="670" y="77"/>
                </a:lnTo>
                <a:lnTo>
                  <a:pt x="658" y="103"/>
                </a:lnTo>
                <a:lnTo>
                  <a:pt x="656" y="111"/>
                </a:lnTo>
                <a:lnTo>
                  <a:pt x="656" y="111"/>
                </a:lnTo>
                <a:lnTo>
                  <a:pt x="653" y="113"/>
                </a:lnTo>
                <a:lnTo>
                  <a:pt x="652" y="116"/>
                </a:lnTo>
                <a:lnTo>
                  <a:pt x="655" y="120"/>
                </a:lnTo>
                <a:lnTo>
                  <a:pt x="655" y="120"/>
                </a:lnTo>
                <a:lnTo>
                  <a:pt x="659" y="123"/>
                </a:lnTo>
                <a:lnTo>
                  <a:pt x="662" y="123"/>
                </a:lnTo>
                <a:lnTo>
                  <a:pt x="665" y="121"/>
                </a:lnTo>
                <a:lnTo>
                  <a:pt x="670" y="120"/>
                </a:lnTo>
                <a:lnTo>
                  <a:pt x="670" y="120"/>
                </a:lnTo>
                <a:lnTo>
                  <a:pt x="678" y="121"/>
                </a:lnTo>
                <a:lnTo>
                  <a:pt x="682" y="124"/>
                </a:lnTo>
                <a:lnTo>
                  <a:pt x="685" y="124"/>
                </a:lnTo>
                <a:lnTo>
                  <a:pt x="686" y="124"/>
                </a:lnTo>
                <a:lnTo>
                  <a:pt x="686" y="123"/>
                </a:lnTo>
                <a:lnTo>
                  <a:pt x="686" y="123"/>
                </a:lnTo>
                <a:lnTo>
                  <a:pt x="689" y="118"/>
                </a:lnTo>
                <a:lnTo>
                  <a:pt x="693" y="117"/>
                </a:lnTo>
                <a:lnTo>
                  <a:pt x="697" y="117"/>
                </a:lnTo>
                <a:lnTo>
                  <a:pt x="702" y="120"/>
                </a:lnTo>
                <a:lnTo>
                  <a:pt x="702" y="120"/>
                </a:lnTo>
                <a:lnTo>
                  <a:pt x="707" y="126"/>
                </a:lnTo>
                <a:lnTo>
                  <a:pt x="715" y="131"/>
                </a:lnTo>
                <a:lnTo>
                  <a:pt x="720" y="137"/>
                </a:lnTo>
                <a:lnTo>
                  <a:pt x="722" y="140"/>
                </a:lnTo>
                <a:lnTo>
                  <a:pt x="723" y="143"/>
                </a:lnTo>
                <a:lnTo>
                  <a:pt x="723" y="143"/>
                </a:lnTo>
                <a:lnTo>
                  <a:pt x="722" y="144"/>
                </a:lnTo>
                <a:lnTo>
                  <a:pt x="720" y="146"/>
                </a:lnTo>
                <a:lnTo>
                  <a:pt x="716" y="146"/>
                </a:lnTo>
                <a:lnTo>
                  <a:pt x="712" y="146"/>
                </a:lnTo>
                <a:lnTo>
                  <a:pt x="706" y="144"/>
                </a:lnTo>
                <a:lnTo>
                  <a:pt x="706" y="144"/>
                </a:lnTo>
                <a:lnTo>
                  <a:pt x="702" y="144"/>
                </a:lnTo>
                <a:lnTo>
                  <a:pt x="696" y="146"/>
                </a:lnTo>
                <a:lnTo>
                  <a:pt x="690" y="147"/>
                </a:lnTo>
                <a:lnTo>
                  <a:pt x="686" y="148"/>
                </a:lnTo>
                <a:lnTo>
                  <a:pt x="686" y="148"/>
                </a:lnTo>
                <a:lnTo>
                  <a:pt x="680" y="148"/>
                </a:lnTo>
                <a:lnTo>
                  <a:pt x="676" y="150"/>
                </a:lnTo>
                <a:lnTo>
                  <a:pt x="670" y="153"/>
                </a:lnTo>
                <a:lnTo>
                  <a:pt x="666" y="157"/>
                </a:lnTo>
                <a:lnTo>
                  <a:pt x="666" y="157"/>
                </a:lnTo>
                <a:lnTo>
                  <a:pt x="662" y="161"/>
                </a:lnTo>
                <a:lnTo>
                  <a:pt x="661" y="165"/>
                </a:lnTo>
                <a:lnTo>
                  <a:pt x="656" y="168"/>
                </a:lnTo>
                <a:lnTo>
                  <a:pt x="652" y="170"/>
                </a:lnTo>
                <a:lnTo>
                  <a:pt x="652" y="170"/>
                </a:lnTo>
                <a:lnTo>
                  <a:pt x="641" y="171"/>
                </a:lnTo>
                <a:lnTo>
                  <a:pt x="635" y="174"/>
                </a:lnTo>
                <a:lnTo>
                  <a:pt x="628" y="177"/>
                </a:lnTo>
                <a:lnTo>
                  <a:pt x="628" y="177"/>
                </a:lnTo>
                <a:lnTo>
                  <a:pt x="619" y="181"/>
                </a:lnTo>
                <a:lnTo>
                  <a:pt x="612" y="183"/>
                </a:lnTo>
                <a:lnTo>
                  <a:pt x="606" y="181"/>
                </a:lnTo>
                <a:lnTo>
                  <a:pt x="602" y="180"/>
                </a:lnTo>
                <a:lnTo>
                  <a:pt x="602" y="180"/>
                </a:lnTo>
                <a:lnTo>
                  <a:pt x="598" y="178"/>
                </a:lnTo>
                <a:lnTo>
                  <a:pt x="594" y="178"/>
                </a:lnTo>
                <a:lnTo>
                  <a:pt x="589" y="180"/>
                </a:lnTo>
                <a:lnTo>
                  <a:pt x="587" y="184"/>
                </a:lnTo>
                <a:lnTo>
                  <a:pt x="587" y="184"/>
                </a:lnTo>
                <a:lnTo>
                  <a:pt x="585" y="185"/>
                </a:lnTo>
                <a:lnTo>
                  <a:pt x="585" y="188"/>
                </a:lnTo>
                <a:lnTo>
                  <a:pt x="588" y="192"/>
                </a:lnTo>
                <a:lnTo>
                  <a:pt x="589" y="197"/>
                </a:lnTo>
                <a:lnTo>
                  <a:pt x="591" y="202"/>
                </a:lnTo>
                <a:lnTo>
                  <a:pt x="591" y="202"/>
                </a:lnTo>
                <a:lnTo>
                  <a:pt x="589" y="205"/>
                </a:lnTo>
                <a:lnTo>
                  <a:pt x="588" y="207"/>
                </a:lnTo>
                <a:lnTo>
                  <a:pt x="584" y="210"/>
                </a:lnTo>
                <a:lnTo>
                  <a:pt x="577" y="212"/>
                </a:lnTo>
                <a:lnTo>
                  <a:pt x="571" y="218"/>
                </a:lnTo>
                <a:lnTo>
                  <a:pt x="571" y="218"/>
                </a:lnTo>
                <a:lnTo>
                  <a:pt x="564" y="224"/>
                </a:lnTo>
                <a:lnTo>
                  <a:pt x="557" y="228"/>
                </a:lnTo>
                <a:lnTo>
                  <a:pt x="548" y="229"/>
                </a:lnTo>
                <a:lnTo>
                  <a:pt x="542" y="229"/>
                </a:lnTo>
                <a:lnTo>
                  <a:pt x="542" y="229"/>
                </a:lnTo>
                <a:lnTo>
                  <a:pt x="527" y="228"/>
                </a:lnTo>
                <a:lnTo>
                  <a:pt x="515" y="228"/>
                </a:lnTo>
                <a:lnTo>
                  <a:pt x="511" y="229"/>
                </a:lnTo>
                <a:lnTo>
                  <a:pt x="505" y="231"/>
                </a:lnTo>
                <a:lnTo>
                  <a:pt x="505" y="231"/>
                </a:lnTo>
                <a:lnTo>
                  <a:pt x="497" y="237"/>
                </a:lnTo>
                <a:lnTo>
                  <a:pt x="488" y="241"/>
                </a:lnTo>
                <a:lnTo>
                  <a:pt x="483" y="245"/>
                </a:lnTo>
                <a:lnTo>
                  <a:pt x="478" y="245"/>
                </a:lnTo>
                <a:lnTo>
                  <a:pt x="478" y="245"/>
                </a:lnTo>
                <a:lnTo>
                  <a:pt x="474" y="244"/>
                </a:lnTo>
                <a:lnTo>
                  <a:pt x="473" y="242"/>
                </a:lnTo>
                <a:lnTo>
                  <a:pt x="470" y="239"/>
                </a:lnTo>
                <a:lnTo>
                  <a:pt x="466" y="239"/>
                </a:lnTo>
                <a:lnTo>
                  <a:pt x="466" y="239"/>
                </a:lnTo>
                <a:lnTo>
                  <a:pt x="460" y="239"/>
                </a:lnTo>
                <a:lnTo>
                  <a:pt x="457" y="239"/>
                </a:lnTo>
                <a:lnTo>
                  <a:pt x="449" y="235"/>
                </a:lnTo>
                <a:lnTo>
                  <a:pt x="449" y="235"/>
                </a:lnTo>
                <a:lnTo>
                  <a:pt x="446" y="234"/>
                </a:lnTo>
                <a:lnTo>
                  <a:pt x="441" y="234"/>
                </a:lnTo>
                <a:lnTo>
                  <a:pt x="437" y="234"/>
                </a:lnTo>
                <a:lnTo>
                  <a:pt x="431" y="231"/>
                </a:lnTo>
                <a:lnTo>
                  <a:pt x="431" y="231"/>
                </a:lnTo>
                <a:lnTo>
                  <a:pt x="424" y="228"/>
                </a:lnTo>
                <a:lnTo>
                  <a:pt x="416" y="227"/>
                </a:lnTo>
                <a:lnTo>
                  <a:pt x="403" y="225"/>
                </a:lnTo>
                <a:lnTo>
                  <a:pt x="403" y="225"/>
                </a:lnTo>
                <a:lnTo>
                  <a:pt x="385" y="224"/>
                </a:lnTo>
                <a:lnTo>
                  <a:pt x="365" y="224"/>
                </a:lnTo>
                <a:lnTo>
                  <a:pt x="365" y="224"/>
                </a:lnTo>
                <a:lnTo>
                  <a:pt x="352" y="224"/>
                </a:lnTo>
                <a:lnTo>
                  <a:pt x="346" y="224"/>
                </a:lnTo>
                <a:lnTo>
                  <a:pt x="345" y="222"/>
                </a:lnTo>
                <a:lnTo>
                  <a:pt x="343" y="222"/>
                </a:lnTo>
                <a:lnTo>
                  <a:pt x="343" y="222"/>
                </a:lnTo>
                <a:lnTo>
                  <a:pt x="342" y="218"/>
                </a:lnTo>
                <a:lnTo>
                  <a:pt x="339" y="215"/>
                </a:lnTo>
                <a:lnTo>
                  <a:pt x="336" y="211"/>
                </a:lnTo>
                <a:lnTo>
                  <a:pt x="335" y="205"/>
                </a:lnTo>
                <a:lnTo>
                  <a:pt x="335" y="205"/>
                </a:lnTo>
                <a:lnTo>
                  <a:pt x="332" y="200"/>
                </a:lnTo>
                <a:lnTo>
                  <a:pt x="329" y="195"/>
                </a:lnTo>
                <a:lnTo>
                  <a:pt x="326" y="192"/>
                </a:lnTo>
                <a:lnTo>
                  <a:pt x="322" y="192"/>
                </a:lnTo>
                <a:lnTo>
                  <a:pt x="322" y="192"/>
                </a:lnTo>
                <a:lnTo>
                  <a:pt x="319" y="190"/>
                </a:lnTo>
                <a:lnTo>
                  <a:pt x="316" y="188"/>
                </a:lnTo>
                <a:lnTo>
                  <a:pt x="315" y="185"/>
                </a:lnTo>
                <a:lnTo>
                  <a:pt x="312" y="184"/>
                </a:lnTo>
                <a:lnTo>
                  <a:pt x="312" y="184"/>
                </a:lnTo>
                <a:lnTo>
                  <a:pt x="309" y="184"/>
                </a:lnTo>
                <a:lnTo>
                  <a:pt x="308" y="181"/>
                </a:lnTo>
                <a:lnTo>
                  <a:pt x="303" y="178"/>
                </a:lnTo>
                <a:lnTo>
                  <a:pt x="299" y="177"/>
                </a:lnTo>
                <a:lnTo>
                  <a:pt x="299" y="177"/>
                </a:lnTo>
                <a:lnTo>
                  <a:pt x="292" y="177"/>
                </a:lnTo>
                <a:lnTo>
                  <a:pt x="281" y="175"/>
                </a:lnTo>
                <a:lnTo>
                  <a:pt x="269" y="173"/>
                </a:lnTo>
                <a:lnTo>
                  <a:pt x="265" y="171"/>
                </a:lnTo>
                <a:lnTo>
                  <a:pt x="264" y="168"/>
                </a:lnTo>
                <a:lnTo>
                  <a:pt x="264" y="168"/>
                </a:lnTo>
                <a:lnTo>
                  <a:pt x="262" y="165"/>
                </a:lnTo>
                <a:lnTo>
                  <a:pt x="264" y="163"/>
                </a:lnTo>
                <a:lnTo>
                  <a:pt x="266" y="158"/>
                </a:lnTo>
                <a:lnTo>
                  <a:pt x="266" y="155"/>
                </a:lnTo>
                <a:lnTo>
                  <a:pt x="266" y="155"/>
                </a:lnTo>
                <a:lnTo>
                  <a:pt x="269" y="146"/>
                </a:lnTo>
                <a:lnTo>
                  <a:pt x="269" y="141"/>
                </a:lnTo>
                <a:lnTo>
                  <a:pt x="268" y="140"/>
                </a:lnTo>
                <a:lnTo>
                  <a:pt x="268" y="140"/>
                </a:lnTo>
                <a:lnTo>
                  <a:pt x="262" y="134"/>
                </a:lnTo>
                <a:lnTo>
                  <a:pt x="261" y="131"/>
                </a:lnTo>
                <a:lnTo>
                  <a:pt x="259" y="127"/>
                </a:lnTo>
                <a:lnTo>
                  <a:pt x="259" y="127"/>
                </a:lnTo>
                <a:lnTo>
                  <a:pt x="258" y="123"/>
                </a:lnTo>
                <a:lnTo>
                  <a:pt x="254" y="120"/>
                </a:lnTo>
                <a:lnTo>
                  <a:pt x="249" y="117"/>
                </a:lnTo>
                <a:lnTo>
                  <a:pt x="245" y="116"/>
                </a:lnTo>
                <a:lnTo>
                  <a:pt x="245" y="116"/>
                </a:lnTo>
                <a:lnTo>
                  <a:pt x="242" y="116"/>
                </a:lnTo>
                <a:lnTo>
                  <a:pt x="238" y="113"/>
                </a:lnTo>
                <a:lnTo>
                  <a:pt x="231" y="109"/>
                </a:lnTo>
                <a:lnTo>
                  <a:pt x="231" y="109"/>
                </a:lnTo>
                <a:lnTo>
                  <a:pt x="224" y="103"/>
                </a:lnTo>
                <a:lnTo>
                  <a:pt x="222" y="100"/>
                </a:lnTo>
                <a:lnTo>
                  <a:pt x="220" y="93"/>
                </a:lnTo>
                <a:lnTo>
                  <a:pt x="220" y="93"/>
                </a:lnTo>
                <a:lnTo>
                  <a:pt x="220" y="91"/>
                </a:lnTo>
                <a:lnTo>
                  <a:pt x="220" y="91"/>
                </a:lnTo>
                <a:lnTo>
                  <a:pt x="214" y="90"/>
                </a:lnTo>
                <a:lnTo>
                  <a:pt x="214" y="90"/>
                </a:lnTo>
                <a:lnTo>
                  <a:pt x="211" y="90"/>
                </a:lnTo>
                <a:lnTo>
                  <a:pt x="210" y="87"/>
                </a:lnTo>
                <a:lnTo>
                  <a:pt x="210" y="87"/>
                </a:lnTo>
                <a:lnTo>
                  <a:pt x="208" y="91"/>
                </a:lnTo>
                <a:lnTo>
                  <a:pt x="205" y="93"/>
                </a:lnTo>
                <a:lnTo>
                  <a:pt x="204" y="96"/>
                </a:lnTo>
                <a:lnTo>
                  <a:pt x="204" y="99"/>
                </a:lnTo>
                <a:lnTo>
                  <a:pt x="204" y="99"/>
                </a:lnTo>
                <a:lnTo>
                  <a:pt x="202" y="101"/>
                </a:lnTo>
                <a:lnTo>
                  <a:pt x="202" y="104"/>
                </a:lnTo>
                <a:lnTo>
                  <a:pt x="200" y="106"/>
                </a:lnTo>
                <a:lnTo>
                  <a:pt x="197" y="107"/>
                </a:lnTo>
                <a:lnTo>
                  <a:pt x="197" y="107"/>
                </a:lnTo>
                <a:lnTo>
                  <a:pt x="192" y="107"/>
                </a:lnTo>
                <a:lnTo>
                  <a:pt x="190" y="110"/>
                </a:lnTo>
                <a:lnTo>
                  <a:pt x="187" y="114"/>
                </a:lnTo>
                <a:lnTo>
                  <a:pt x="185" y="120"/>
                </a:lnTo>
                <a:lnTo>
                  <a:pt x="185" y="120"/>
                </a:lnTo>
                <a:lnTo>
                  <a:pt x="187" y="124"/>
                </a:lnTo>
                <a:lnTo>
                  <a:pt x="188" y="127"/>
                </a:lnTo>
                <a:lnTo>
                  <a:pt x="188" y="130"/>
                </a:lnTo>
                <a:lnTo>
                  <a:pt x="188" y="133"/>
                </a:lnTo>
                <a:lnTo>
                  <a:pt x="188" y="133"/>
                </a:lnTo>
                <a:lnTo>
                  <a:pt x="185" y="134"/>
                </a:lnTo>
                <a:lnTo>
                  <a:pt x="181" y="137"/>
                </a:lnTo>
                <a:lnTo>
                  <a:pt x="177" y="138"/>
                </a:lnTo>
                <a:lnTo>
                  <a:pt x="173" y="137"/>
                </a:lnTo>
                <a:lnTo>
                  <a:pt x="173" y="137"/>
                </a:lnTo>
                <a:lnTo>
                  <a:pt x="167" y="137"/>
                </a:lnTo>
                <a:lnTo>
                  <a:pt x="158" y="137"/>
                </a:lnTo>
                <a:lnTo>
                  <a:pt x="158" y="137"/>
                </a:lnTo>
                <a:lnTo>
                  <a:pt x="154" y="136"/>
                </a:lnTo>
                <a:lnTo>
                  <a:pt x="151" y="133"/>
                </a:lnTo>
                <a:lnTo>
                  <a:pt x="150" y="133"/>
                </a:lnTo>
                <a:lnTo>
                  <a:pt x="147" y="137"/>
                </a:lnTo>
                <a:lnTo>
                  <a:pt x="147" y="137"/>
                </a:lnTo>
                <a:lnTo>
                  <a:pt x="141" y="154"/>
                </a:lnTo>
                <a:lnTo>
                  <a:pt x="138" y="163"/>
                </a:lnTo>
                <a:lnTo>
                  <a:pt x="137" y="165"/>
                </a:lnTo>
                <a:lnTo>
                  <a:pt x="138" y="167"/>
                </a:lnTo>
                <a:lnTo>
                  <a:pt x="138" y="167"/>
                </a:lnTo>
                <a:lnTo>
                  <a:pt x="140" y="170"/>
                </a:lnTo>
                <a:lnTo>
                  <a:pt x="140" y="171"/>
                </a:lnTo>
                <a:lnTo>
                  <a:pt x="140" y="174"/>
                </a:lnTo>
                <a:lnTo>
                  <a:pt x="138" y="174"/>
                </a:lnTo>
                <a:lnTo>
                  <a:pt x="138" y="174"/>
                </a:lnTo>
                <a:lnTo>
                  <a:pt x="131" y="174"/>
                </a:lnTo>
                <a:lnTo>
                  <a:pt x="126" y="171"/>
                </a:lnTo>
                <a:lnTo>
                  <a:pt x="126" y="171"/>
                </a:lnTo>
                <a:lnTo>
                  <a:pt x="124" y="171"/>
                </a:lnTo>
                <a:lnTo>
                  <a:pt x="120" y="173"/>
                </a:lnTo>
                <a:lnTo>
                  <a:pt x="116" y="174"/>
                </a:lnTo>
                <a:lnTo>
                  <a:pt x="111" y="174"/>
                </a:lnTo>
                <a:lnTo>
                  <a:pt x="111" y="174"/>
                </a:lnTo>
                <a:lnTo>
                  <a:pt x="104" y="177"/>
                </a:lnTo>
                <a:lnTo>
                  <a:pt x="101" y="180"/>
                </a:lnTo>
                <a:lnTo>
                  <a:pt x="101" y="180"/>
                </a:lnTo>
                <a:lnTo>
                  <a:pt x="101" y="181"/>
                </a:lnTo>
                <a:lnTo>
                  <a:pt x="101" y="181"/>
                </a:lnTo>
                <a:lnTo>
                  <a:pt x="104" y="184"/>
                </a:lnTo>
                <a:lnTo>
                  <a:pt x="106" y="187"/>
                </a:lnTo>
                <a:lnTo>
                  <a:pt x="106" y="195"/>
                </a:lnTo>
                <a:lnTo>
                  <a:pt x="106" y="195"/>
                </a:lnTo>
                <a:lnTo>
                  <a:pt x="107" y="198"/>
                </a:lnTo>
                <a:lnTo>
                  <a:pt x="109" y="204"/>
                </a:lnTo>
                <a:lnTo>
                  <a:pt x="111" y="210"/>
                </a:lnTo>
                <a:lnTo>
                  <a:pt x="111" y="212"/>
                </a:lnTo>
                <a:lnTo>
                  <a:pt x="111" y="212"/>
                </a:lnTo>
                <a:lnTo>
                  <a:pt x="110" y="215"/>
                </a:lnTo>
                <a:lnTo>
                  <a:pt x="107" y="218"/>
                </a:lnTo>
                <a:lnTo>
                  <a:pt x="104" y="221"/>
                </a:lnTo>
                <a:lnTo>
                  <a:pt x="103" y="225"/>
                </a:lnTo>
                <a:lnTo>
                  <a:pt x="103" y="225"/>
                </a:lnTo>
                <a:lnTo>
                  <a:pt x="104" y="231"/>
                </a:lnTo>
                <a:lnTo>
                  <a:pt x="103" y="234"/>
                </a:lnTo>
                <a:lnTo>
                  <a:pt x="103" y="235"/>
                </a:lnTo>
                <a:lnTo>
                  <a:pt x="103" y="235"/>
                </a:lnTo>
                <a:lnTo>
                  <a:pt x="96" y="238"/>
                </a:lnTo>
                <a:lnTo>
                  <a:pt x="89" y="242"/>
                </a:lnTo>
                <a:lnTo>
                  <a:pt x="89" y="242"/>
                </a:lnTo>
                <a:lnTo>
                  <a:pt x="82" y="245"/>
                </a:lnTo>
                <a:lnTo>
                  <a:pt x="77" y="247"/>
                </a:lnTo>
                <a:lnTo>
                  <a:pt x="76" y="249"/>
                </a:lnTo>
                <a:lnTo>
                  <a:pt x="76" y="249"/>
                </a:lnTo>
                <a:lnTo>
                  <a:pt x="74" y="252"/>
                </a:lnTo>
                <a:lnTo>
                  <a:pt x="72" y="255"/>
                </a:lnTo>
                <a:lnTo>
                  <a:pt x="67" y="256"/>
                </a:lnTo>
                <a:lnTo>
                  <a:pt x="63" y="256"/>
                </a:lnTo>
                <a:lnTo>
                  <a:pt x="63" y="256"/>
                </a:lnTo>
                <a:lnTo>
                  <a:pt x="54" y="255"/>
                </a:lnTo>
                <a:lnTo>
                  <a:pt x="52" y="256"/>
                </a:lnTo>
                <a:lnTo>
                  <a:pt x="49" y="261"/>
                </a:lnTo>
                <a:lnTo>
                  <a:pt x="49" y="261"/>
                </a:lnTo>
                <a:lnTo>
                  <a:pt x="45" y="264"/>
                </a:lnTo>
                <a:lnTo>
                  <a:pt x="43" y="265"/>
                </a:lnTo>
                <a:lnTo>
                  <a:pt x="39" y="266"/>
                </a:lnTo>
                <a:lnTo>
                  <a:pt x="39" y="266"/>
                </a:lnTo>
                <a:lnTo>
                  <a:pt x="36" y="268"/>
                </a:lnTo>
                <a:lnTo>
                  <a:pt x="33" y="266"/>
                </a:lnTo>
                <a:lnTo>
                  <a:pt x="29" y="264"/>
                </a:lnTo>
                <a:lnTo>
                  <a:pt x="29" y="264"/>
                </a:lnTo>
                <a:lnTo>
                  <a:pt x="26" y="264"/>
                </a:lnTo>
                <a:lnTo>
                  <a:pt x="23" y="265"/>
                </a:lnTo>
                <a:lnTo>
                  <a:pt x="19" y="266"/>
                </a:lnTo>
                <a:lnTo>
                  <a:pt x="19" y="266"/>
                </a:lnTo>
                <a:lnTo>
                  <a:pt x="17" y="268"/>
                </a:lnTo>
                <a:lnTo>
                  <a:pt x="15" y="269"/>
                </a:lnTo>
                <a:lnTo>
                  <a:pt x="13" y="271"/>
                </a:lnTo>
                <a:lnTo>
                  <a:pt x="10" y="272"/>
                </a:lnTo>
                <a:lnTo>
                  <a:pt x="10" y="272"/>
                </a:lnTo>
                <a:lnTo>
                  <a:pt x="5" y="274"/>
                </a:lnTo>
                <a:lnTo>
                  <a:pt x="3" y="275"/>
                </a:lnTo>
                <a:lnTo>
                  <a:pt x="3" y="276"/>
                </a:lnTo>
                <a:lnTo>
                  <a:pt x="3" y="276"/>
                </a:lnTo>
                <a:lnTo>
                  <a:pt x="2" y="281"/>
                </a:lnTo>
                <a:lnTo>
                  <a:pt x="0" y="285"/>
                </a:lnTo>
                <a:lnTo>
                  <a:pt x="0" y="285"/>
                </a:lnTo>
                <a:lnTo>
                  <a:pt x="3" y="299"/>
                </a:lnTo>
                <a:lnTo>
                  <a:pt x="3" y="299"/>
                </a:lnTo>
                <a:lnTo>
                  <a:pt x="10" y="302"/>
                </a:lnTo>
                <a:lnTo>
                  <a:pt x="16" y="305"/>
                </a:lnTo>
                <a:lnTo>
                  <a:pt x="17" y="306"/>
                </a:lnTo>
                <a:lnTo>
                  <a:pt x="19" y="309"/>
                </a:lnTo>
                <a:lnTo>
                  <a:pt x="19" y="309"/>
                </a:lnTo>
                <a:lnTo>
                  <a:pt x="22" y="330"/>
                </a:lnTo>
                <a:lnTo>
                  <a:pt x="22" y="330"/>
                </a:lnTo>
                <a:lnTo>
                  <a:pt x="22" y="330"/>
                </a:lnTo>
                <a:lnTo>
                  <a:pt x="22" y="330"/>
                </a:lnTo>
                <a:lnTo>
                  <a:pt x="32" y="338"/>
                </a:lnTo>
                <a:lnTo>
                  <a:pt x="35" y="340"/>
                </a:lnTo>
                <a:lnTo>
                  <a:pt x="36" y="342"/>
                </a:lnTo>
                <a:lnTo>
                  <a:pt x="36" y="342"/>
                </a:lnTo>
                <a:lnTo>
                  <a:pt x="37" y="348"/>
                </a:lnTo>
                <a:lnTo>
                  <a:pt x="40" y="350"/>
                </a:lnTo>
                <a:lnTo>
                  <a:pt x="45" y="355"/>
                </a:lnTo>
                <a:lnTo>
                  <a:pt x="45" y="355"/>
                </a:lnTo>
                <a:lnTo>
                  <a:pt x="57" y="360"/>
                </a:lnTo>
                <a:lnTo>
                  <a:pt x="57" y="360"/>
                </a:lnTo>
                <a:lnTo>
                  <a:pt x="57" y="359"/>
                </a:lnTo>
                <a:lnTo>
                  <a:pt x="64" y="359"/>
                </a:lnTo>
                <a:lnTo>
                  <a:pt x="64" y="359"/>
                </a:lnTo>
                <a:lnTo>
                  <a:pt x="67" y="362"/>
                </a:lnTo>
                <a:lnTo>
                  <a:pt x="67" y="362"/>
                </a:lnTo>
                <a:lnTo>
                  <a:pt x="70" y="357"/>
                </a:lnTo>
                <a:lnTo>
                  <a:pt x="74" y="355"/>
                </a:lnTo>
                <a:lnTo>
                  <a:pt x="80" y="352"/>
                </a:lnTo>
                <a:lnTo>
                  <a:pt x="86" y="352"/>
                </a:lnTo>
                <a:lnTo>
                  <a:pt x="86" y="352"/>
                </a:lnTo>
                <a:lnTo>
                  <a:pt x="91" y="353"/>
                </a:lnTo>
                <a:lnTo>
                  <a:pt x="97" y="357"/>
                </a:lnTo>
                <a:lnTo>
                  <a:pt x="103" y="363"/>
                </a:lnTo>
                <a:lnTo>
                  <a:pt x="104" y="365"/>
                </a:lnTo>
                <a:lnTo>
                  <a:pt x="104" y="366"/>
                </a:lnTo>
                <a:lnTo>
                  <a:pt x="104" y="366"/>
                </a:lnTo>
                <a:lnTo>
                  <a:pt x="97" y="377"/>
                </a:lnTo>
                <a:lnTo>
                  <a:pt x="93" y="383"/>
                </a:lnTo>
                <a:lnTo>
                  <a:pt x="89" y="386"/>
                </a:lnTo>
                <a:lnTo>
                  <a:pt x="89" y="386"/>
                </a:lnTo>
                <a:lnTo>
                  <a:pt x="82" y="386"/>
                </a:lnTo>
                <a:lnTo>
                  <a:pt x="82" y="386"/>
                </a:lnTo>
                <a:lnTo>
                  <a:pt x="80" y="392"/>
                </a:lnTo>
                <a:lnTo>
                  <a:pt x="80" y="392"/>
                </a:lnTo>
                <a:lnTo>
                  <a:pt x="82" y="394"/>
                </a:lnTo>
                <a:lnTo>
                  <a:pt x="83" y="399"/>
                </a:lnTo>
                <a:lnTo>
                  <a:pt x="89" y="406"/>
                </a:lnTo>
                <a:lnTo>
                  <a:pt x="89" y="406"/>
                </a:lnTo>
                <a:lnTo>
                  <a:pt x="90" y="409"/>
                </a:lnTo>
                <a:lnTo>
                  <a:pt x="90" y="410"/>
                </a:lnTo>
                <a:lnTo>
                  <a:pt x="87" y="413"/>
                </a:lnTo>
                <a:lnTo>
                  <a:pt x="83" y="413"/>
                </a:lnTo>
                <a:lnTo>
                  <a:pt x="80" y="412"/>
                </a:lnTo>
                <a:lnTo>
                  <a:pt x="80" y="412"/>
                </a:lnTo>
                <a:lnTo>
                  <a:pt x="77" y="412"/>
                </a:lnTo>
                <a:lnTo>
                  <a:pt x="74" y="413"/>
                </a:lnTo>
                <a:lnTo>
                  <a:pt x="74" y="416"/>
                </a:lnTo>
                <a:lnTo>
                  <a:pt x="76" y="419"/>
                </a:lnTo>
                <a:lnTo>
                  <a:pt x="76" y="419"/>
                </a:lnTo>
                <a:lnTo>
                  <a:pt x="77" y="422"/>
                </a:lnTo>
                <a:lnTo>
                  <a:pt x="77" y="426"/>
                </a:lnTo>
                <a:lnTo>
                  <a:pt x="79" y="430"/>
                </a:lnTo>
                <a:lnTo>
                  <a:pt x="82" y="431"/>
                </a:lnTo>
                <a:lnTo>
                  <a:pt x="82" y="431"/>
                </a:lnTo>
                <a:lnTo>
                  <a:pt x="84" y="433"/>
                </a:lnTo>
                <a:lnTo>
                  <a:pt x="87" y="437"/>
                </a:lnTo>
                <a:lnTo>
                  <a:pt x="91" y="440"/>
                </a:lnTo>
                <a:lnTo>
                  <a:pt x="94" y="441"/>
                </a:lnTo>
                <a:lnTo>
                  <a:pt x="94" y="441"/>
                </a:lnTo>
                <a:lnTo>
                  <a:pt x="99" y="443"/>
                </a:lnTo>
                <a:lnTo>
                  <a:pt x="101" y="446"/>
                </a:lnTo>
                <a:lnTo>
                  <a:pt x="104" y="449"/>
                </a:lnTo>
                <a:lnTo>
                  <a:pt x="104" y="449"/>
                </a:lnTo>
                <a:lnTo>
                  <a:pt x="107" y="451"/>
                </a:lnTo>
                <a:lnTo>
                  <a:pt x="110" y="454"/>
                </a:lnTo>
                <a:lnTo>
                  <a:pt x="111" y="456"/>
                </a:lnTo>
                <a:lnTo>
                  <a:pt x="111" y="456"/>
                </a:lnTo>
                <a:lnTo>
                  <a:pt x="111" y="457"/>
                </a:lnTo>
                <a:lnTo>
                  <a:pt x="111" y="457"/>
                </a:lnTo>
                <a:lnTo>
                  <a:pt x="117" y="456"/>
                </a:lnTo>
                <a:lnTo>
                  <a:pt x="120" y="456"/>
                </a:lnTo>
                <a:lnTo>
                  <a:pt x="121" y="454"/>
                </a:lnTo>
                <a:lnTo>
                  <a:pt x="121" y="454"/>
                </a:lnTo>
                <a:lnTo>
                  <a:pt x="123" y="453"/>
                </a:lnTo>
                <a:lnTo>
                  <a:pt x="126" y="453"/>
                </a:lnTo>
                <a:lnTo>
                  <a:pt x="130" y="454"/>
                </a:lnTo>
                <a:lnTo>
                  <a:pt x="134" y="457"/>
                </a:lnTo>
                <a:lnTo>
                  <a:pt x="134" y="457"/>
                </a:lnTo>
                <a:lnTo>
                  <a:pt x="148" y="468"/>
                </a:lnTo>
                <a:lnTo>
                  <a:pt x="167" y="480"/>
                </a:lnTo>
                <a:lnTo>
                  <a:pt x="167" y="480"/>
                </a:lnTo>
                <a:lnTo>
                  <a:pt x="174" y="486"/>
                </a:lnTo>
                <a:lnTo>
                  <a:pt x="183" y="488"/>
                </a:lnTo>
                <a:lnTo>
                  <a:pt x="191" y="491"/>
                </a:lnTo>
                <a:lnTo>
                  <a:pt x="197" y="493"/>
                </a:lnTo>
                <a:lnTo>
                  <a:pt x="197" y="493"/>
                </a:lnTo>
                <a:lnTo>
                  <a:pt x="202" y="494"/>
                </a:lnTo>
                <a:lnTo>
                  <a:pt x="207" y="495"/>
                </a:lnTo>
                <a:lnTo>
                  <a:pt x="212" y="497"/>
                </a:lnTo>
                <a:lnTo>
                  <a:pt x="218" y="497"/>
                </a:lnTo>
                <a:lnTo>
                  <a:pt x="218" y="497"/>
                </a:lnTo>
                <a:lnTo>
                  <a:pt x="222" y="497"/>
                </a:lnTo>
                <a:lnTo>
                  <a:pt x="222" y="497"/>
                </a:lnTo>
                <a:lnTo>
                  <a:pt x="224" y="495"/>
                </a:lnTo>
                <a:lnTo>
                  <a:pt x="227" y="493"/>
                </a:lnTo>
                <a:lnTo>
                  <a:pt x="227" y="493"/>
                </a:lnTo>
                <a:lnTo>
                  <a:pt x="229" y="491"/>
                </a:lnTo>
                <a:lnTo>
                  <a:pt x="231" y="494"/>
                </a:lnTo>
                <a:lnTo>
                  <a:pt x="232" y="497"/>
                </a:lnTo>
                <a:lnTo>
                  <a:pt x="232" y="501"/>
                </a:lnTo>
                <a:lnTo>
                  <a:pt x="232" y="501"/>
                </a:lnTo>
                <a:lnTo>
                  <a:pt x="232" y="505"/>
                </a:lnTo>
                <a:lnTo>
                  <a:pt x="234" y="508"/>
                </a:lnTo>
                <a:lnTo>
                  <a:pt x="234" y="508"/>
                </a:lnTo>
                <a:lnTo>
                  <a:pt x="237" y="501"/>
                </a:lnTo>
                <a:lnTo>
                  <a:pt x="237" y="501"/>
                </a:lnTo>
                <a:lnTo>
                  <a:pt x="239" y="497"/>
                </a:lnTo>
                <a:lnTo>
                  <a:pt x="242" y="494"/>
                </a:lnTo>
                <a:lnTo>
                  <a:pt x="248" y="491"/>
                </a:lnTo>
                <a:lnTo>
                  <a:pt x="248" y="491"/>
                </a:lnTo>
                <a:lnTo>
                  <a:pt x="251" y="490"/>
                </a:lnTo>
                <a:lnTo>
                  <a:pt x="254" y="490"/>
                </a:lnTo>
                <a:lnTo>
                  <a:pt x="261" y="494"/>
                </a:lnTo>
                <a:lnTo>
                  <a:pt x="261" y="494"/>
                </a:lnTo>
                <a:lnTo>
                  <a:pt x="265" y="494"/>
                </a:lnTo>
                <a:lnTo>
                  <a:pt x="269" y="494"/>
                </a:lnTo>
                <a:lnTo>
                  <a:pt x="274" y="494"/>
                </a:lnTo>
                <a:lnTo>
                  <a:pt x="279" y="498"/>
                </a:lnTo>
                <a:lnTo>
                  <a:pt x="279" y="498"/>
                </a:lnTo>
                <a:lnTo>
                  <a:pt x="285" y="497"/>
                </a:lnTo>
                <a:lnTo>
                  <a:pt x="285" y="497"/>
                </a:lnTo>
                <a:lnTo>
                  <a:pt x="289" y="494"/>
                </a:lnTo>
                <a:lnTo>
                  <a:pt x="293" y="490"/>
                </a:lnTo>
                <a:lnTo>
                  <a:pt x="293" y="490"/>
                </a:lnTo>
                <a:lnTo>
                  <a:pt x="296" y="486"/>
                </a:lnTo>
                <a:lnTo>
                  <a:pt x="298" y="484"/>
                </a:lnTo>
                <a:lnTo>
                  <a:pt x="299" y="484"/>
                </a:lnTo>
                <a:lnTo>
                  <a:pt x="299" y="484"/>
                </a:lnTo>
                <a:lnTo>
                  <a:pt x="302" y="483"/>
                </a:lnTo>
                <a:lnTo>
                  <a:pt x="305" y="481"/>
                </a:lnTo>
                <a:lnTo>
                  <a:pt x="308" y="478"/>
                </a:lnTo>
                <a:lnTo>
                  <a:pt x="313" y="474"/>
                </a:lnTo>
                <a:lnTo>
                  <a:pt x="313" y="474"/>
                </a:lnTo>
                <a:lnTo>
                  <a:pt x="319" y="473"/>
                </a:lnTo>
                <a:lnTo>
                  <a:pt x="325" y="474"/>
                </a:lnTo>
                <a:lnTo>
                  <a:pt x="329" y="474"/>
                </a:lnTo>
                <a:lnTo>
                  <a:pt x="332" y="474"/>
                </a:lnTo>
                <a:lnTo>
                  <a:pt x="332" y="474"/>
                </a:lnTo>
                <a:lnTo>
                  <a:pt x="338" y="471"/>
                </a:lnTo>
                <a:lnTo>
                  <a:pt x="339" y="471"/>
                </a:lnTo>
                <a:lnTo>
                  <a:pt x="340" y="473"/>
                </a:lnTo>
                <a:lnTo>
                  <a:pt x="340" y="473"/>
                </a:lnTo>
                <a:lnTo>
                  <a:pt x="342" y="476"/>
                </a:lnTo>
                <a:lnTo>
                  <a:pt x="343" y="478"/>
                </a:lnTo>
                <a:lnTo>
                  <a:pt x="346" y="484"/>
                </a:lnTo>
                <a:lnTo>
                  <a:pt x="346" y="484"/>
                </a:lnTo>
                <a:lnTo>
                  <a:pt x="349" y="486"/>
                </a:lnTo>
                <a:lnTo>
                  <a:pt x="352" y="487"/>
                </a:lnTo>
                <a:lnTo>
                  <a:pt x="356" y="488"/>
                </a:lnTo>
                <a:lnTo>
                  <a:pt x="356" y="488"/>
                </a:lnTo>
                <a:lnTo>
                  <a:pt x="359" y="487"/>
                </a:lnTo>
                <a:lnTo>
                  <a:pt x="359" y="487"/>
                </a:lnTo>
                <a:lnTo>
                  <a:pt x="362" y="486"/>
                </a:lnTo>
                <a:lnTo>
                  <a:pt x="366" y="487"/>
                </a:lnTo>
                <a:lnTo>
                  <a:pt x="369" y="488"/>
                </a:lnTo>
                <a:lnTo>
                  <a:pt x="369" y="491"/>
                </a:lnTo>
                <a:lnTo>
                  <a:pt x="369" y="491"/>
                </a:lnTo>
                <a:lnTo>
                  <a:pt x="370" y="497"/>
                </a:lnTo>
                <a:lnTo>
                  <a:pt x="372" y="500"/>
                </a:lnTo>
                <a:lnTo>
                  <a:pt x="373" y="500"/>
                </a:lnTo>
                <a:lnTo>
                  <a:pt x="373" y="500"/>
                </a:lnTo>
                <a:lnTo>
                  <a:pt x="375" y="500"/>
                </a:lnTo>
                <a:lnTo>
                  <a:pt x="377" y="501"/>
                </a:lnTo>
                <a:lnTo>
                  <a:pt x="379" y="504"/>
                </a:lnTo>
                <a:lnTo>
                  <a:pt x="379" y="508"/>
                </a:lnTo>
                <a:lnTo>
                  <a:pt x="379" y="508"/>
                </a:lnTo>
                <a:lnTo>
                  <a:pt x="380" y="520"/>
                </a:lnTo>
                <a:lnTo>
                  <a:pt x="379" y="527"/>
                </a:lnTo>
                <a:lnTo>
                  <a:pt x="376" y="531"/>
                </a:lnTo>
                <a:lnTo>
                  <a:pt x="376" y="531"/>
                </a:lnTo>
                <a:lnTo>
                  <a:pt x="370" y="538"/>
                </a:lnTo>
                <a:lnTo>
                  <a:pt x="366" y="544"/>
                </a:lnTo>
                <a:lnTo>
                  <a:pt x="363" y="550"/>
                </a:lnTo>
                <a:lnTo>
                  <a:pt x="362" y="554"/>
                </a:lnTo>
                <a:lnTo>
                  <a:pt x="362" y="554"/>
                </a:lnTo>
                <a:lnTo>
                  <a:pt x="363" y="557"/>
                </a:lnTo>
                <a:lnTo>
                  <a:pt x="362" y="561"/>
                </a:lnTo>
                <a:lnTo>
                  <a:pt x="363" y="562"/>
                </a:lnTo>
                <a:lnTo>
                  <a:pt x="365" y="562"/>
                </a:lnTo>
                <a:lnTo>
                  <a:pt x="365" y="562"/>
                </a:lnTo>
                <a:lnTo>
                  <a:pt x="370" y="561"/>
                </a:lnTo>
                <a:lnTo>
                  <a:pt x="375" y="561"/>
                </a:lnTo>
                <a:lnTo>
                  <a:pt x="379" y="562"/>
                </a:lnTo>
                <a:lnTo>
                  <a:pt x="380" y="564"/>
                </a:lnTo>
                <a:lnTo>
                  <a:pt x="380" y="565"/>
                </a:lnTo>
                <a:lnTo>
                  <a:pt x="380" y="565"/>
                </a:lnTo>
                <a:lnTo>
                  <a:pt x="379" y="568"/>
                </a:lnTo>
                <a:lnTo>
                  <a:pt x="380" y="572"/>
                </a:lnTo>
                <a:lnTo>
                  <a:pt x="382" y="577"/>
                </a:lnTo>
                <a:lnTo>
                  <a:pt x="385" y="578"/>
                </a:lnTo>
                <a:lnTo>
                  <a:pt x="385" y="578"/>
                </a:lnTo>
                <a:lnTo>
                  <a:pt x="387" y="578"/>
                </a:lnTo>
                <a:lnTo>
                  <a:pt x="390" y="579"/>
                </a:lnTo>
                <a:lnTo>
                  <a:pt x="392" y="582"/>
                </a:lnTo>
                <a:lnTo>
                  <a:pt x="390" y="585"/>
                </a:lnTo>
                <a:lnTo>
                  <a:pt x="390" y="585"/>
                </a:lnTo>
                <a:lnTo>
                  <a:pt x="389" y="592"/>
                </a:lnTo>
                <a:lnTo>
                  <a:pt x="389" y="595"/>
                </a:lnTo>
                <a:lnTo>
                  <a:pt x="390" y="595"/>
                </a:lnTo>
                <a:lnTo>
                  <a:pt x="390" y="595"/>
                </a:lnTo>
                <a:lnTo>
                  <a:pt x="397" y="596"/>
                </a:lnTo>
                <a:lnTo>
                  <a:pt x="399" y="598"/>
                </a:lnTo>
                <a:lnTo>
                  <a:pt x="400" y="599"/>
                </a:lnTo>
                <a:lnTo>
                  <a:pt x="400" y="599"/>
                </a:lnTo>
                <a:lnTo>
                  <a:pt x="400" y="604"/>
                </a:lnTo>
                <a:lnTo>
                  <a:pt x="402" y="605"/>
                </a:lnTo>
                <a:lnTo>
                  <a:pt x="404" y="606"/>
                </a:lnTo>
                <a:lnTo>
                  <a:pt x="410" y="605"/>
                </a:lnTo>
                <a:lnTo>
                  <a:pt x="410" y="605"/>
                </a:lnTo>
                <a:lnTo>
                  <a:pt x="414" y="604"/>
                </a:lnTo>
                <a:lnTo>
                  <a:pt x="416" y="604"/>
                </a:lnTo>
                <a:lnTo>
                  <a:pt x="417" y="604"/>
                </a:lnTo>
                <a:lnTo>
                  <a:pt x="417" y="604"/>
                </a:lnTo>
                <a:lnTo>
                  <a:pt x="419" y="605"/>
                </a:lnTo>
                <a:lnTo>
                  <a:pt x="420" y="606"/>
                </a:lnTo>
                <a:lnTo>
                  <a:pt x="422" y="609"/>
                </a:lnTo>
                <a:lnTo>
                  <a:pt x="424" y="611"/>
                </a:lnTo>
                <a:lnTo>
                  <a:pt x="424" y="611"/>
                </a:lnTo>
                <a:lnTo>
                  <a:pt x="426" y="611"/>
                </a:lnTo>
                <a:lnTo>
                  <a:pt x="427" y="611"/>
                </a:lnTo>
                <a:lnTo>
                  <a:pt x="427" y="606"/>
                </a:lnTo>
                <a:lnTo>
                  <a:pt x="427" y="602"/>
                </a:lnTo>
                <a:lnTo>
                  <a:pt x="426" y="599"/>
                </a:lnTo>
                <a:lnTo>
                  <a:pt x="426" y="599"/>
                </a:lnTo>
                <a:lnTo>
                  <a:pt x="424" y="596"/>
                </a:lnTo>
                <a:lnTo>
                  <a:pt x="426" y="594"/>
                </a:lnTo>
                <a:lnTo>
                  <a:pt x="426" y="591"/>
                </a:lnTo>
                <a:lnTo>
                  <a:pt x="427" y="591"/>
                </a:lnTo>
                <a:lnTo>
                  <a:pt x="427" y="591"/>
                </a:lnTo>
                <a:lnTo>
                  <a:pt x="430" y="591"/>
                </a:lnTo>
                <a:lnTo>
                  <a:pt x="433" y="591"/>
                </a:lnTo>
                <a:lnTo>
                  <a:pt x="436" y="589"/>
                </a:lnTo>
                <a:lnTo>
                  <a:pt x="439" y="587"/>
                </a:lnTo>
                <a:lnTo>
                  <a:pt x="439" y="587"/>
                </a:lnTo>
                <a:lnTo>
                  <a:pt x="440" y="585"/>
                </a:lnTo>
                <a:lnTo>
                  <a:pt x="441" y="585"/>
                </a:lnTo>
                <a:lnTo>
                  <a:pt x="444" y="587"/>
                </a:lnTo>
                <a:lnTo>
                  <a:pt x="449" y="587"/>
                </a:lnTo>
                <a:lnTo>
                  <a:pt x="450" y="587"/>
                </a:lnTo>
                <a:lnTo>
                  <a:pt x="450" y="585"/>
                </a:lnTo>
                <a:lnTo>
                  <a:pt x="450" y="585"/>
                </a:lnTo>
                <a:lnTo>
                  <a:pt x="451" y="584"/>
                </a:lnTo>
                <a:lnTo>
                  <a:pt x="453" y="584"/>
                </a:lnTo>
                <a:lnTo>
                  <a:pt x="457" y="585"/>
                </a:lnTo>
                <a:lnTo>
                  <a:pt x="460" y="587"/>
                </a:lnTo>
                <a:lnTo>
                  <a:pt x="464" y="585"/>
                </a:lnTo>
                <a:lnTo>
                  <a:pt x="464" y="585"/>
                </a:lnTo>
                <a:lnTo>
                  <a:pt x="468" y="584"/>
                </a:lnTo>
                <a:lnTo>
                  <a:pt x="471" y="585"/>
                </a:lnTo>
                <a:lnTo>
                  <a:pt x="473" y="585"/>
                </a:lnTo>
                <a:lnTo>
                  <a:pt x="476" y="584"/>
                </a:lnTo>
                <a:lnTo>
                  <a:pt x="476" y="584"/>
                </a:lnTo>
                <a:lnTo>
                  <a:pt x="478" y="579"/>
                </a:lnTo>
                <a:lnTo>
                  <a:pt x="481" y="577"/>
                </a:lnTo>
                <a:lnTo>
                  <a:pt x="486" y="575"/>
                </a:lnTo>
                <a:lnTo>
                  <a:pt x="488" y="575"/>
                </a:lnTo>
                <a:lnTo>
                  <a:pt x="488" y="575"/>
                </a:lnTo>
                <a:lnTo>
                  <a:pt x="491" y="579"/>
                </a:lnTo>
                <a:lnTo>
                  <a:pt x="495" y="581"/>
                </a:lnTo>
                <a:lnTo>
                  <a:pt x="501" y="582"/>
                </a:lnTo>
                <a:lnTo>
                  <a:pt x="501" y="582"/>
                </a:lnTo>
                <a:lnTo>
                  <a:pt x="507" y="584"/>
                </a:lnTo>
                <a:lnTo>
                  <a:pt x="507" y="587"/>
                </a:lnTo>
                <a:lnTo>
                  <a:pt x="505" y="592"/>
                </a:lnTo>
                <a:lnTo>
                  <a:pt x="505" y="592"/>
                </a:lnTo>
                <a:lnTo>
                  <a:pt x="507" y="595"/>
                </a:lnTo>
                <a:lnTo>
                  <a:pt x="513" y="599"/>
                </a:lnTo>
                <a:lnTo>
                  <a:pt x="517" y="602"/>
                </a:lnTo>
                <a:lnTo>
                  <a:pt x="521" y="604"/>
                </a:lnTo>
                <a:lnTo>
                  <a:pt x="521" y="604"/>
                </a:lnTo>
                <a:lnTo>
                  <a:pt x="525" y="606"/>
                </a:lnTo>
                <a:lnTo>
                  <a:pt x="525" y="606"/>
                </a:lnTo>
                <a:lnTo>
                  <a:pt x="528" y="606"/>
                </a:lnTo>
                <a:lnTo>
                  <a:pt x="531" y="606"/>
                </a:lnTo>
                <a:lnTo>
                  <a:pt x="532" y="605"/>
                </a:lnTo>
                <a:lnTo>
                  <a:pt x="535" y="604"/>
                </a:lnTo>
                <a:lnTo>
                  <a:pt x="535" y="604"/>
                </a:lnTo>
                <a:lnTo>
                  <a:pt x="537" y="602"/>
                </a:lnTo>
                <a:lnTo>
                  <a:pt x="538" y="601"/>
                </a:lnTo>
                <a:lnTo>
                  <a:pt x="541" y="602"/>
                </a:lnTo>
                <a:lnTo>
                  <a:pt x="544" y="604"/>
                </a:lnTo>
                <a:lnTo>
                  <a:pt x="544" y="604"/>
                </a:lnTo>
                <a:lnTo>
                  <a:pt x="545" y="606"/>
                </a:lnTo>
                <a:lnTo>
                  <a:pt x="547" y="606"/>
                </a:lnTo>
                <a:lnTo>
                  <a:pt x="550" y="606"/>
                </a:lnTo>
                <a:lnTo>
                  <a:pt x="552" y="604"/>
                </a:lnTo>
                <a:lnTo>
                  <a:pt x="552" y="604"/>
                </a:lnTo>
                <a:lnTo>
                  <a:pt x="554" y="604"/>
                </a:lnTo>
                <a:lnTo>
                  <a:pt x="555" y="604"/>
                </a:lnTo>
                <a:lnTo>
                  <a:pt x="558" y="605"/>
                </a:lnTo>
                <a:lnTo>
                  <a:pt x="558" y="608"/>
                </a:lnTo>
                <a:lnTo>
                  <a:pt x="557" y="611"/>
                </a:lnTo>
                <a:lnTo>
                  <a:pt x="557" y="611"/>
                </a:lnTo>
                <a:lnTo>
                  <a:pt x="555" y="614"/>
                </a:lnTo>
                <a:lnTo>
                  <a:pt x="555" y="616"/>
                </a:lnTo>
                <a:lnTo>
                  <a:pt x="558" y="621"/>
                </a:lnTo>
                <a:lnTo>
                  <a:pt x="561" y="625"/>
                </a:lnTo>
                <a:lnTo>
                  <a:pt x="561" y="625"/>
                </a:lnTo>
                <a:lnTo>
                  <a:pt x="564" y="626"/>
                </a:lnTo>
                <a:lnTo>
                  <a:pt x="565" y="625"/>
                </a:lnTo>
                <a:lnTo>
                  <a:pt x="565" y="622"/>
                </a:lnTo>
                <a:lnTo>
                  <a:pt x="565" y="618"/>
                </a:lnTo>
                <a:lnTo>
                  <a:pt x="565" y="618"/>
                </a:lnTo>
                <a:lnTo>
                  <a:pt x="565" y="615"/>
                </a:lnTo>
                <a:lnTo>
                  <a:pt x="569" y="612"/>
                </a:lnTo>
                <a:lnTo>
                  <a:pt x="578" y="608"/>
                </a:lnTo>
                <a:lnTo>
                  <a:pt x="588" y="605"/>
                </a:lnTo>
                <a:lnTo>
                  <a:pt x="588" y="605"/>
                </a:lnTo>
                <a:lnTo>
                  <a:pt x="598" y="599"/>
                </a:lnTo>
                <a:lnTo>
                  <a:pt x="608" y="594"/>
                </a:lnTo>
                <a:lnTo>
                  <a:pt x="615" y="589"/>
                </a:lnTo>
                <a:lnTo>
                  <a:pt x="619" y="587"/>
                </a:lnTo>
                <a:lnTo>
                  <a:pt x="619" y="587"/>
                </a:lnTo>
                <a:lnTo>
                  <a:pt x="621" y="585"/>
                </a:lnTo>
                <a:lnTo>
                  <a:pt x="625" y="587"/>
                </a:lnTo>
                <a:lnTo>
                  <a:pt x="629" y="588"/>
                </a:lnTo>
                <a:lnTo>
                  <a:pt x="632" y="588"/>
                </a:lnTo>
                <a:lnTo>
                  <a:pt x="635" y="587"/>
                </a:lnTo>
                <a:lnTo>
                  <a:pt x="635" y="587"/>
                </a:lnTo>
                <a:lnTo>
                  <a:pt x="641" y="584"/>
                </a:lnTo>
                <a:lnTo>
                  <a:pt x="648" y="584"/>
                </a:lnTo>
                <a:lnTo>
                  <a:pt x="662" y="582"/>
                </a:lnTo>
                <a:lnTo>
                  <a:pt x="662" y="582"/>
                </a:lnTo>
                <a:lnTo>
                  <a:pt x="665" y="581"/>
                </a:lnTo>
                <a:lnTo>
                  <a:pt x="666" y="579"/>
                </a:lnTo>
                <a:lnTo>
                  <a:pt x="672" y="574"/>
                </a:lnTo>
                <a:lnTo>
                  <a:pt x="672" y="574"/>
                </a:lnTo>
                <a:lnTo>
                  <a:pt x="676" y="569"/>
                </a:lnTo>
                <a:lnTo>
                  <a:pt x="678" y="568"/>
                </a:lnTo>
                <a:lnTo>
                  <a:pt x="680" y="567"/>
                </a:lnTo>
                <a:lnTo>
                  <a:pt x="680" y="567"/>
                </a:lnTo>
                <a:lnTo>
                  <a:pt x="685" y="564"/>
                </a:lnTo>
                <a:lnTo>
                  <a:pt x="688" y="562"/>
                </a:lnTo>
                <a:lnTo>
                  <a:pt x="689" y="559"/>
                </a:lnTo>
                <a:lnTo>
                  <a:pt x="690" y="557"/>
                </a:lnTo>
                <a:lnTo>
                  <a:pt x="690" y="557"/>
                </a:lnTo>
                <a:lnTo>
                  <a:pt x="692" y="555"/>
                </a:lnTo>
                <a:lnTo>
                  <a:pt x="696" y="554"/>
                </a:lnTo>
                <a:lnTo>
                  <a:pt x="699" y="551"/>
                </a:lnTo>
                <a:lnTo>
                  <a:pt x="702" y="550"/>
                </a:lnTo>
                <a:lnTo>
                  <a:pt x="702" y="550"/>
                </a:lnTo>
                <a:lnTo>
                  <a:pt x="702" y="548"/>
                </a:lnTo>
                <a:lnTo>
                  <a:pt x="705" y="547"/>
                </a:lnTo>
                <a:lnTo>
                  <a:pt x="707" y="544"/>
                </a:lnTo>
                <a:lnTo>
                  <a:pt x="709" y="542"/>
                </a:lnTo>
                <a:lnTo>
                  <a:pt x="709" y="542"/>
                </a:lnTo>
                <a:lnTo>
                  <a:pt x="710" y="540"/>
                </a:lnTo>
                <a:lnTo>
                  <a:pt x="712" y="538"/>
                </a:lnTo>
                <a:lnTo>
                  <a:pt x="715" y="538"/>
                </a:lnTo>
                <a:lnTo>
                  <a:pt x="716" y="535"/>
                </a:lnTo>
                <a:lnTo>
                  <a:pt x="716" y="535"/>
                </a:lnTo>
                <a:lnTo>
                  <a:pt x="717" y="532"/>
                </a:lnTo>
                <a:lnTo>
                  <a:pt x="716" y="530"/>
                </a:lnTo>
                <a:lnTo>
                  <a:pt x="716" y="525"/>
                </a:lnTo>
                <a:lnTo>
                  <a:pt x="719" y="524"/>
                </a:lnTo>
                <a:lnTo>
                  <a:pt x="719" y="524"/>
                </a:lnTo>
                <a:lnTo>
                  <a:pt x="719" y="523"/>
                </a:lnTo>
                <a:lnTo>
                  <a:pt x="719" y="520"/>
                </a:lnTo>
                <a:lnTo>
                  <a:pt x="716" y="515"/>
                </a:lnTo>
                <a:lnTo>
                  <a:pt x="716" y="515"/>
                </a:lnTo>
                <a:lnTo>
                  <a:pt x="717" y="514"/>
                </a:lnTo>
                <a:lnTo>
                  <a:pt x="720" y="514"/>
                </a:lnTo>
                <a:lnTo>
                  <a:pt x="727" y="511"/>
                </a:lnTo>
                <a:lnTo>
                  <a:pt x="727" y="511"/>
                </a:lnTo>
                <a:lnTo>
                  <a:pt x="732" y="505"/>
                </a:lnTo>
                <a:lnTo>
                  <a:pt x="734" y="500"/>
                </a:lnTo>
                <a:lnTo>
                  <a:pt x="734" y="500"/>
                </a:lnTo>
                <a:lnTo>
                  <a:pt x="736" y="495"/>
                </a:lnTo>
                <a:lnTo>
                  <a:pt x="739" y="493"/>
                </a:lnTo>
                <a:lnTo>
                  <a:pt x="744" y="490"/>
                </a:lnTo>
                <a:lnTo>
                  <a:pt x="744" y="490"/>
                </a:lnTo>
                <a:lnTo>
                  <a:pt x="747" y="488"/>
                </a:lnTo>
                <a:lnTo>
                  <a:pt x="749" y="484"/>
                </a:lnTo>
                <a:lnTo>
                  <a:pt x="749" y="477"/>
                </a:lnTo>
                <a:lnTo>
                  <a:pt x="749" y="477"/>
                </a:lnTo>
                <a:lnTo>
                  <a:pt x="749" y="474"/>
                </a:lnTo>
                <a:lnTo>
                  <a:pt x="750" y="473"/>
                </a:lnTo>
                <a:lnTo>
                  <a:pt x="752" y="471"/>
                </a:lnTo>
                <a:lnTo>
                  <a:pt x="752" y="470"/>
                </a:lnTo>
                <a:lnTo>
                  <a:pt x="752" y="470"/>
                </a:lnTo>
                <a:lnTo>
                  <a:pt x="750" y="468"/>
                </a:lnTo>
                <a:lnTo>
                  <a:pt x="752" y="466"/>
                </a:lnTo>
                <a:lnTo>
                  <a:pt x="754" y="463"/>
                </a:lnTo>
                <a:lnTo>
                  <a:pt x="757" y="461"/>
                </a:lnTo>
                <a:lnTo>
                  <a:pt x="757" y="461"/>
                </a:lnTo>
                <a:lnTo>
                  <a:pt x="760" y="460"/>
                </a:lnTo>
                <a:lnTo>
                  <a:pt x="757" y="458"/>
                </a:lnTo>
                <a:lnTo>
                  <a:pt x="754" y="458"/>
                </a:lnTo>
                <a:lnTo>
                  <a:pt x="752" y="458"/>
                </a:lnTo>
                <a:lnTo>
                  <a:pt x="752" y="458"/>
                </a:lnTo>
                <a:lnTo>
                  <a:pt x="750" y="460"/>
                </a:lnTo>
                <a:lnTo>
                  <a:pt x="749" y="458"/>
                </a:lnTo>
                <a:lnTo>
                  <a:pt x="746" y="457"/>
                </a:lnTo>
                <a:lnTo>
                  <a:pt x="744" y="454"/>
                </a:lnTo>
                <a:lnTo>
                  <a:pt x="743" y="454"/>
                </a:lnTo>
                <a:lnTo>
                  <a:pt x="742" y="456"/>
                </a:lnTo>
                <a:lnTo>
                  <a:pt x="742" y="456"/>
                </a:lnTo>
                <a:lnTo>
                  <a:pt x="739" y="457"/>
                </a:lnTo>
                <a:lnTo>
                  <a:pt x="736" y="456"/>
                </a:lnTo>
                <a:lnTo>
                  <a:pt x="734" y="454"/>
                </a:lnTo>
                <a:lnTo>
                  <a:pt x="734" y="453"/>
                </a:lnTo>
                <a:lnTo>
                  <a:pt x="736" y="453"/>
                </a:lnTo>
                <a:lnTo>
                  <a:pt x="736" y="453"/>
                </a:lnTo>
                <a:lnTo>
                  <a:pt x="746" y="449"/>
                </a:lnTo>
                <a:lnTo>
                  <a:pt x="753" y="444"/>
                </a:lnTo>
                <a:lnTo>
                  <a:pt x="753" y="444"/>
                </a:lnTo>
                <a:lnTo>
                  <a:pt x="754" y="443"/>
                </a:lnTo>
                <a:lnTo>
                  <a:pt x="753" y="441"/>
                </a:lnTo>
                <a:lnTo>
                  <a:pt x="752" y="439"/>
                </a:lnTo>
                <a:lnTo>
                  <a:pt x="747" y="436"/>
                </a:lnTo>
                <a:lnTo>
                  <a:pt x="743" y="436"/>
                </a:lnTo>
                <a:lnTo>
                  <a:pt x="743" y="436"/>
                </a:lnTo>
                <a:lnTo>
                  <a:pt x="740" y="434"/>
                </a:lnTo>
                <a:lnTo>
                  <a:pt x="736" y="430"/>
                </a:lnTo>
                <a:lnTo>
                  <a:pt x="733" y="426"/>
                </a:lnTo>
                <a:lnTo>
                  <a:pt x="729" y="424"/>
                </a:lnTo>
                <a:lnTo>
                  <a:pt x="729" y="424"/>
                </a:lnTo>
                <a:lnTo>
                  <a:pt x="727" y="424"/>
                </a:lnTo>
                <a:lnTo>
                  <a:pt x="730" y="423"/>
                </a:lnTo>
                <a:lnTo>
                  <a:pt x="733" y="423"/>
                </a:lnTo>
                <a:lnTo>
                  <a:pt x="739" y="424"/>
                </a:lnTo>
                <a:lnTo>
                  <a:pt x="739" y="424"/>
                </a:lnTo>
                <a:lnTo>
                  <a:pt x="746" y="427"/>
                </a:lnTo>
                <a:lnTo>
                  <a:pt x="750" y="429"/>
                </a:lnTo>
                <a:lnTo>
                  <a:pt x="753" y="427"/>
                </a:lnTo>
                <a:lnTo>
                  <a:pt x="753" y="427"/>
                </a:lnTo>
                <a:lnTo>
                  <a:pt x="753" y="426"/>
                </a:lnTo>
                <a:lnTo>
                  <a:pt x="752" y="424"/>
                </a:lnTo>
                <a:lnTo>
                  <a:pt x="749" y="420"/>
                </a:lnTo>
                <a:lnTo>
                  <a:pt x="739" y="412"/>
                </a:lnTo>
                <a:lnTo>
                  <a:pt x="739" y="412"/>
                </a:lnTo>
                <a:lnTo>
                  <a:pt x="737" y="409"/>
                </a:lnTo>
                <a:lnTo>
                  <a:pt x="737" y="406"/>
                </a:lnTo>
                <a:lnTo>
                  <a:pt x="737" y="404"/>
                </a:lnTo>
                <a:lnTo>
                  <a:pt x="736" y="402"/>
                </a:lnTo>
                <a:lnTo>
                  <a:pt x="736" y="402"/>
                </a:lnTo>
                <a:lnTo>
                  <a:pt x="733" y="399"/>
                </a:lnTo>
                <a:lnTo>
                  <a:pt x="730" y="394"/>
                </a:lnTo>
                <a:lnTo>
                  <a:pt x="726" y="383"/>
                </a:lnTo>
                <a:lnTo>
                  <a:pt x="726" y="383"/>
                </a:lnTo>
                <a:lnTo>
                  <a:pt x="723" y="379"/>
                </a:lnTo>
                <a:lnTo>
                  <a:pt x="719" y="377"/>
                </a:lnTo>
                <a:lnTo>
                  <a:pt x="715" y="375"/>
                </a:lnTo>
                <a:lnTo>
                  <a:pt x="712" y="373"/>
                </a:lnTo>
                <a:lnTo>
                  <a:pt x="712" y="373"/>
                </a:lnTo>
                <a:lnTo>
                  <a:pt x="710" y="369"/>
                </a:lnTo>
                <a:lnTo>
                  <a:pt x="712" y="365"/>
                </a:lnTo>
                <a:lnTo>
                  <a:pt x="715" y="360"/>
                </a:lnTo>
                <a:lnTo>
                  <a:pt x="719" y="357"/>
                </a:lnTo>
                <a:lnTo>
                  <a:pt x="719" y="357"/>
                </a:lnTo>
                <a:lnTo>
                  <a:pt x="723" y="355"/>
                </a:lnTo>
                <a:lnTo>
                  <a:pt x="725" y="352"/>
                </a:lnTo>
                <a:lnTo>
                  <a:pt x="725" y="350"/>
                </a:lnTo>
                <a:lnTo>
                  <a:pt x="727" y="349"/>
                </a:lnTo>
                <a:lnTo>
                  <a:pt x="727" y="349"/>
                </a:lnTo>
                <a:lnTo>
                  <a:pt x="729" y="349"/>
                </a:lnTo>
                <a:lnTo>
                  <a:pt x="732" y="349"/>
                </a:lnTo>
                <a:lnTo>
                  <a:pt x="733" y="346"/>
                </a:lnTo>
                <a:lnTo>
                  <a:pt x="736" y="343"/>
                </a:lnTo>
                <a:lnTo>
                  <a:pt x="736" y="343"/>
                </a:lnTo>
                <a:lnTo>
                  <a:pt x="737" y="340"/>
                </a:lnTo>
                <a:lnTo>
                  <a:pt x="740" y="339"/>
                </a:lnTo>
                <a:lnTo>
                  <a:pt x="743" y="339"/>
                </a:lnTo>
                <a:lnTo>
                  <a:pt x="746" y="338"/>
                </a:lnTo>
                <a:lnTo>
                  <a:pt x="746" y="338"/>
                </a:lnTo>
                <a:lnTo>
                  <a:pt x="749" y="336"/>
                </a:lnTo>
                <a:lnTo>
                  <a:pt x="754" y="335"/>
                </a:lnTo>
                <a:lnTo>
                  <a:pt x="759" y="335"/>
                </a:lnTo>
                <a:lnTo>
                  <a:pt x="763" y="333"/>
                </a:lnTo>
                <a:lnTo>
                  <a:pt x="763" y="333"/>
                </a:lnTo>
                <a:lnTo>
                  <a:pt x="764" y="332"/>
                </a:lnTo>
                <a:lnTo>
                  <a:pt x="764" y="329"/>
                </a:lnTo>
                <a:lnTo>
                  <a:pt x="763" y="326"/>
                </a:lnTo>
                <a:lnTo>
                  <a:pt x="759" y="323"/>
                </a:lnTo>
                <a:lnTo>
                  <a:pt x="754" y="322"/>
                </a:lnTo>
                <a:lnTo>
                  <a:pt x="754" y="322"/>
                </a:lnTo>
                <a:lnTo>
                  <a:pt x="750" y="323"/>
                </a:lnTo>
                <a:lnTo>
                  <a:pt x="746" y="322"/>
                </a:lnTo>
                <a:lnTo>
                  <a:pt x="742" y="319"/>
                </a:lnTo>
                <a:lnTo>
                  <a:pt x="739" y="316"/>
                </a:lnTo>
                <a:lnTo>
                  <a:pt x="739" y="316"/>
                </a:lnTo>
                <a:lnTo>
                  <a:pt x="737" y="315"/>
                </a:lnTo>
                <a:lnTo>
                  <a:pt x="734" y="315"/>
                </a:lnTo>
                <a:lnTo>
                  <a:pt x="729" y="319"/>
                </a:lnTo>
                <a:lnTo>
                  <a:pt x="723" y="326"/>
                </a:lnTo>
                <a:lnTo>
                  <a:pt x="717" y="330"/>
                </a:lnTo>
                <a:lnTo>
                  <a:pt x="717" y="330"/>
                </a:lnTo>
                <a:lnTo>
                  <a:pt x="715" y="330"/>
                </a:lnTo>
                <a:lnTo>
                  <a:pt x="712" y="330"/>
                </a:lnTo>
                <a:lnTo>
                  <a:pt x="709" y="328"/>
                </a:lnTo>
                <a:lnTo>
                  <a:pt x="706" y="322"/>
                </a:lnTo>
                <a:lnTo>
                  <a:pt x="707" y="318"/>
                </a:lnTo>
                <a:lnTo>
                  <a:pt x="707" y="318"/>
                </a:lnTo>
                <a:lnTo>
                  <a:pt x="707" y="315"/>
                </a:lnTo>
                <a:lnTo>
                  <a:pt x="707" y="313"/>
                </a:lnTo>
                <a:lnTo>
                  <a:pt x="705" y="312"/>
                </a:lnTo>
                <a:lnTo>
                  <a:pt x="697" y="312"/>
                </a:lnTo>
                <a:lnTo>
                  <a:pt x="690" y="312"/>
                </a:lnTo>
                <a:lnTo>
                  <a:pt x="690" y="312"/>
                </a:lnTo>
                <a:lnTo>
                  <a:pt x="688" y="311"/>
                </a:lnTo>
                <a:lnTo>
                  <a:pt x="685" y="309"/>
                </a:lnTo>
                <a:lnTo>
                  <a:pt x="685" y="306"/>
                </a:lnTo>
                <a:lnTo>
                  <a:pt x="685" y="302"/>
                </a:lnTo>
                <a:lnTo>
                  <a:pt x="686" y="295"/>
                </a:lnTo>
                <a:lnTo>
                  <a:pt x="688" y="293"/>
                </a:lnTo>
                <a:lnTo>
                  <a:pt x="690" y="292"/>
                </a:lnTo>
                <a:lnTo>
                  <a:pt x="690" y="292"/>
                </a:lnTo>
                <a:lnTo>
                  <a:pt x="696" y="292"/>
                </a:lnTo>
                <a:lnTo>
                  <a:pt x="702" y="293"/>
                </a:lnTo>
                <a:lnTo>
                  <a:pt x="705" y="292"/>
                </a:lnTo>
                <a:lnTo>
                  <a:pt x="706" y="292"/>
                </a:lnTo>
                <a:lnTo>
                  <a:pt x="709" y="289"/>
                </a:lnTo>
                <a:lnTo>
                  <a:pt x="710" y="286"/>
                </a:lnTo>
                <a:lnTo>
                  <a:pt x="710" y="286"/>
                </a:lnTo>
                <a:lnTo>
                  <a:pt x="712" y="282"/>
                </a:lnTo>
                <a:lnTo>
                  <a:pt x="713" y="281"/>
                </a:lnTo>
                <a:lnTo>
                  <a:pt x="717" y="279"/>
                </a:lnTo>
                <a:lnTo>
                  <a:pt x="723" y="278"/>
                </a:lnTo>
                <a:lnTo>
                  <a:pt x="726" y="276"/>
                </a:lnTo>
                <a:lnTo>
                  <a:pt x="729" y="272"/>
                </a:lnTo>
                <a:lnTo>
                  <a:pt x="729" y="272"/>
                </a:lnTo>
                <a:lnTo>
                  <a:pt x="736" y="266"/>
                </a:lnTo>
                <a:lnTo>
                  <a:pt x="743" y="261"/>
                </a:lnTo>
                <a:lnTo>
                  <a:pt x="747" y="259"/>
                </a:lnTo>
                <a:lnTo>
                  <a:pt x="750" y="259"/>
                </a:lnTo>
                <a:lnTo>
                  <a:pt x="753" y="261"/>
                </a:lnTo>
                <a:lnTo>
                  <a:pt x="756" y="262"/>
                </a:lnTo>
                <a:lnTo>
                  <a:pt x="756" y="262"/>
                </a:lnTo>
                <a:lnTo>
                  <a:pt x="759" y="265"/>
                </a:lnTo>
                <a:lnTo>
                  <a:pt x="759" y="268"/>
                </a:lnTo>
                <a:lnTo>
                  <a:pt x="757" y="271"/>
                </a:lnTo>
                <a:lnTo>
                  <a:pt x="754" y="274"/>
                </a:lnTo>
                <a:lnTo>
                  <a:pt x="749" y="279"/>
                </a:lnTo>
                <a:lnTo>
                  <a:pt x="746" y="284"/>
                </a:lnTo>
                <a:lnTo>
                  <a:pt x="746" y="284"/>
                </a:lnTo>
                <a:lnTo>
                  <a:pt x="744" y="288"/>
                </a:lnTo>
                <a:lnTo>
                  <a:pt x="744" y="291"/>
                </a:lnTo>
                <a:lnTo>
                  <a:pt x="744" y="293"/>
                </a:lnTo>
                <a:lnTo>
                  <a:pt x="743" y="296"/>
                </a:lnTo>
                <a:lnTo>
                  <a:pt x="743" y="296"/>
                </a:lnTo>
                <a:lnTo>
                  <a:pt x="742" y="299"/>
                </a:lnTo>
                <a:lnTo>
                  <a:pt x="743" y="301"/>
                </a:lnTo>
                <a:lnTo>
                  <a:pt x="747" y="299"/>
                </a:lnTo>
                <a:lnTo>
                  <a:pt x="754" y="296"/>
                </a:lnTo>
                <a:lnTo>
                  <a:pt x="754" y="296"/>
                </a:lnTo>
                <a:lnTo>
                  <a:pt x="769" y="286"/>
                </a:lnTo>
                <a:lnTo>
                  <a:pt x="784" y="279"/>
                </a:lnTo>
                <a:lnTo>
                  <a:pt x="784" y="279"/>
                </a:lnTo>
                <a:lnTo>
                  <a:pt x="787" y="278"/>
                </a:lnTo>
                <a:lnTo>
                  <a:pt x="791" y="278"/>
                </a:lnTo>
                <a:lnTo>
                  <a:pt x="791" y="278"/>
                </a:lnTo>
                <a:lnTo>
                  <a:pt x="794" y="274"/>
                </a:lnTo>
                <a:lnTo>
                  <a:pt x="796" y="271"/>
                </a:lnTo>
                <a:lnTo>
                  <a:pt x="796" y="271"/>
                </a:lnTo>
                <a:lnTo>
                  <a:pt x="813" y="264"/>
                </a:lnTo>
                <a:lnTo>
                  <a:pt x="821" y="259"/>
                </a:lnTo>
                <a:lnTo>
                  <a:pt x="826" y="255"/>
                </a:lnTo>
                <a:lnTo>
                  <a:pt x="826" y="255"/>
                </a:lnTo>
                <a:lnTo>
                  <a:pt x="831" y="248"/>
                </a:lnTo>
                <a:lnTo>
                  <a:pt x="834" y="245"/>
                </a:lnTo>
                <a:lnTo>
                  <a:pt x="837" y="244"/>
                </a:lnTo>
                <a:lnTo>
                  <a:pt x="837" y="244"/>
                </a:lnTo>
                <a:lnTo>
                  <a:pt x="838" y="244"/>
                </a:lnTo>
                <a:lnTo>
                  <a:pt x="841" y="245"/>
                </a:lnTo>
                <a:lnTo>
                  <a:pt x="843" y="247"/>
                </a:lnTo>
                <a:lnTo>
                  <a:pt x="847" y="248"/>
                </a:lnTo>
                <a:lnTo>
                  <a:pt x="847" y="248"/>
                </a:lnTo>
                <a:lnTo>
                  <a:pt x="855" y="248"/>
                </a:lnTo>
                <a:lnTo>
                  <a:pt x="858" y="247"/>
                </a:lnTo>
                <a:lnTo>
                  <a:pt x="857" y="245"/>
                </a:lnTo>
                <a:lnTo>
                  <a:pt x="857" y="245"/>
                </a:lnTo>
                <a:lnTo>
                  <a:pt x="855" y="241"/>
                </a:lnTo>
                <a:lnTo>
                  <a:pt x="857" y="239"/>
                </a:lnTo>
                <a:lnTo>
                  <a:pt x="864" y="238"/>
                </a:lnTo>
                <a:lnTo>
                  <a:pt x="864" y="238"/>
                </a:lnTo>
                <a:lnTo>
                  <a:pt x="867" y="237"/>
                </a:lnTo>
                <a:lnTo>
                  <a:pt x="870" y="234"/>
                </a:lnTo>
                <a:lnTo>
                  <a:pt x="871" y="231"/>
                </a:lnTo>
                <a:lnTo>
                  <a:pt x="874" y="229"/>
                </a:lnTo>
                <a:lnTo>
                  <a:pt x="874" y="229"/>
                </a:lnTo>
                <a:lnTo>
                  <a:pt x="877" y="229"/>
                </a:lnTo>
                <a:lnTo>
                  <a:pt x="878" y="228"/>
                </a:lnTo>
                <a:lnTo>
                  <a:pt x="880" y="224"/>
                </a:lnTo>
                <a:lnTo>
                  <a:pt x="881" y="219"/>
                </a:lnTo>
                <a:lnTo>
                  <a:pt x="882" y="218"/>
                </a:lnTo>
                <a:lnTo>
                  <a:pt x="884" y="218"/>
                </a:lnTo>
                <a:lnTo>
                  <a:pt x="884" y="218"/>
                </a:lnTo>
                <a:lnTo>
                  <a:pt x="887" y="218"/>
                </a:lnTo>
                <a:lnTo>
                  <a:pt x="890" y="221"/>
                </a:lnTo>
                <a:lnTo>
                  <a:pt x="894" y="222"/>
                </a:lnTo>
                <a:lnTo>
                  <a:pt x="897" y="222"/>
                </a:lnTo>
                <a:lnTo>
                  <a:pt x="897" y="222"/>
                </a:lnTo>
                <a:lnTo>
                  <a:pt x="902" y="224"/>
                </a:lnTo>
                <a:lnTo>
                  <a:pt x="902" y="224"/>
                </a:lnTo>
                <a:lnTo>
                  <a:pt x="905" y="221"/>
                </a:lnTo>
                <a:lnTo>
                  <a:pt x="905" y="221"/>
                </a:lnTo>
                <a:lnTo>
                  <a:pt x="905" y="211"/>
                </a:lnTo>
                <a:lnTo>
                  <a:pt x="905" y="205"/>
                </a:lnTo>
                <a:lnTo>
                  <a:pt x="905" y="205"/>
                </a:lnTo>
                <a:lnTo>
                  <a:pt x="904" y="201"/>
                </a:lnTo>
                <a:lnTo>
                  <a:pt x="904" y="198"/>
                </a:lnTo>
                <a:lnTo>
                  <a:pt x="904" y="192"/>
                </a:lnTo>
                <a:lnTo>
                  <a:pt x="904" y="192"/>
                </a:lnTo>
                <a:lnTo>
                  <a:pt x="902" y="185"/>
                </a:lnTo>
                <a:lnTo>
                  <a:pt x="904" y="183"/>
                </a:lnTo>
                <a:lnTo>
                  <a:pt x="907" y="181"/>
                </a:lnTo>
                <a:lnTo>
                  <a:pt x="907" y="181"/>
                </a:lnTo>
                <a:lnTo>
                  <a:pt x="909" y="180"/>
                </a:lnTo>
                <a:lnTo>
                  <a:pt x="912" y="177"/>
                </a:lnTo>
                <a:lnTo>
                  <a:pt x="915" y="174"/>
                </a:lnTo>
                <a:lnTo>
                  <a:pt x="918" y="174"/>
                </a:lnTo>
                <a:lnTo>
                  <a:pt x="919" y="174"/>
                </a:lnTo>
                <a:lnTo>
                  <a:pt x="919" y="174"/>
                </a:lnTo>
                <a:lnTo>
                  <a:pt x="924" y="177"/>
                </a:lnTo>
                <a:lnTo>
                  <a:pt x="928" y="177"/>
                </a:lnTo>
                <a:lnTo>
                  <a:pt x="932" y="177"/>
                </a:lnTo>
                <a:lnTo>
                  <a:pt x="934" y="175"/>
                </a:lnTo>
                <a:lnTo>
                  <a:pt x="934" y="174"/>
                </a:lnTo>
                <a:lnTo>
                  <a:pt x="934" y="174"/>
                </a:lnTo>
                <a:lnTo>
                  <a:pt x="935" y="171"/>
                </a:lnTo>
                <a:lnTo>
                  <a:pt x="936" y="170"/>
                </a:lnTo>
                <a:lnTo>
                  <a:pt x="939" y="167"/>
                </a:lnTo>
                <a:lnTo>
                  <a:pt x="941" y="164"/>
                </a:lnTo>
                <a:lnTo>
                  <a:pt x="941" y="164"/>
                </a:lnTo>
                <a:lnTo>
                  <a:pt x="942" y="160"/>
                </a:lnTo>
                <a:lnTo>
                  <a:pt x="945" y="157"/>
                </a:lnTo>
                <a:lnTo>
                  <a:pt x="948" y="155"/>
                </a:lnTo>
                <a:lnTo>
                  <a:pt x="951" y="151"/>
                </a:lnTo>
                <a:lnTo>
                  <a:pt x="951" y="151"/>
                </a:lnTo>
                <a:lnTo>
                  <a:pt x="954" y="140"/>
                </a:lnTo>
                <a:lnTo>
                  <a:pt x="956" y="134"/>
                </a:lnTo>
                <a:lnTo>
                  <a:pt x="959" y="131"/>
                </a:lnTo>
                <a:lnTo>
                  <a:pt x="959" y="131"/>
                </a:lnTo>
                <a:lnTo>
                  <a:pt x="961" y="128"/>
                </a:lnTo>
                <a:lnTo>
                  <a:pt x="961" y="127"/>
                </a:lnTo>
                <a:lnTo>
                  <a:pt x="959" y="123"/>
                </a:lnTo>
                <a:lnTo>
                  <a:pt x="959" y="118"/>
                </a:lnTo>
                <a:lnTo>
                  <a:pt x="959" y="118"/>
                </a:lnTo>
                <a:close/>
                <a:moveTo>
                  <a:pt x="726" y="567"/>
                </a:moveTo>
                <a:lnTo>
                  <a:pt x="726" y="567"/>
                </a:lnTo>
                <a:lnTo>
                  <a:pt x="725" y="574"/>
                </a:lnTo>
                <a:lnTo>
                  <a:pt x="725" y="579"/>
                </a:lnTo>
                <a:lnTo>
                  <a:pt x="726" y="584"/>
                </a:lnTo>
                <a:lnTo>
                  <a:pt x="727" y="588"/>
                </a:lnTo>
                <a:lnTo>
                  <a:pt x="732" y="594"/>
                </a:lnTo>
                <a:lnTo>
                  <a:pt x="734" y="595"/>
                </a:lnTo>
                <a:lnTo>
                  <a:pt x="734" y="595"/>
                </a:lnTo>
                <a:lnTo>
                  <a:pt x="740" y="587"/>
                </a:lnTo>
                <a:lnTo>
                  <a:pt x="749" y="571"/>
                </a:lnTo>
                <a:lnTo>
                  <a:pt x="754" y="554"/>
                </a:lnTo>
                <a:lnTo>
                  <a:pt x="756" y="548"/>
                </a:lnTo>
                <a:lnTo>
                  <a:pt x="754" y="545"/>
                </a:lnTo>
                <a:lnTo>
                  <a:pt x="754" y="545"/>
                </a:lnTo>
                <a:lnTo>
                  <a:pt x="753" y="544"/>
                </a:lnTo>
                <a:lnTo>
                  <a:pt x="749" y="542"/>
                </a:lnTo>
                <a:lnTo>
                  <a:pt x="744" y="544"/>
                </a:lnTo>
                <a:lnTo>
                  <a:pt x="740" y="547"/>
                </a:lnTo>
                <a:lnTo>
                  <a:pt x="736" y="550"/>
                </a:lnTo>
                <a:lnTo>
                  <a:pt x="732" y="555"/>
                </a:lnTo>
                <a:lnTo>
                  <a:pt x="729" y="561"/>
                </a:lnTo>
                <a:lnTo>
                  <a:pt x="726" y="567"/>
                </a:lnTo>
                <a:lnTo>
                  <a:pt x="726" y="567"/>
                </a:lnTo>
                <a:close/>
                <a:moveTo>
                  <a:pt x="557" y="632"/>
                </a:moveTo>
                <a:lnTo>
                  <a:pt x="557" y="632"/>
                </a:lnTo>
                <a:lnTo>
                  <a:pt x="551" y="633"/>
                </a:lnTo>
                <a:lnTo>
                  <a:pt x="544" y="638"/>
                </a:lnTo>
                <a:lnTo>
                  <a:pt x="542" y="641"/>
                </a:lnTo>
                <a:lnTo>
                  <a:pt x="540" y="645"/>
                </a:lnTo>
                <a:lnTo>
                  <a:pt x="540" y="649"/>
                </a:lnTo>
                <a:lnTo>
                  <a:pt x="541" y="653"/>
                </a:lnTo>
                <a:lnTo>
                  <a:pt x="541" y="653"/>
                </a:lnTo>
                <a:lnTo>
                  <a:pt x="544" y="658"/>
                </a:lnTo>
                <a:lnTo>
                  <a:pt x="548" y="659"/>
                </a:lnTo>
                <a:lnTo>
                  <a:pt x="552" y="660"/>
                </a:lnTo>
                <a:lnTo>
                  <a:pt x="557" y="659"/>
                </a:lnTo>
                <a:lnTo>
                  <a:pt x="565" y="656"/>
                </a:lnTo>
                <a:lnTo>
                  <a:pt x="567" y="653"/>
                </a:lnTo>
                <a:lnTo>
                  <a:pt x="568" y="652"/>
                </a:lnTo>
                <a:lnTo>
                  <a:pt x="568" y="652"/>
                </a:lnTo>
                <a:lnTo>
                  <a:pt x="569" y="648"/>
                </a:lnTo>
                <a:lnTo>
                  <a:pt x="574" y="642"/>
                </a:lnTo>
                <a:lnTo>
                  <a:pt x="577" y="636"/>
                </a:lnTo>
                <a:lnTo>
                  <a:pt x="577" y="633"/>
                </a:lnTo>
                <a:lnTo>
                  <a:pt x="577" y="633"/>
                </a:lnTo>
                <a:lnTo>
                  <a:pt x="577" y="632"/>
                </a:lnTo>
                <a:lnTo>
                  <a:pt x="574" y="631"/>
                </a:lnTo>
                <a:lnTo>
                  <a:pt x="569" y="631"/>
                </a:lnTo>
                <a:lnTo>
                  <a:pt x="557" y="632"/>
                </a:lnTo>
                <a:lnTo>
                  <a:pt x="557" y="63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2" name="Freeform 330">
            <a:extLst>
              <a:ext uri="{FF2B5EF4-FFF2-40B4-BE49-F238E27FC236}">
                <a16:creationId xmlns:a16="http://schemas.microsoft.com/office/drawing/2014/main" id="{96BC06CC-20EA-DDA8-50DD-F13E813080A8}"/>
              </a:ext>
            </a:extLst>
          </p:cNvPr>
          <p:cNvSpPr>
            <a:spLocks noEditPoints="1"/>
          </p:cNvSpPr>
          <p:nvPr/>
        </p:nvSpPr>
        <p:spPr bwMode="gray">
          <a:xfrm>
            <a:off x="5082271" y="7015582"/>
            <a:ext cx="145332" cy="656612"/>
          </a:xfrm>
          <a:custGeom>
            <a:avLst/>
            <a:gdLst/>
            <a:ahLst/>
            <a:cxnLst>
              <a:cxn ang="0">
                <a:pos x="94" y="85"/>
              </a:cxn>
              <a:cxn ang="0">
                <a:pos x="100" y="98"/>
              </a:cxn>
              <a:cxn ang="0">
                <a:pos x="105" y="108"/>
              </a:cxn>
              <a:cxn ang="0">
                <a:pos x="111" y="115"/>
              </a:cxn>
              <a:cxn ang="0">
                <a:pos x="119" y="135"/>
              </a:cxn>
              <a:cxn ang="0">
                <a:pos x="125" y="131"/>
              </a:cxn>
              <a:cxn ang="0">
                <a:pos x="132" y="122"/>
              </a:cxn>
              <a:cxn ang="0">
                <a:pos x="128" y="102"/>
              </a:cxn>
              <a:cxn ang="0">
                <a:pos x="110" y="92"/>
              </a:cxn>
              <a:cxn ang="0">
                <a:pos x="104" y="81"/>
              </a:cxn>
              <a:cxn ang="0">
                <a:pos x="95" y="72"/>
              </a:cxn>
              <a:cxn ang="0">
                <a:pos x="74" y="72"/>
              </a:cxn>
              <a:cxn ang="0">
                <a:pos x="68" y="57"/>
              </a:cxn>
              <a:cxn ang="0">
                <a:pos x="74" y="39"/>
              </a:cxn>
              <a:cxn ang="0">
                <a:pos x="81" y="20"/>
              </a:cxn>
              <a:cxn ang="0">
                <a:pos x="77" y="1"/>
              </a:cxn>
              <a:cxn ang="0">
                <a:pos x="58" y="0"/>
              </a:cxn>
              <a:cxn ang="0">
                <a:pos x="50" y="7"/>
              </a:cxn>
              <a:cxn ang="0">
                <a:pos x="48" y="38"/>
              </a:cxn>
              <a:cxn ang="0">
                <a:pos x="41" y="35"/>
              </a:cxn>
              <a:cxn ang="0">
                <a:pos x="46" y="58"/>
              </a:cxn>
              <a:cxn ang="0">
                <a:pos x="50" y="69"/>
              </a:cxn>
              <a:cxn ang="0">
                <a:pos x="60" y="76"/>
              </a:cxn>
              <a:cxn ang="0">
                <a:pos x="73" y="76"/>
              </a:cxn>
              <a:cxn ang="0">
                <a:pos x="50" y="84"/>
              </a:cxn>
              <a:cxn ang="0">
                <a:pos x="58" y="101"/>
              </a:cxn>
              <a:cxn ang="0">
                <a:pos x="67" y="96"/>
              </a:cxn>
              <a:cxn ang="0">
                <a:pos x="50" y="84"/>
              </a:cxn>
              <a:cxn ang="0">
                <a:pos x="84" y="128"/>
              </a:cxn>
              <a:cxn ang="0">
                <a:pos x="88" y="128"/>
              </a:cxn>
              <a:cxn ang="0">
                <a:pos x="84" y="142"/>
              </a:cxn>
              <a:cxn ang="0">
                <a:pos x="90" y="156"/>
              </a:cxn>
              <a:cxn ang="0">
                <a:pos x="107" y="132"/>
              </a:cxn>
              <a:cxn ang="0">
                <a:pos x="101" y="129"/>
              </a:cxn>
              <a:cxn ang="0">
                <a:pos x="98" y="122"/>
              </a:cxn>
              <a:cxn ang="0">
                <a:pos x="75" y="108"/>
              </a:cxn>
              <a:cxn ang="0">
                <a:pos x="74" y="129"/>
              </a:cxn>
              <a:cxn ang="0">
                <a:pos x="7" y="153"/>
              </a:cxn>
              <a:cxn ang="0">
                <a:pos x="1" y="166"/>
              </a:cxn>
              <a:cxn ang="0">
                <a:pos x="30" y="139"/>
              </a:cxn>
              <a:cxn ang="0">
                <a:pos x="34" y="122"/>
              </a:cxn>
              <a:cxn ang="0">
                <a:pos x="21" y="139"/>
              </a:cxn>
              <a:cxn ang="0">
                <a:pos x="108" y="150"/>
              </a:cxn>
              <a:cxn ang="0">
                <a:pos x="117" y="140"/>
              </a:cxn>
              <a:cxn ang="0">
                <a:pos x="105" y="149"/>
              </a:cxn>
              <a:cxn ang="0">
                <a:pos x="149" y="179"/>
              </a:cxn>
              <a:cxn ang="0">
                <a:pos x="144" y="146"/>
              </a:cxn>
              <a:cxn ang="0">
                <a:pos x="132" y="145"/>
              </a:cxn>
              <a:cxn ang="0">
                <a:pos x="134" y="152"/>
              </a:cxn>
              <a:cxn ang="0">
                <a:pos x="124" y="158"/>
              </a:cxn>
              <a:cxn ang="0">
                <a:pos x="114" y="163"/>
              </a:cxn>
              <a:cxn ang="0">
                <a:pos x="110" y="166"/>
              </a:cxn>
              <a:cxn ang="0">
                <a:pos x="91" y="165"/>
              </a:cxn>
              <a:cxn ang="0">
                <a:pos x="77" y="176"/>
              </a:cxn>
              <a:cxn ang="0">
                <a:pos x="75" y="189"/>
              </a:cxn>
              <a:cxn ang="0">
                <a:pos x="90" y="182"/>
              </a:cxn>
              <a:cxn ang="0">
                <a:pos x="101" y="177"/>
              </a:cxn>
              <a:cxn ang="0">
                <a:pos x="111" y="203"/>
              </a:cxn>
              <a:cxn ang="0">
                <a:pos x="128" y="212"/>
              </a:cxn>
              <a:cxn ang="0">
                <a:pos x="132" y="205"/>
              </a:cxn>
              <a:cxn ang="0">
                <a:pos x="132" y="190"/>
              </a:cxn>
              <a:cxn ang="0">
                <a:pos x="148" y="186"/>
              </a:cxn>
            </a:cxnLst>
            <a:rect l="0" t="0" r="r" b="b"/>
            <a:pathLst>
              <a:path w="149" h="213">
                <a:moveTo>
                  <a:pt x="81" y="79"/>
                </a:moveTo>
                <a:lnTo>
                  <a:pt x="81" y="79"/>
                </a:lnTo>
                <a:lnTo>
                  <a:pt x="84" y="79"/>
                </a:lnTo>
                <a:lnTo>
                  <a:pt x="88" y="81"/>
                </a:lnTo>
                <a:lnTo>
                  <a:pt x="94" y="85"/>
                </a:lnTo>
                <a:lnTo>
                  <a:pt x="98" y="89"/>
                </a:lnTo>
                <a:lnTo>
                  <a:pt x="100" y="92"/>
                </a:lnTo>
                <a:lnTo>
                  <a:pt x="100" y="94"/>
                </a:lnTo>
                <a:lnTo>
                  <a:pt x="100" y="94"/>
                </a:lnTo>
                <a:lnTo>
                  <a:pt x="100" y="98"/>
                </a:lnTo>
                <a:lnTo>
                  <a:pt x="100" y="103"/>
                </a:lnTo>
                <a:lnTo>
                  <a:pt x="102" y="108"/>
                </a:lnTo>
                <a:lnTo>
                  <a:pt x="102" y="109"/>
                </a:lnTo>
                <a:lnTo>
                  <a:pt x="105" y="108"/>
                </a:lnTo>
                <a:lnTo>
                  <a:pt x="105" y="108"/>
                </a:lnTo>
                <a:lnTo>
                  <a:pt x="108" y="106"/>
                </a:lnTo>
                <a:lnTo>
                  <a:pt x="111" y="108"/>
                </a:lnTo>
                <a:lnTo>
                  <a:pt x="112" y="111"/>
                </a:lnTo>
                <a:lnTo>
                  <a:pt x="111" y="115"/>
                </a:lnTo>
                <a:lnTo>
                  <a:pt x="111" y="115"/>
                </a:lnTo>
                <a:lnTo>
                  <a:pt x="111" y="118"/>
                </a:lnTo>
                <a:lnTo>
                  <a:pt x="111" y="121"/>
                </a:lnTo>
                <a:lnTo>
                  <a:pt x="114" y="125"/>
                </a:lnTo>
                <a:lnTo>
                  <a:pt x="117" y="129"/>
                </a:lnTo>
                <a:lnTo>
                  <a:pt x="119" y="135"/>
                </a:lnTo>
                <a:lnTo>
                  <a:pt x="119" y="135"/>
                </a:lnTo>
                <a:lnTo>
                  <a:pt x="121" y="139"/>
                </a:lnTo>
                <a:lnTo>
                  <a:pt x="122" y="138"/>
                </a:lnTo>
                <a:lnTo>
                  <a:pt x="124" y="135"/>
                </a:lnTo>
                <a:lnTo>
                  <a:pt x="125" y="131"/>
                </a:lnTo>
                <a:lnTo>
                  <a:pt x="125" y="131"/>
                </a:lnTo>
                <a:lnTo>
                  <a:pt x="124" y="128"/>
                </a:lnTo>
                <a:lnTo>
                  <a:pt x="125" y="126"/>
                </a:lnTo>
                <a:lnTo>
                  <a:pt x="132" y="122"/>
                </a:lnTo>
                <a:lnTo>
                  <a:pt x="132" y="122"/>
                </a:lnTo>
                <a:lnTo>
                  <a:pt x="134" y="119"/>
                </a:lnTo>
                <a:lnTo>
                  <a:pt x="134" y="118"/>
                </a:lnTo>
                <a:lnTo>
                  <a:pt x="134" y="113"/>
                </a:lnTo>
                <a:lnTo>
                  <a:pt x="128" y="102"/>
                </a:lnTo>
                <a:lnTo>
                  <a:pt x="128" y="102"/>
                </a:lnTo>
                <a:lnTo>
                  <a:pt x="125" y="99"/>
                </a:lnTo>
                <a:lnTo>
                  <a:pt x="122" y="98"/>
                </a:lnTo>
                <a:lnTo>
                  <a:pt x="117" y="95"/>
                </a:lnTo>
                <a:lnTo>
                  <a:pt x="111" y="94"/>
                </a:lnTo>
                <a:lnTo>
                  <a:pt x="110" y="92"/>
                </a:lnTo>
                <a:lnTo>
                  <a:pt x="110" y="89"/>
                </a:lnTo>
                <a:lnTo>
                  <a:pt x="110" y="89"/>
                </a:lnTo>
                <a:lnTo>
                  <a:pt x="110" y="86"/>
                </a:lnTo>
                <a:lnTo>
                  <a:pt x="108" y="85"/>
                </a:lnTo>
                <a:lnTo>
                  <a:pt x="104" y="81"/>
                </a:lnTo>
                <a:lnTo>
                  <a:pt x="101" y="78"/>
                </a:lnTo>
                <a:lnTo>
                  <a:pt x="98" y="75"/>
                </a:lnTo>
                <a:lnTo>
                  <a:pt x="98" y="75"/>
                </a:lnTo>
                <a:lnTo>
                  <a:pt x="98" y="74"/>
                </a:lnTo>
                <a:lnTo>
                  <a:pt x="95" y="72"/>
                </a:lnTo>
                <a:lnTo>
                  <a:pt x="90" y="69"/>
                </a:lnTo>
                <a:lnTo>
                  <a:pt x="83" y="69"/>
                </a:lnTo>
                <a:lnTo>
                  <a:pt x="77" y="71"/>
                </a:lnTo>
                <a:lnTo>
                  <a:pt x="77" y="71"/>
                </a:lnTo>
                <a:lnTo>
                  <a:pt x="74" y="72"/>
                </a:lnTo>
                <a:lnTo>
                  <a:pt x="73" y="72"/>
                </a:lnTo>
                <a:lnTo>
                  <a:pt x="71" y="68"/>
                </a:lnTo>
                <a:lnTo>
                  <a:pt x="71" y="62"/>
                </a:lnTo>
                <a:lnTo>
                  <a:pt x="70" y="59"/>
                </a:lnTo>
                <a:lnTo>
                  <a:pt x="68" y="57"/>
                </a:lnTo>
                <a:lnTo>
                  <a:pt x="68" y="57"/>
                </a:lnTo>
                <a:lnTo>
                  <a:pt x="67" y="54"/>
                </a:lnTo>
                <a:lnTo>
                  <a:pt x="67" y="51"/>
                </a:lnTo>
                <a:lnTo>
                  <a:pt x="68" y="45"/>
                </a:lnTo>
                <a:lnTo>
                  <a:pt x="74" y="39"/>
                </a:lnTo>
                <a:lnTo>
                  <a:pt x="80" y="34"/>
                </a:lnTo>
                <a:lnTo>
                  <a:pt x="80" y="34"/>
                </a:lnTo>
                <a:lnTo>
                  <a:pt x="81" y="31"/>
                </a:lnTo>
                <a:lnTo>
                  <a:pt x="81" y="27"/>
                </a:lnTo>
                <a:lnTo>
                  <a:pt x="81" y="20"/>
                </a:lnTo>
                <a:lnTo>
                  <a:pt x="78" y="12"/>
                </a:lnTo>
                <a:lnTo>
                  <a:pt x="78" y="8"/>
                </a:lnTo>
                <a:lnTo>
                  <a:pt x="78" y="8"/>
                </a:lnTo>
                <a:lnTo>
                  <a:pt x="78" y="2"/>
                </a:lnTo>
                <a:lnTo>
                  <a:pt x="77" y="1"/>
                </a:lnTo>
                <a:lnTo>
                  <a:pt x="75" y="2"/>
                </a:lnTo>
                <a:lnTo>
                  <a:pt x="75" y="2"/>
                </a:lnTo>
                <a:lnTo>
                  <a:pt x="71" y="2"/>
                </a:lnTo>
                <a:lnTo>
                  <a:pt x="64" y="0"/>
                </a:lnTo>
                <a:lnTo>
                  <a:pt x="58" y="0"/>
                </a:lnTo>
                <a:lnTo>
                  <a:pt x="54" y="0"/>
                </a:lnTo>
                <a:lnTo>
                  <a:pt x="53" y="0"/>
                </a:lnTo>
                <a:lnTo>
                  <a:pt x="53" y="0"/>
                </a:lnTo>
                <a:lnTo>
                  <a:pt x="50" y="2"/>
                </a:lnTo>
                <a:lnTo>
                  <a:pt x="50" y="7"/>
                </a:lnTo>
                <a:lnTo>
                  <a:pt x="48" y="20"/>
                </a:lnTo>
                <a:lnTo>
                  <a:pt x="50" y="31"/>
                </a:lnTo>
                <a:lnTo>
                  <a:pt x="50" y="35"/>
                </a:lnTo>
                <a:lnTo>
                  <a:pt x="48" y="38"/>
                </a:lnTo>
                <a:lnTo>
                  <a:pt x="48" y="38"/>
                </a:lnTo>
                <a:lnTo>
                  <a:pt x="47" y="38"/>
                </a:lnTo>
                <a:lnTo>
                  <a:pt x="44" y="37"/>
                </a:lnTo>
                <a:lnTo>
                  <a:pt x="43" y="35"/>
                </a:lnTo>
                <a:lnTo>
                  <a:pt x="41" y="35"/>
                </a:lnTo>
                <a:lnTo>
                  <a:pt x="41" y="35"/>
                </a:lnTo>
                <a:lnTo>
                  <a:pt x="41" y="41"/>
                </a:lnTo>
                <a:lnTo>
                  <a:pt x="41" y="48"/>
                </a:lnTo>
                <a:lnTo>
                  <a:pt x="43" y="55"/>
                </a:lnTo>
                <a:lnTo>
                  <a:pt x="44" y="57"/>
                </a:lnTo>
                <a:lnTo>
                  <a:pt x="46" y="58"/>
                </a:lnTo>
                <a:lnTo>
                  <a:pt x="46" y="58"/>
                </a:lnTo>
                <a:lnTo>
                  <a:pt x="48" y="58"/>
                </a:lnTo>
                <a:lnTo>
                  <a:pt x="50" y="61"/>
                </a:lnTo>
                <a:lnTo>
                  <a:pt x="50" y="65"/>
                </a:lnTo>
                <a:lnTo>
                  <a:pt x="50" y="69"/>
                </a:lnTo>
                <a:lnTo>
                  <a:pt x="50" y="69"/>
                </a:lnTo>
                <a:lnTo>
                  <a:pt x="50" y="72"/>
                </a:lnTo>
                <a:lnTo>
                  <a:pt x="50" y="74"/>
                </a:lnTo>
                <a:lnTo>
                  <a:pt x="54" y="76"/>
                </a:lnTo>
                <a:lnTo>
                  <a:pt x="60" y="76"/>
                </a:lnTo>
                <a:lnTo>
                  <a:pt x="65" y="75"/>
                </a:lnTo>
                <a:lnTo>
                  <a:pt x="65" y="75"/>
                </a:lnTo>
                <a:lnTo>
                  <a:pt x="68" y="74"/>
                </a:lnTo>
                <a:lnTo>
                  <a:pt x="71" y="75"/>
                </a:lnTo>
                <a:lnTo>
                  <a:pt x="73" y="76"/>
                </a:lnTo>
                <a:lnTo>
                  <a:pt x="75" y="79"/>
                </a:lnTo>
                <a:lnTo>
                  <a:pt x="78" y="79"/>
                </a:lnTo>
                <a:lnTo>
                  <a:pt x="81" y="79"/>
                </a:lnTo>
                <a:lnTo>
                  <a:pt x="81" y="79"/>
                </a:lnTo>
                <a:close/>
                <a:moveTo>
                  <a:pt x="50" y="84"/>
                </a:moveTo>
                <a:lnTo>
                  <a:pt x="50" y="84"/>
                </a:lnTo>
                <a:lnTo>
                  <a:pt x="51" y="89"/>
                </a:lnTo>
                <a:lnTo>
                  <a:pt x="54" y="96"/>
                </a:lnTo>
                <a:lnTo>
                  <a:pt x="57" y="99"/>
                </a:lnTo>
                <a:lnTo>
                  <a:pt x="58" y="101"/>
                </a:lnTo>
                <a:lnTo>
                  <a:pt x="61" y="102"/>
                </a:lnTo>
                <a:lnTo>
                  <a:pt x="65" y="101"/>
                </a:lnTo>
                <a:lnTo>
                  <a:pt x="65" y="101"/>
                </a:lnTo>
                <a:lnTo>
                  <a:pt x="67" y="99"/>
                </a:lnTo>
                <a:lnTo>
                  <a:pt x="67" y="96"/>
                </a:lnTo>
                <a:lnTo>
                  <a:pt x="65" y="94"/>
                </a:lnTo>
                <a:lnTo>
                  <a:pt x="61" y="89"/>
                </a:lnTo>
                <a:lnTo>
                  <a:pt x="54" y="84"/>
                </a:lnTo>
                <a:lnTo>
                  <a:pt x="51" y="84"/>
                </a:lnTo>
                <a:lnTo>
                  <a:pt x="50" y="84"/>
                </a:lnTo>
                <a:lnTo>
                  <a:pt x="50" y="84"/>
                </a:lnTo>
                <a:close/>
                <a:moveTo>
                  <a:pt x="77" y="131"/>
                </a:moveTo>
                <a:lnTo>
                  <a:pt x="77" y="131"/>
                </a:lnTo>
                <a:lnTo>
                  <a:pt x="81" y="129"/>
                </a:lnTo>
                <a:lnTo>
                  <a:pt x="84" y="128"/>
                </a:lnTo>
                <a:lnTo>
                  <a:pt x="85" y="125"/>
                </a:lnTo>
                <a:lnTo>
                  <a:pt x="85" y="125"/>
                </a:lnTo>
                <a:lnTo>
                  <a:pt x="85" y="125"/>
                </a:lnTo>
                <a:lnTo>
                  <a:pt x="87" y="125"/>
                </a:lnTo>
                <a:lnTo>
                  <a:pt x="88" y="128"/>
                </a:lnTo>
                <a:lnTo>
                  <a:pt x="88" y="133"/>
                </a:lnTo>
                <a:lnTo>
                  <a:pt x="88" y="136"/>
                </a:lnTo>
                <a:lnTo>
                  <a:pt x="87" y="138"/>
                </a:lnTo>
                <a:lnTo>
                  <a:pt x="87" y="138"/>
                </a:lnTo>
                <a:lnTo>
                  <a:pt x="84" y="142"/>
                </a:lnTo>
                <a:lnTo>
                  <a:pt x="84" y="148"/>
                </a:lnTo>
                <a:lnTo>
                  <a:pt x="85" y="153"/>
                </a:lnTo>
                <a:lnTo>
                  <a:pt x="87" y="155"/>
                </a:lnTo>
                <a:lnTo>
                  <a:pt x="90" y="156"/>
                </a:lnTo>
                <a:lnTo>
                  <a:pt x="90" y="156"/>
                </a:lnTo>
                <a:lnTo>
                  <a:pt x="91" y="155"/>
                </a:lnTo>
                <a:lnTo>
                  <a:pt x="95" y="153"/>
                </a:lnTo>
                <a:lnTo>
                  <a:pt x="101" y="145"/>
                </a:lnTo>
                <a:lnTo>
                  <a:pt x="105" y="136"/>
                </a:lnTo>
                <a:lnTo>
                  <a:pt x="107" y="132"/>
                </a:lnTo>
                <a:lnTo>
                  <a:pt x="107" y="131"/>
                </a:lnTo>
                <a:lnTo>
                  <a:pt x="107" y="131"/>
                </a:lnTo>
                <a:lnTo>
                  <a:pt x="105" y="129"/>
                </a:lnTo>
                <a:lnTo>
                  <a:pt x="104" y="129"/>
                </a:lnTo>
                <a:lnTo>
                  <a:pt x="101" y="129"/>
                </a:lnTo>
                <a:lnTo>
                  <a:pt x="100" y="129"/>
                </a:lnTo>
                <a:lnTo>
                  <a:pt x="100" y="128"/>
                </a:lnTo>
                <a:lnTo>
                  <a:pt x="100" y="128"/>
                </a:lnTo>
                <a:lnTo>
                  <a:pt x="100" y="125"/>
                </a:lnTo>
                <a:lnTo>
                  <a:pt x="98" y="122"/>
                </a:lnTo>
                <a:lnTo>
                  <a:pt x="91" y="115"/>
                </a:lnTo>
                <a:lnTo>
                  <a:pt x="83" y="109"/>
                </a:lnTo>
                <a:lnTo>
                  <a:pt x="78" y="108"/>
                </a:lnTo>
                <a:lnTo>
                  <a:pt x="75" y="108"/>
                </a:lnTo>
                <a:lnTo>
                  <a:pt x="75" y="108"/>
                </a:lnTo>
                <a:lnTo>
                  <a:pt x="74" y="109"/>
                </a:lnTo>
                <a:lnTo>
                  <a:pt x="73" y="112"/>
                </a:lnTo>
                <a:lnTo>
                  <a:pt x="71" y="121"/>
                </a:lnTo>
                <a:lnTo>
                  <a:pt x="73" y="128"/>
                </a:lnTo>
                <a:lnTo>
                  <a:pt x="74" y="129"/>
                </a:lnTo>
                <a:lnTo>
                  <a:pt x="77" y="131"/>
                </a:lnTo>
                <a:lnTo>
                  <a:pt x="77" y="131"/>
                </a:lnTo>
                <a:close/>
                <a:moveTo>
                  <a:pt x="21" y="139"/>
                </a:moveTo>
                <a:lnTo>
                  <a:pt x="21" y="139"/>
                </a:lnTo>
                <a:lnTo>
                  <a:pt x="7" y="153"/>
                </a:lnTo>
                <a:lnTo>
                  <a:pt x="1" y="160"/>
                </a:lnTo>
                <a:lnTo>
                  <a:pt x="0" y="163"/>
                </a:lnTo>
                <a:lnTo>
                  <a:pt x="0" y="166"/>
                </a:lnTo>
                <a:lnTo>
                  <a:pt x="0" y="166"/>
                </a:lnTo>
                <a:lnTo>
                  <a:pt x="1" y="166"/>
                </a:lnTo>
                <a:lnTo>
                  <a:pt x="4" y="165"/>
                </a:lnTo>
                <a:lnTo>
                  <a:pt x="13" y="156"/>
                </a:lnTo>
                <a:lnTo>
                  <a:pt x="21" y="146"/>
                </a:lnTo>
                <a:lnTo>
                  <a:pt x="30" y="139"/>
                </a:lnTo>
                <a:lnTo>
                  <a:pt x="30" y="139"/>
                </a:lnTo>
                <a:lnTo>
                  <a:pt x="34" y="133"/>
                </a:lnTo>
                <a:lnTo>
                  <a:pt x="36" y="129"/>
                </a:lnTo>
                <a:lnTo>
                  <a:pt x="36" y="126"/>
                </a:lnTo>
                <a:lnTo>
                  <a:pt x="34" y="122"/>
                </a:lnTo>
                <a:lnTo>
                  <a:pt x="34" y="122"/>
                </a:lnTo>
                <a:lnTo>
                  <a:pt x="33" y="121"/>
                </a:lnTo>
                <a:lnTo>
                  <a:pt x="31" y="121"/>
                </a:lnTo>
                <a:lnTo>
                  <a:pt x="28" y="125"/>
                </a:lnTo>
                <a:lnTo>
                  <a:pt x="26" y="132"/>
                </a:lnTo>
                <a:lnTo>
                  <a:pt x="21" y="139"/>
                </a:lnTo>
                <a:lnTo>
                  <a:pt x="21" y="139"/>
                </a:lnTo>
                <a:close/>
                <a:moveTo>
                  <a:pt x="105" y="149"/>
                </a:moveTo>
                <a:lnTo>
                  <a:pt x="105" y="149"/>
                </a:lnTo>
                <a:lnTo>
                  <a:pt x="107" y="149"/>
                </a:lnTo>
                <a:lnTo>
                  <a:pt x="108" y="150"/>
                </a:lnTo>
                <a:lnTo>
                  <a:pt x="114" y="148"/>
                </a:lnTo>
                <a:lnTo>
                  <a:pt x="117" y="145"/>
                </a:lnTo>
                <a:lnTo>
                  <a:pt x="118" y="143"/>
                </a:lnTo>
                <a:lnTo>
                  <a:pt x="117" y="140"/>
                </a:lnTo>
                <a:lnTo>
                  <a:pt x="117" y="140"/>
                </a:lnTo>
                <a:lnTo>
                  <a:pt x="115" y="139"/>
                </a:lnTo>
                <a:lnTo>
                  <a:pt x="114" y="139"/>
                </a:lnTo>
                <a:lnTo>
                  <a:pt x="110" y="142"/>
                </a:lnTo>
                <a:lnTo>
                  <a:pt x="105" y="145"/>
                </a:lnTo>
                <a:lnTo>
                  <a:pt x="105" y="149"/>
                </a:lnTo>
                <a:lnTo>
                  <a:pt x="105" y="149"/>
                </a:lnTo>
                <a:close/>
                <a:moveTo>
                  <a:pt x="148" y="186"/>
                </a:moveTo>
                <a:lnTo>
                  <a:pt x="148" y="186"/>
                </a:lnTo>
                <a:lnTo>
                  <a:pt x="149" y="182"/>
                </a:lnTo>
                <a:lnTo>
                  <a:pt x="149" y="179"/>
                </a:lnTo>
                <a:lnTo>
                  <a:pt x="148" y="169"/>
                </a:lnTo>
                <a:lnTo>
                  <a:pt x="145" y="159"/>
                </a:lnTo>
                <a:lnTo>
                  <a:pt x="144" y="150"/>
                </a:lnTo>
                <a:lnTo>
                  <a:pt x="144" y="150"/>
                </a:lnTo>
                <a:lnTo>
                  <a:pt x="144" y="146"/>
                </a:lnTo>
                <a:lnTo>
                  <a:pt x="142" y="143"/>
                </a:lnTo>
                <a:lnTo>
                  <a:pt x="139" y="143"/>
                </a:lnTo>
                <a:lnTo>
                  <a:pt x="137" y="142"/>
                </a:lnTo>
                <a:lnTo>
                  <a:pt x="134" y="143"/>
                </a:lnTo>
                <a:lnTo>
                  <a:pt x="132" y="145"/>
                </a:lnTo>
                <a:lnTo>
                  <a:pt x="132" y="146"/>
                </a:lnTo>
                <a:lnTo>
                  <a:pt x="132" y="149"/>
                </a:lnTo>
                <a:lnTo>
                  <a:pt x="132" y="149"/>
                </a:lnTo>
                <a:lnTo>
                  <a:pt x="134" y="150"/>
                </a:lnTo>
                <a:lnTo>
                  <a:pt x="134" y="152"/>
                </a:lnTo>
                <a:lnTo>
                  <a:pt x="129" y="153"/>
                </a:lnTo>
                <a:lnTo>
                  <a:pt x="127" y="155"/>
                </a:lnTo>
                <a:lnTo>
                  <a:pt x="124" y="155"/>
                </a:lnTo>
                <a:lnTo>
                  <a:pt x="124" y="158"/>
                </a:lnTo>
                <a:lnTo>
                  <a:pt x="124" y="158"/>
                </a:lnTo>
                <a:lnTo>
                  <a:pt x="122" y="159"/>
                </a:lnTo>
                <a:lnTo>
                  <a:pt x="121" y="160"/>
                </a:lnTo>
                <a:lnTo>
                  <a:pt x="118" y="162"/>
                </a:lnTo>
                <a:lnTo>
                  <a:pt x="115" y="162"/>
                </a:lnTo>
                <a:lnTo>
                  <a:pt x="114" y="163"/>
                </a:lnTo>
                <a:lnTo>
                  <a:pt x="114" y="165"/>
                </a:lnTo>
                <a:lnTo>
                  <a:pt x="114" y="165"/>
                </a:lnTo>
                <a:lnTo>
                  <a:pt x="114" y="166"/>
                </a:lnTo>
                <a:lnTo>
                  <a:pt x="112" y="168"/>
                </a:lnTo>
                <a:lnTo>
                  <a:pt x="110" y="166"/>
                </a:lnTo>
                <a:lnTo>
                  <a:pt x="100" y="162"/>
                </a:lnTo>
                <a:lnTo>
                  <a:pt x="100" y="162"/>
                </a:lnTo>
                <a:lnTo>
                  <a:pt x="98" y="160"/>
                </a:lnTo>
                <a:lnTo>
                  <a:pt x="95" y="162"/>
                </a:lnTo>
                <a:lnTo>
                  <a:pt x="91" y="165"/>
                </a:lnTo>
                <a:lnTo>
                  <a:pt x="87" y="169"/>
                </a:lnTo>
                <a:lnTo>
                  <a:pt x="81" y="172"/>
                </a:lnTo>
                <a:lnTo>
                  <a:pt x="81" y="172"/>
                </a:lnTo>
                <a:lnTo>
                  <a:pt x="78" y="173"/>
                </a:lnTo>
                <a:lnTo>
                  <a:pt x="77" y="176"/>
                </a:lnTo>
                <a:lnTo>
                  <a:pt x="74" y="182"/>
                </a:lnTo>
                <a:lnTo>
                  <a:pt x="73" y="186"/>
                </a:lnTo>
                <a:lnTo>
                  <a:pt x="74" y="189"/>
                </a:lnTo>
                <a:lnTo>
                  <a:pt x="75" y="189"/>
                </a:lnTo>
                <a:lnTo>
                  <a:pt x="75" y="189"/>
                </a:lnTo>
                <a:lnTo>
                  <a:pt x="80" y="187"/>
                </a:lnTo>
                <a:lnTo>
                  <a:pt x="83" y="185"/>
                </a:lnTo>
                <a:lnTo>
                  <a:pt x="85" y="182"/>
                </a:lnTo>
                <a:lnTo>
                  <a:pt x="90" y="182"/>
                </a:lnTo>
                <a:lnTo>
                  <a:pt x="90" y="182"/>
                </a:lnTo>
                <a:lnTo>
                  <a:pt x="92" y="180"/>
                </a:lnTo>
                <a:lnTo>
                  <a:pt x="94" y="179"/>
                </a:lnTo>
                <a:lnTo>
                  <a:pt x="97" y="177"/>
                </a:lnTo>
                <a:lnTo>
                  <a:pt x="101" y="177"/>
                </a:lnTo>
                <a:lnTo>
                  <a:pt x="101" y="177"/>
                </a:lnTo>
                <a:lnTo>
                  <a:pt x="104" y="179"/>
                </a:lnTo>
                <a:lnTo>
                  <a:pt x="105" y="182"/>
                </a:lnTo>
                <a:lnTo>
                  <a:pt x="107" y="190"/>
                </a:lnTo>
                <a:lnTo>
                  <a:pt x="110" y="199"/>
                </a:lnTo>
                <a:lnTo>
                  <a:pt x="111" y="203"/>
                </a:lnTo>
                <a:lnTo>
                  <a:pt x="115" y="205"/>
                </a:lnTo>
                <a:lnTo>
                  <a:pt x="115" y="205"/>
                </a:lnTo>
                <a:lnTo>
                  <a:pt x="121" y="206"/>
                </a:lnTo>
                <a:lnTo>
                  <a:pt x="125" y="209"/>
                </a:lnTo>
                <a:lnTo>
                  <a:pt x="128" y="212"/>
                </a:lnTo>
                <a:lnTo>
                  <a:pt x="131" y="213"/>
                </a:lnTo>
                <a:lnTo>
                  <a:pt x="131" y="213"/>
                </a:lnTo>
                <a:lnTo>
                  <a:pt x="132" y="212"/>
                </a:lnTo>
                <a:lnTo>
                  <a:pt x="134" y="210"/>
                </a:lnTo>
                <a:lnTo>
                  <a:pt x="132" y="205"/>
                </a:lnTo>
                <a:lnTo>
                  <a:pt x="131" y="197"/>
                </a:lnTo>
                <a:lnTo>
                  <a:pt x="131" y="193"/>
                </a:lnTo>
                <a:lnTo>
                  <a:pt x="131" y="193"/>
                </a:lnTo>
                <a:lnTo>
                  <a:pt x="131" y="192"/>
                </a:lnTo>
                <a:lnTo>
                  <a:pt x="132" y="190"/>
                </a:lnTo>
                <a:lnTo>
                  <a:pt x="137" y="189"/>
                </a:lnTo>
                <a:lnTo>
                  <a:pt x="142" y="189"/>
                </a:lnTo>
                <a:lnTo>
                  <a:pt x="145" y="187"/>
                </a:lnTo>
                <a:lnTo>
                  <a:pt x="148" y="186"/>
                </a:lnTo>
                <a:lnTo>
                  <a:pt x="148" y="18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3" name="Freeform 331">
            <a:extLst>
              <a:ext uri="{FF2B5EF4-FFF2-40B4-BE49-F238E27FC236}">
                <a16:creationId xmlns:a16="http://schemas.microsoft.com/office/drawing/2014/main" id="{006940BE-000A-D362-8F72-7523FD6414C5}"/>
              </a:ext>
            </a:extLst>
          </p:cNvPr>
          <p:cNvSpPr>
            <a:spLocks noEditPoints="1"/>
          </p:cNvSpPr>
          <p:nvPr/>
        </p:nvSpPr>
        <p:spPr bwMode="gray">
          <a:xfrm>
            <a:off x="5453892" y="8079110"/>
            <a:ext cx="194101" cy="400748"/>
          </a:xfrm>
          <a:custGeom>
            <a:avLst/>
            <a:gdLst/>
            <a:ahLst/>
            <a:cxnLst>
              <a:cxn ang="0">
                <a:pos x="140" y="116"/>
              </a:cxn>
              <a:cxn ang="0">
                <a:pos x="135" y="110"/>
              </a:cxn>
              <a:cxn ang="0">
                <a:pos x="130" y="106"/>
              </a:cxn>
              <a:cxn ang="0">
                <a:pos x="120" y="101"/>
              </a:cxn>
              <a:cxn ang="0">
                <a:pos x="114" y="91"/>
              </a:cxn>
              <a:cxn ang="0">
                <a:pos x="108" y="80"/>
              </a:cxn>
              <a:cxn ang="0">
                <a:pos x="100" y="73"/>
              </a:cxn>
              <a:cxn ang="0">
                <a:pos x="101" y="67"/>
              </a:cxn>
              <a:cxn ang="0">
                <a:pos x="108" y="67"/>
              </a:cxn>
              <a:cxn ang="0">
                <a:pos x="107" y="57"/>
              </a:cxn>
              <a:cxn ang="0">
                <a:pos x="100" y="53"/>
              </a:cxn>
              <a:cxn ang="0">
                <a:pos x="77" y="42"/>
              </a:cxn>
              <a:cxn ang="0">
                <a:pos x="73" y="36"/>
              </a:cxn>
              <a:cxn ang="0">
                <a:pos x="30" y="10"/>
              </a:cxn>
              <a:cxn ang="0">
                <a:pos x="0" y="0"/>
              </a:cxn>
              <a:cxn ang="0">
                <a:pos x="7" y="106"/>
              </a:cxn>
              <a:cxn ang="0">
                <a:pos x="24" y="107"/>
              </a:cxn>
              <a:cxn ang="0">
                <a:pos x="34" y="103"/>
              </a:cxn>
              <a:cxn ang="0">
                <a:pos x="37" y="97"/>
              </a:cxn>
              <a:cxn ang="0">
                <a:pos x="42" y="93"/>
              </a:cxn>
              <a:cxn ang="0">
                <a:pos x="49" y="84"/>
              </a:cxn>
              <a:cxn ang="0">
                <a:pos x="71" y="87"/>
              </a:cxn>
              <a:cxn ang="0">
                <a:pos x="88" y="101"/>
              </a:cxn>
              <a:cxn ang="0">
                <a:pos x="111" y="124"/>
              </a:cxn>
              <a:cxn ang="0">
                <a:pos x="120" y="124"/>
              </a:cxn>
              <a:cxn ang="0">
                <a:pos x="141" y="128"/>
              </a:cxn>
              <a:cxn ang="0">
                <a:pos x="152" y="130"/>
              </a:cxn>
              <a:cxn ang="0">
                <a:pos x="152" y="126"/>
              </a:cxn>
              <a:cxn ang="0">
                <a:pos x="147" y="120"/>
              </a:cxn>
              <a:cxn ang="0">
                <a:pos x="172" y="39"/>
              </a:cxn>
              <a:cxn ang="0">
                <a:pos x="154" y="47"/>
              </a:cxn>
              <a:cxn ang="0">
                <a:pos x="133" y="47"/>
              </a:cxn>
              <a:cxn ang="0">
                <a:pos x="120" y="49"/>
              </a:cxn>
              <a:cxn ang="0">
                <a:pos x="123" y="52"/>
              </a:cxn>
              <a:cxn ang="0">
                <a:pos x="147" y="60"/>
              </a:cxn>
              <a:cxn ang="0">
                <a:pos x="157" y="59"/>
              </a:cxn>
              <a:cxn ang="0">
                <a:pos x="178" y="46"/>
              </a:cxn>
              <a:cxn ang="0">
                <a:pos x="181" y="40"/>
              </a:cxn>
              <a:cxn ang="0">
                <a:pos x="185" y="32"/>
              </a:cxn>
              <a:cxn ang="0">
                <a:pos x="181" y="29"/>
              </a:cxn>
              <a:cxn ang="0">
                <a:pos x="174" y="36"/>
              </a:cxn>
              <a:cxn ang="0">
                <a:pos x="189" y="17"/>
              </a:cxn>
              <a:cxn ang="0">
                <a:pos x="181" y="15"/>
              </a:cxn>
              <a:cxn ang="0">
                <a:pos x="189" y="25"/>
              </a:cxn>
              <a:cxn ang="0">
                <a:pos x="194" y="34"/>
              </a:cxn>
              <a:cxn ang="0">
                <a:pos x="198" y="33"/>
              </a:cxn>
              <a:cxn ang="0">
                <a:pos x="198" y="27"/>
              </a:cxn>
              <a:cxn ang="0">
                <a:pos x="189" y="17"/>
              </a:cxn>
            </a:cxnLst>
            <a:rect l="0" t="0" r="r" b="b"/>
            <a:pathLst>
              <a:path w="199" h="130">
                <a:moveTo>
                  <a:pt x="147" y="120"/>
                </a:moveTo>
                <a:lnTo>
                  <a:pt x="147" y="120"/>
                </a:lnTo>
                <a:lnTo>
                  <a:pt x="140" y="116"/>
                </a:lnTo>
                <a:lnTo>
                  <a:pt x="137" y="113"/>
                </a:lnTo>
                <a:lnTo>
                  <a:pt x="135" y="110"/>
                </a:lnTo>
                <a:lnTo>
                  <a:pt x="135" y="110"/>
                </a:lnTo>
                <a:lnTo>
                  <a:pt x="135" y="108"/>
                </a:lnTo>
                <a:lnTo>
                  <a:pt x="134" y="107"/>
                </a:lnTo>
                <a:lnTo>
                  <a:pt x="130" y="106"/>
                </a:lnTo>
                <a:lnTo>
                  <a:pt x="124" y="104"/>
                </a:lnTo>
                <a:lnTo>
                  <a:pt x="120" y="101"/>
                </a:lnTo>
                <a:lnTo>
                  <a:pt x="120" y="101"/>
                </a:lnTo>
                <a:lnTo>
                  <a:pt x="117" y="100"/>
                </a:lnTo>
                <a:lnTo>
                  <a:pt x="115" y="97"/>
                </a:lnTo>
                <a:lnTo>
                  <a:pt x="114" y="91"/>
                </a:lnTo>
                <a:lnTo>
                  <a:pt x="111" y="84"/>
                </a:lnTo>
                <a:lnTo>
                  <a:pt x="110" y="81"/>
                </a:lnTo>
                <a:lnTo>
                  <a:pt x="108" y="80"/>
                </a:lnTo>
                <a:lnTo>
                  <a:pt x="108" y="80"/>
                </a:lnTo>
                <a:lnTo>
                  <a:pt x="103" y="77"/>
                </a:lnTo>
                <a:lnTo>
                  <a:pt x="100" y="73"/>
                </a:lnTo>
                <a:lnTo>
                  <a:pt x="100" y="70"/>
                </a:lnTo>
                <a:lnTo>
                  <a:pt x="100" y="69"/>
                </a:lnTo>
                <a:lnTo>
                  <a:pt x="101" y="67"/>
                </a:lnTo>
                <a:lnTo>
                  <a:pt x="104" y="67"/>
                </a:lnTo>
                <a:lnTo>
                  <a:pt x="104" y="67"/>
                </a:lnTo>
                <a:lnTo>
                  <a:pt x="108" y="67"/>
                </a:lnTo>
                <a:lnTo>
                  <a:pt x="111" y="64"/>
                </a:lnTo>
                <a:lnTo>
                  <a:pt x="111" y="62"/>
                </a:lnTo>
                <a:lnTo>
                  <a:pt x="107" y="57"/>
                </a:lnTo>
                <a:lnTo>
                  <a:pt x="107" y="57"/>
                </a:lnTo>
                <a:lnTo>
                  <a:pt x="104" y="54"/>
                </a:lnTo>
                <a:lnTo>
                  <a:pt x="100" y="53"/>
                </a:lnTo>
                <a:lnTo>
                  <a:pt x="90" y="49"/>
                </a:lnTo>
                <a:lnTo>
                  <a:pt x="80" y="44"/>
                </a:lnTo>
                <a:lnTo>
                  <a:pt x="77" y="42"/>
                </a:lnTo>
                <a:lnTo>
                  <a:pt x="76" y="39"/>
                </a:lnTo>
                <a:lnTo>
                  <a:pt x="76" y="39"/>
                </a:lnTo>
                <a:lnTo>
                  <a:pt x="73" y="36"/>
                </a:lnTo>
                <a:lnTo>
                  <a:pt x="69" y="30"/>
                </a:lnTo>
                <a:lnTo>
                  <a:pt x="50" y="20"/>
                </a:lnTo>
                <a:lnTo>
                  <a:pt x="30" y="10"/>
                </a:lnTo>
                <a:lnTo>
                  <a:pt x="13" y="5"/>
                </a:lnTo>
                <a:lnTo>
                  <a:pt x="13" y="5"/>
                </a:lnTo>
                <a:lnTo>
                  <a:pt x="0" y="0"/>
                </a:lnTo>
                <a:lnTo>
                  <a:pt x="0" y="103"/>
                </a:lnTo>
                <a:lnTo>
                  <a:pt x="0" y="103"/>
                </a:lnTo>
                <a:lnTo>
                  <a:pt x="7" y="106"/>
                </a:lnTo>
                <a:lnTo>
                  <a:pt x="17" y="108"/>
                </a:lnTo>
                <a:lnTo>
                  <a:pt x="17" y="108"/>
                </a:lnTo>
                <a:lnTo>
                  <a:pt x="24" y="107"/>
                </a:lnTo>
                <a:lnTo>
                  <a:pt x="29" y="107"/>
                </a:lnTo>
                <a:lnTo>
                  <a:pt x="32" y="104"/>
                </a:lnTo>
                <a:lnTo>
                  <a:pt x="34" y="103"/>
                </a:lnTo>
                <a:lnTo>
                  <a:pt x="36" y="98"/>
                </a:lnTo>
                <a:lnTo>
                  <a:pt x="36" y="97"/>
                </a:lnTo>
                <a:lnTo>
                  <a:pt x="37" y="97"/>
                </a:lnTo>
                <a:lnTo>
                  <a:pt x="37" y="97"/>
                </a:lnTo>
                <a:lnTo>
                  <a:pt x="40" y="96"/>
                </a:lnTo>
                <a:lnTo>
                  <a:pt x="42" y="93"/>
                </a:lnTo>
                <a:lnTo>
                  <a:pt x="47" y="86"/>
                </a:lnTo>
                <a:lnTo>
                  <a:pt x="47" y="86"/>
                </a:lnTo>
                <a:lnTo>
                  <a:pt x="49" y="84"/>
                </a:lnTo>
                <a:lnTo>
                  <a:pt x="51" y="83"/>
                </a:lnTo>
                <a:lnTo>
                  <a:pt x="61" y="84"/>
                </a:lnTo>
                <a:lnTo>
                  <a:pt x="71" y="87"/>
                </a:lnTo>
                <a:lnTo>
                  <a:pt x="80" y="93"/>
                </a:lnTo>
                <a:lnTo>
                  <a:pt x="80" y="93"/>
                </a:lnTo>
                <a:lnTo>
                  <a:pt x="88" y="101"/>
                </a:lnTo>
                <a:lnTo>
                  <a:pt x="97" y="113"/>
                </a:lnTo>
                <a:lnTo>
                  <a:pt x="107" y="121"/>
                </a:lnTo>
                <a:lnTo>
                  <a:pt x="111" y="124"/>
                </a:lnTo>
                <a:lnTo>
                  <a:pt x="115" y="124"/>
                </a:lnTo>
                <a:lnTo>
                  <a:pt x="115" y="124"/>
                </a:lnTo>
                <a:lnTo>
                  <a:pt x="120" y="124"/>
                </a:lnTo>
                <a:lnTo>
                  <a:pt x="124" y="124"/>
                </a:lnTo>
                <a:lnTo>
                  <a:pt x="133" y="127"/>
                </a:lnTo>
                <a:lnTo>
                  <a:pt x="141" y="128"/>
                </a:lnTo>
                <a:lnTo>
                  <a:pt x="150" y="130"/>
                </a:lnTo>
                <a:lnTo>
                  <a:pt x="150" y="130"/>
                </a:lnTo>
                <a:lnTo>
                  <a:pt x="152" y="130"/>
                </a:lnTo>
                <a:lnTo>
                  <a:pt x="154" y="128"/>
                </a:lnTo>
                <a:lnTo>
                  <a:pt x="154" y="127"/>
                </a:lnTo>
                <a:lnTo>
                  <a:pt x="152" y="126"/>
                </a:lnTo>
                <a:lnTo>
                  <a:pt x="150" y="123"/>
                </a:lnTo>
                <a:lnTo>
                  <a:pt x="147" y="120"/>
                </a:lnTo>
                <a:lnTo>
                  <a:pt x="147" y="120"/>
                </a:lnTo>
                <a:close/>
                <a:moveTo>
                  <a:pt x="174" y="36"/>
                </a:moveTo>
                <a:lnTo>
                  <a:pt x="174" y="36"/>
                </a:lnTo>
                <a:lnTo>
                  <a:pt x="172" y="39"/>
                </a:lnTo>
                <a:lnTo>
                  <a:pt x="168" y="42"/>
                </a:lnTo>
                <a:lnTo>
                  <a:pt x="154" y="47"/>
                </a:lnTo>
                <a:lnTo>
                  <a:pt x="154" y="47"/>
                </a:lnTo>
                <a:lnTo>
                  <a:pt x="150" y="49"/>
                </a:lnTo>
                <a:lnTo>
                  <a:pt x="144" y="49"/>
                </a:lnTo>
                <a:lnTo>
                  <a:pt x="133" y="47"/>
                </a:lnTo>
                <a:lnTo>
                  <a:pt x="124" y="46"/>
                </a:lnTo>
                <a:lnTo>
                  <a:pt x="121" y="47"/>
                </a:lnTo>
                <a:lnTo>
                  <a:pt x="120" y="49"/>
                </a:lnTo>
                <a:lnTo>
                  <a:pt x="120" y="49"/>
                </a:lnTo>
                <a:lnTo>
                  <a:pt x="121" y="50"/>
                </a:lnTo>
                <a:lnTo>
                  <a:pt x="123" y="52"/>
                </a:lnTo>
                <a:lnTo>
                  <a:pt x="128" y="56"/>
                </a:lnTo>
                <a:lnTo>
                  <a:pt x="137" y="59"/>
                </a:lnTo>
                <a:lnTo>
                  <a:pt x="147" y="60"/>
                </a:lnTo>
                <a:lnTo>
                  <a:pt x="147" y="60"/>
                </a:lnTo>
                <a:lnTo>
                  <a:pt x="151" y="60"/>
                </a:lnTo>
                <a:lnTo>
                  <a:pt x="157" y="59"/>
                </a:lnTo>
                <a:lnTo>
                  <a:pt x="168" y="53"/>
                </a:lnTo>
                <a:lnTo>
                  <a:pt x="175" y="49"/>
                </a:lnTo>
                <a:lnTo>
                  <a:pt x="178" y="46"/>
                </a:lnTo>
                <a:lnTo>
                  <a:pt x="179" y="44"/>
                </a:lnTo>
                <a:lnTo>
                  <a:pt x="179" y="44"/>
                </a:lnTo>
                <a:lnTo>
                  <a:pt x="181" y="40"/>
                </a:lnTo>
                <a:lnTo>
                  <a:pt x="182" y="37"/>
                </a:lnTo>
                <a:lnTo>
                  <a:pt x="185" y="33"/>
                </a:lnTo>
                <a:lnTo>
                  <a:pt x="185" y="32"/>
                </a:lnTo>
                <a:lnTo>
                  <a:pt x="184" y="30"/>
                </a:lnTo>
                <a:lnTo>
                  <a:pt x="184" y="30"/>
                </a:lnTo>
                <a:lnTo>
                  <a:pt x="181" y="29"/>
                </a:lnTo>
                <a:lnTo>
                  <a:pt x="178" y="30"/>
                </a:lnTo>
                <a:lnTo>
                  <a:pt x="175" y="33"/>
                </a:lnTo>
                <a:lnTo>
                  <a:pt x="174" y="36"/>
                </a:lnTo>
                <a:lnTo>
                  <a:pt x="174" y="36"/>
                </a:lnTo>
                <a:close/>
                <a:moveTo>
                  <a:pt x="189" y="17"/>
                </a:moveTo>
                <a:lnTo>
                  <a:pt x="189" y="17"/>
                </a:lnTo>
                <a:lnTo>
                  <a:pt x="181" y="13"/>
                </a:lnTo>
                <a:lnTo>
                  <a:pt x="181" y="13"/>
                </a:lnTo>
                <a:lnTo>
                  <a:pt x="181" y="15"/>
                </a:lnTo>
                <a:lnTo>
                  <a:pt x="185" y="19"/>
                </a:lnTo>
                <a:lnTo>
                  <a:pt x="185" y="19"/>
                </a:lnTo>
                <a:lnTo>
                  <a:pt x="189" y="25"/>
                </a:lnTo>
                <a:lnTo>
                  <a:pt x="191" y="30"/>
                </a:lnTo>
                <a:lnTo>
                  <a:pt x="192" y="33"/>
                </a:lnTo>
                <a:lnTo>
                  <a:pt x="194" y="34"/>
                </a:lnTo>
                <a:lnTo>
                  <a:pt x="195" y="34"/>
                </a:lnTo>
                <a:lnTo>
                  <a:pt x="195" y="34"/>
                </a:lnTo>
                <a:lnTo>
                  <a:pt x="198" y="33"/>
                </a:lnTo>
                <a:lnTo>
                  <a:pt x="199" y="32"/>
                </a:lnTo>
                <a:lnTo>
                  <a:pt x="199" y="29"/>
                </a:lnTo>
                <a:lnTo>
                  <a:pt x="198" y="27"/>
                </a:lnTo>
                <a:lnTo>
                  <a:pt x="195" y="22"/>
                </a:lnTo>
                <a:lnTo>
                  <a:pt x="189" y="17"/>
                </a:lnTo>
                <a:lnTo>
                  <a:pt x="189" y="1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4" name="Freeform 332">
            <a:extLst>
              <a:ext uri="{FF2B5EF4-FFF2-40B4-BE49-F238E27FC236}">
                <a16:creationId xmlns:a16="http://schemas.microsoft.com/office/drawing/2014/main" id="{AB6A1D22-775E-8CC9-1C1B-4FE5A9F0D60E}"/>
              </a:ext>
            </a:extLst>
          </p:cNvPr>
          <p:cNvSpPr>
            <a:spLocks/>
          </p:cNvSpPr>
          <p:nvPr/>
        </p:nvSpPr>
        <p:spPr bwMode="gray">
          <a:xfrm>
            <a:off x="4510698" y="7462571"/>
            <a:ext cx="32188" cy="188046"/>
          </a:xfrm>
          <a:custGeom>
            <a:avLst/>
            <a:gdLst/>
            <a:ahLst/>
            <a:cxnLst>
              <a:cxn ang="0">
                <a:pos x="7" y="0"/>
              </a:cxn>
              <a:cxn ang="0">
                <a:pos x="7" y="0"/>
              </a:cxn>
              <a:cxn ang="0">
                <a:pos x="4" y="1"/>
              </a:cxn>
              <a:cxn ang="0">
                <a:pos x="3" y="4"/>
              </a:cxn>
              <a:cxn ang="0">
                <a:pos x="1" y="14"/>
              </a:cxn>
              <a:cxn ang="0">
                <a:pos x="1" y="14"/>
              </a:cxn>
              <a:cxn ang="0">
                <a:pos x="0" y="20"/>
              </a:cxn>
              <a:cxn ang="0">
                <a:pos x="0" y="24"/>
              </a:cxn>
              <a:cxn ang="0">
                <a:pos x="0" y="35"/>
              </a:cxn>
              <a:cxn ang="0">
                <a:pos x="0" y="35"/>
              </a:cxn>
              <a:cxn ang="0">
                <a:pos x="1" y="50"/>
              </a:cxn>
              <a:cxn ang="0">
                <a:pos x="4" y="55"/>
              </a:cxn>
              <a:cxn ang="0">
                <a:pos x="8" y="60"/>
              </a:cxn>
              <a:cxn ang="0">
                <a:pos x="8" y="60"/>
              </a:cxn>
              <a:cxn ang="0">
                <a:pos x="11" y="61"/>
              </a:cxn>
              <a:cxn ang="0">
                <a:pos x="16" y="61"/>
              </a:cxn>
              <a:cxn ang="0">
                <a:pos x="20" y="58"/>
              </a:cxn>
              <a:cxn ang="0">
                <a:pos x="24" y="55"/>
              </a:cxn>
              <a:cxn ang="0">
                <a:pos x="27" y="51"/>
              </a:cxn>
              <a:cxn ang="0">
                <a:pos x="30" y="47"/>
              </a:cxn>
              <a:cxn ang="0">
                <a:pos x="33" y="41"/>
              </a:cxn>
              <a:cxn ang="0">
                <a:pos x="33" y="37"/>
              </a:cxn>
              <a:cxn ang="0">
                <a:pos x="33" y="37"/>
              </a:cxn>
              <a:cxn ang="0">
                <a:pos x="33" y="31"/>
              </a:cxn>
              <a:cxn ang="0">
                <a:pos x="30" y="25"/>
              </a:cxn>
              <a:cxn ang="0">
                <a:pos x="21" y="13"/>
              </a:cxn>
              <a:cxn ang="0">
                <a:pos x="13" y="3"/>
              </a:cxn>
              <a:cxn ang="0">
                <a:pos x="8" y="0"/>
              </a:cxn>
              <a:cxn ang="0">
                <a:pos x="7" y="0"/>
              </a:cxn>
              <a:cxn ang="0">
                <a:pos x="7" y="0"/>
              </a:cxn>
            </a:cxnLst>
            <a:rect l="0" t="0" r="r" b="b"/>
            <a:pathLst>
              <a:path w="33" h="61">
                <a:moveTo>
                  <a:pt x="7" y="0"/>
                </a:moveTo>
                <a:lnTo>
                  <a:pt x="7" y="0"/>
                </a:lnTo>
                <a:lnTo>
                  <a:pt x="4" y="1"/>
                </a:lnTo>
                <a:lnTo>
                  <a:pt x="3" y="4"/>
                </a:lnTo>
                <a:lnTo>
                  <a:pt x="1" y="14"/>
                </a:lnTo>
                <a:lnTo>
                  <a:pt x="1" y="14"/>
                </a:lnTo>
                <a:lnTo>
                  <a:pt x="0" y="20"/>
                </a:lnTo>
                <a:lnTo>
                  <a:pt x="0" y="24"/>
                </a:lnTo>
                <a:lnTo>
                  <a:pt x="0" y="35"/>
                </a:lnTo>
                <a:lnTo>
                  <a:pt x="0" y="35"/>
                </a:lnTo>
                <a:lnTo>
                  <a:pt x="1" y="50"/>
                </a:lnTo>
                <a:lnTo>
                  <a:pt x="4" y="55"/>
                </a:lnTo>
                <a:lnTo>
                  <a:pt x="8" y="60"/>
                </a:lnTo>
                <a:lnTo>
                  <a:pt x="8" y="60"/>
                </a:lnTo>
                <a:lnTo>
                  <a:pt x="11" y="61"/>
                </a:lnTo>
                <a:lnTo>
                  <a:pt x="16" y="61"/>
                </a:lnTo>
                <a:lnTo>
                  <a:pt x="20" y="58"/>
                </a:lnTo>
                <a:lnTo>
                  <a:pt x="24" y="55"/>
                </a:lnTo>
                <a:lnTo>
                  <a:pt x="27" y="51"/>
                </a:lnTo>
                <a:lnTo>
                  <a:pt x="30" y="47"/>
                </a:lnTo>
                <a:lnTo>
                  <a:pt x="33" y="41"/>
                </a:lnTo>
                <a:lnTo>
                  <a:pt x="33" y="37"/>
                </a:lnTo>
                <a:lnTo>
                  <a:pt x="33" y="37"/>
                </a:lnTo>
                <a:lnTo>
                  <a:pt x="33" y="31"/>
                </a:lnTo>
                <a:lnTo>
                  <a:pt x="30" y="25"/>
                </a:lnTo>
                <a:lnTo>
                  <a:pt x="21" y="13"/>
                </a:lnTo>
                <a:lnTo>
                  <a:pt x="13" y="3"/>
                </a:lnTo>
                <a:lnTo>
                  <a:pt x="8" y="0"/>
                </a:lnTo>
                <a:lnTo>
                  <a:pt x="7" y="0"/>
                </a:lnTo>
                <a:lnTo>
                  <a:pt x="7"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5" name="Freeform 333">
            <a:extLst>
              <a:ext uri="{FF2B5EF4-FFF2-40B4-BE49-F238E27FC236}">
                <a16:creationId xmlns:a16="http://schemas.microsoft.com/office/drawing/2014/main" id="{F33AE514-0A90-7382-35EB-1290C5865041}"/>
              </a:ext>
            </a:extLst>
          </p:cNvPr>
          <p:cNvSpPr>
            <a:spLocks/>
          </p:cNvSpPr>
          <p:nvPr/>
        </p:nvSpPr>
        <p:spPr bwMode="gray">
          <a:xfrm>
            <a:off x="3930346" y="8532266"/>
            <a:ext cx="112169" cy="699771"/>
          </a:xfrm>
          <a:custGeom>
            <a:avLst/>
            <a:gdLst/>
            <a:ahLst/>
            <a:cxnLst>
              <a:cxn ang="0">
                <a:pos x="98" y="3"/>
              </a:cxn>
              <a:cxn ang="0">
                <a:pos x="94" y="1"/>
              </a:cxn>
              <a:cxn ang="0">
                <a:pos x="93" y="7"/>
              </a:cxn>
              <a:cxn ang="0">
                <a:pos x="90" y="18"/>
              </a:cxn>
              <a:cxn ang="0">
                <a:pos x="88" y="21"/>
              </a:cxn>
              <a:cxn ang="0">
                <a:pos x="83" y="25"/>
              </a:cxn>
              <a:cxn ang="0">
                <a:pos x="80" y="25"/>
              </a:cxn>
              <a:cxn ang="0">
                <a:pos x="74" y="27"/>
              </a:cxn>
              <a:cxn ang="0">
                <a:pos x="73" y="33"/>
              </a:cxn>
              <a:cxn ang="0">
                <a:pos x="73" y="35"/>
              </a:cxn>
              <a:cxn ang="0">
                <a:pos x="71" y="38"/>
              </a:cxn>
              <a:cxn ang="0">
                <a:pos x="71" y="41"/>
              </a:cxn>
              <a:cxn ang="0">
                <a:pos x="69" y="47"/>
              </a:cxn>
              <a:cxn ang="0">
                <a:pos x="60" y="51"/>
              </a:cxn>
              <a:cxn ang="0">
                <a:pos x="54" y="52"/>
              </a:cxn>
              <a:cxn ang="0">
                <a:pos x="43" y="61"/>
              </a:cxn>
              <a:cxn ang="0">
                <a:pos x="37" y="62"/>
              </a:cxn>
              <a:cxn ang="0">
                <a:pos x="32" y="62"/>
              </a:cxn>
              <a:cxn ang="0">
                <a:pos x="22" y="65"/>
              </a:cxn>
              <a:cxn ang="0">
                <a:pos x="17" y="67"/>
              </a:cxn>
              <a:cxn ang="0">
                <a:pos x="14" y="68"/>
              </a:cxn>
              <a:cxn ang="0">
                <a:pos x="13" y="81"/>
              </a:cxn>
              <a:cxn ang="0">
                <a:pos x="10" y="88"/>
              </a:cxn>
              <a:cxn ang="0">
                <a:pos x="7" y="101"/>
              </a:cxn>
              <a:cxn ang="0">
                <a:pos x="13" y="117"/>
              </a:cxn>
              <a:cxn ang="0">
                <a:pos x="14" y="124"/>
              </a:cxn>
              <a:cxn ang="0">
                <a:pos x="16" y="135"/>
              </a:cxn>
              <a:cxn ang="0">
                <a:pos x="9" y="149"/>
              </a:cxn>
              <a:cxn ang="0">
                <a:pos x="5" y="155"/>
              </a:cxn>
              <a:cxn ang="0">
                <a:pos x="0" y="171"/>
              </a:cxn>
              <a:cxn ang="0">
                <a:pos x="3" y="188"/>
              </a:cxn>
              <a:cxn ang="0">
                <a:pos x="5" y="195"/>
              </a:cxn>
              <a:cxn ang="0">
                <a:pos x="9" y="212"/>
              </a:cxn>
              <a:cxn ang="0">
                <a:pos x="13" y="218"/>
              </a:cxn>
              <a:cxn ang="0">
                <a:pos x="27" y="226"/>
              </a:cxn>
              <a:cxn ang="0">
                <a:pos x="39" y="226"/>
              </a:cxn>
              <a:cxn ang="0">
                <a:pos x="42" y="225"/>
              </a:cxn>
              <a:cxn ang="0">
                <a:pos x="49" y="223"/>
              </a:cxn>
              <a:cxn ang="0">
                <a:pos x="59" y="219"/>
              </a:cxn>
              <a:cxn ang="0">
                <a:pos x="63" y="209"/>
              </a:cxn>
              <a:cxn ang="0">
                <a:pos x="81" y="152"/>
              </a:cxn>
              <a:cxn ang="0">
                <a:pos x="93" y="114"/>
              </a:cxn>
              <a:cxn ang="0">
                <a:pos x="98" y="89"/>
              </a:cxn>
              <a:cxn ang="0">
                <a:pos x="98" y="84"/>
              </a:cxn>
              <a:cxn ang="0">
                <a:pos x="103" y="75"/>
              </a:cxn>
              <a:cxn ang="0">
                <a:pos x="101" y="71"/>
              </a:cxn>
              <a:cxn ang="0">
                <a:pos x="101" y="61"/>
              </a:cxn>
              <a:cxn ang="0">
                <a:pos x="104" y="60"/>
              </a:cxn>
              <a:cxn ang="0">
                <a:pos x="106" y="61"/>
              </a:cxn>
              <a:cxn ang="0">
                <a:pos x="111" y="65"/>
              </a:cxn>
              <a:cxn ang="0">
                <a:pos x="115" y="60"/>
              </a:cxn>
              <a:cxn ang="0">
                <a:pos x="115" y="52"/>
              </a:cxn>
              <a:cxn ang="0">
                <a:pos x="110" y="37"/>
              </a:cxn>
              <a:cxn ang="0">
                <a:pos x="110" y="28"/>
              </a:cxn>
              <a:cxn ang="0">
                <a:pos x="104" y="13"/>
              </a:cxn>
              <a:cxn ang="0">
                <a:pos x="98" y="3"/>
              </a:cxn>
            </a:cxnLst>
            <a:rect l="0" t="0" r="r" b="b"/>
            <a:pathLst>
              <a:path w="115" h="227">
                <a:moveTo>
                  <a:pt x="98" y="3"/>
                </a:moveTo>
                <a:lnTo>
                  <a:pt x="98" y="3"/>
                </a:lnTo>
                <a:lnTo>
                  <a:pt x="96" y="0"/>
                </a:lnTo>
                <a:lnTo>
                  <a:pt x="94" y="1"/>
                </a:lnTo>
                <a:lnTo>
                  <a:pt x="93" y="7"/>
                </a:lnTo>
                <a:lnTo>
                  <a:pt x="93" y="7"/>
                </a:lnTo>
                <a:lnTo>
                  <a:pt x="90" y="11"/>
                </a:lnTo>
                <a:lnTo>
                  <a:pt x="90" y="18"/>
                </a:lnTo>
                <a:lnTo>
                  <a:pt x="90" y="18"/>
                </a:lnTo>
                <a:lnTo>
                  <a:pt x="88" y="21"/>
                </a:lnTo>
                <a:lnTo>
                  <a:pt x="87" y="24"/>
                </a:lnTo>
                <a:lnTo>
                  <a:pt x="83" y="25"/>
                </a:lnTo>
                <a:lnTo>
                  <a:pt x="80" y="25"/>
                </a:lnTo>
                <a:lnTo>
                  <a:pt x="80" y="25"/>
                </a:lnTo>
                <a:lnTo>
                  <a:pt x="77" y="25"/>
                </a:lnTo>
                <a:lnTo>
                  <a:pt x="74" y="27"/>
                </a:lnTo>
                <a:lnTo>
                  <a:pt x="71" y="30"/>
                </a:lnTo>
                <a:lnTo>
                  <a:pt x="73" y="33"/>
                </a:lnTo>
                <a:lnTo>
                  <a:pt x="73" y="33"/>
                </a:lnTo>
                <a:lnTo>
                  <a:pt x="73" y="35"/>
                </a:lnTo>
                <a:lnTo>
                  <a:pt x="71" y="37"/>
                </a:lnTo>
                <a:lnTo>
                  <a:pt x="71" y="38"/>
                </a:lnTo>
                <a:lnTo>
                  <a:pt x="71" y="41"/>
                </a:lnTo>
                <a:lnTo>
                  <a:pt x="71" y="41"/>
                </a:lnTo>
                <a:lnTo>
                  <a:pt x="71" y="44"/>
                </a:lnTo>
                <a:lnTo>
                  <a:pt x="69" y="47"/>
                </a:lnTo>
                <a:lnTo>
                  <a:pt x="64" y="50"/>
                </a:lnTo>
                <a:lnTo>
                  <a:pt x="60" y="51"/>
                </a:lnTo>
                <a:lnTo>
                  <a:pt x="60" y="51"/>
                </a:lnTo>
                <a:lnTo>
                  <a:pt x="54" y="52"/>
                </a:lnTo>
                <a:lnTo>
                  <a:pt x="49" y="57"/>
                </a:lnTo>
                <a:lnTo>
                  <a:pt x="43" y="61"/>
                </a:lnTo>
                <a:lnTo>
                  <a:pt x="40" y="62"/>
                </a:lnTo>
                <a:lnTo>
                  <a:pt x="37" y="62"/>
                </a:lnTo>
                <a:lnTo>
                  <a:pt x="37" y="62"/>
                </a:lnTo>
                <a:lnTo>
                  <a:pt x="32" y="62"/>
                </a:lnTo>
                <a:lnTo>
                  <a:pt x="27" y="64"/>
                </a:lnTo>
                <a:lnTo>
                  <a:pt x="22" y="65"/>
                </a:lnTo>
                <a:lnTo>
                  <a:pt x="17" y="67"/>
                </a:lnTo>
                <a:lnTo>
                  <a:pt x="17" y="67"/>
                </a:lnTo>
                <a:lnTo>
                  <a:pt x="16" y="67"/>
                </a:lnTo>
                <a:lnTo>
                  <a:pt x="14" y="68"/>
                </a:lnTo>
                <a:lnTo>
                  <a:pt x="13" y="74"/>
                </a:lnTo>
                <a:lnTo>
                  <a:pt x="13" y="81"/>
                </a:lnTo>
                <a:lnTo>
                  <a:pt x="10" y="88"/>
                </a:lnTo>
                <a:lnTo>
                  <a:pt x="10" y="88"/>
                </a:lnTo>
                <a:lnTo>
                  <a:pt x="9" y="94"/>
                </a:lnTo>
                <a:lnTo>
                  <a:pt x="7" y="101"/>
                </a:lnTo>
                <a:lnTo>
                  <a:pt x="10" y="108"/>
                </a:lnTo>
                <a:lnTo>
                  <a:pt x="13" y="117"/>
                </a:lnTo>
                <a:lnTo>
                  <a:pt x="13" y="117"/>
                </a:lnTo>
                <a:lnTo>
                  <a:pt x="14" y="124"/>
                </a:lnTo>
                <a:lnTo>
                  <a:pt x="16" y="132"/>
                </a:lnTo>
                <a:lnTo>
                  <a:pt x="16" y="135"/>
                </a:lnTo>
                <a:lnTo>
                  <a:pt x="14" y="139"/>
                </a:lnTo>
                <a:lnTo>
                  <a:pt x="9" y="149"/>
                </a:lnTo>
                <a:lnTo>
                  <a:pt x="9" y="149"/>
                </a:lnTo>
                <a:lnTo>
                  <a:pt x="5" y="155"/>
                </a:lnTo>
                <a:lnTo>
                  <a:pt x="2" y="159"/>
                </a:lnTo>
                <a:lnTo>
                  <a:pt x="0" y="171"/>
                </a:lnTo>
                <a:lnTo>
                  <a:pt x="0" y="179"/>
                </a:lnTo>
                <a:lnTo>
                  <a:pt x="3" y="188"/>
                </a:lnTo>
                <a:lnTo>
                  <a:pt x="3" y="188"/>
                </a:lnTo>
                <a:lnTo>
                  <a:pt x="5" y="195"/>
                </a:lnTo>
                <a:lnTo>
                  <a:pt x="7" y="203"/>
                </a:lnTo>
                <a:lnTo>
                  <a:pt x="9" y="212"/>
                </a:lnTo>
                <a:lnTo>
                  <a:pt x="13" y="218"/>
                </a:lnTo>
                <a:lnTo>
                  <a:pt x="13" y="218"/>
                </a:lnTo>
                <a:lnTo>
                  <a:pt x="19" y="223"/>
                </a:lnTo>
                <a:lnTo>
                  <a:pt x="27" y="226"/>
                </a:lnTo>
                <a:lnTo>
                  <a:pt x="36" y="227"/>
                </a:lnTo>
                <a:lnTo>
                  <a:pt x="39" y="226"/>
                </a:lnTo>
                <a:lnTo>
                  <a:pt x="42" y="225"/>
                </a:lnTo>
                <a:lnTo>
                  <a:pt x="42" y="225"/>
                </a:lnTo>
                <a:lnTo>
                  <a:pt x="46" y="223"/>
                </a:lnTo>
                <a:lnTo>
                  <a:pt x="49" y="223"/>
                </a:lnTo>
                <a:lnTo>
                  <a:pt x="53" y="222"/>
                </a:lnTo>
                <a:lnTo>
                  <a:pt x="59" y="219"/>
                </a:lnTo>
                <a:lnTo>
                  <a:pt x="59" y="219"/>
                </a:lnTo>
                <a:lnTo>
                  <a:pt x="63" y="209"/>
                </a:lnTo>
                <a:lnTo>
                  <a:pt x="69" y="192"/>
                </a:lnTo>
                <a:lnTo>
                  <a:pt x="81" y="152"/>
                </a:lnTo>
                <a:lnTo>
                  <a:pt x="81" y="152"/>
                </a:lnTo>
                <a:lnTo>
                  <a:pt x="93" y="114"/>
                </a:lnTo>
                <a:lnTo>
                  <a:pt x="97" y="98"/>
                </a:lnTo>
                <a:lnTo>
                  <a:pt x="98" y="89"/>
                </a:lnTo>
                <a:lnTo>
                  <a:pt x="98" y="89"/>
                </a:lnTo>
                <a:lnTo>
                  <a:pt x="98" y="84"/>
                </a:lnTo>
                <a:lnTo>
                  <a:pt x="101" y="80"/>
                </a:lnTo>
                <a:lnTo>
                  <a:pt x="103" y="75"/>
                </a:lnTo>
                <a:lnTo>
                  <a:pt x="101" y="71"/>
                </a:lnTo>
                <a:lnTo>
                  <a:pt x="101" y="71"/>
                </a:lnTo>
                <a:lnTo>
                  <a:pt x="100" y="65"/>
                </a:lnTo>
                <a:lnTo>
                  <a:pt x="101" y="61"/>
                </a:lnTo>
                <a:lnTo>
                  <a:pt x="103" y="60"/>
                </a:lnTo>
                <a:lnTo>
                  <a:pt x="104" y="60"/>
                </a:lnTo>
                <a:lnTo>
                  <a:pt x="106" y="61"/>
                </a:lnTo>
                <a:lnTo>
                  <a:pt x="106" y="61"/>
                </a:lnTo>
                <a:lnTo>
                  <a:pt x="108" y="64"/>
                </a:lnTo>
                <a:lnTo>
                  <a:pt x="111" y="65"/>
                </a:lnTo>
                <a:lnTo>
                  <a:pt x="114" y="64"/>
                </a:lnTo>
                <a:lnTo>
                  <a:pt x="115" y="60"/>
                </a:lnTo>
                <a:lnTo>
                  <a:pt x="115" y="60"/>
                </a:lnTo>
                <a:lnTo>
                  <a:pt x="115" y="52"/>
                </a:lnTo>
                <a:lnTo>
                  <a:pt x="113" y="45"/>
                </a:lnTo>
                <a:lnTo>
                  <a:pt x="110" y="37"/>
                </a:lnTo>
                <a:lnTo>
                  <a:pt x="110" y="28"/>
                </a:lnTo>
                <a:lnTo>
                  <a:pt x="110" y="28"/>
                </a:lnTo>
                <a:lnTo>
                  <a:pt x="107" y="21"/>
                </a:lnTo>
                <a:lnTo>
                  <a:pt x="104" y="13"/>
                </a:lnTo>
                <a:lnTo>
                  <a:pt x="100" y="7"/>
                </a:lnTo>
                <a:lnTo>
                  <a:pt x="98" y="3"/>
                </a:lnTo>
                <a:lnTo>
                  <a:pt x="98" y="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6" name="Freeform 334">
            <a:extLst>
              <a:ext uri="{FF2B5EF4-FFF2-40B4-BE49-F238E27FC236}">
                <a16:creationId xmlns:a16="http://schemas.microsoft.com/office/drawing/2014/main" id="{78867E0E-9197-82A0-196B-C7A6A6DDBA5B}"/>
              </a:ext>
            </a:extLst>
          </p:cNvPr>
          <p:cNvSpPr>
            <a:spLocks/>
          </p:cNvSpPr>
          <p:nvPr/>
        </p:nvSpPr>
        <p:spPr bwMode="gray">
          <a:xfrm>
            <a:off x="3923518" y="6975510"/>
            <a:ext cx="166790" cy="320599"/>
          </a:xfrm>
          <a:custGeom>
            <a:avLst/>
            <a:gdLst/>
            <a:ahLst/>
            <a:cxnLst>
              <a:cxn ang="0">
                <a:pos x="135" y="4"/>
              </a:cxn>
              <a:cxn ang="0">
                <a:pos x="117" y="6"/>
              </a:cxn>
              <a:cxn ang="0">
                <a:pos x="104" y="7"/>
              </a:cxn>
              <a:cxn ang="0">
                <a:pos x="91" y="15"/>
              </a:cxn>
              <a:cxn ang="0">
                <a:pos x="78" y="28"/>
              </a:cxn>
              <a:cxn ang="0">
                <a:pos x="77" y="33"/>
              </a:cxn>
              <a:cxn ang="0">
                <a:pos x="71" y="34"/>
              </a:cxn>
              <a:cxn ang="0">
                <a:pos x="68" y="33"/>
              </a:cxn>
              <a:cxn ang="0">
                <a:pos x="56" y="30"/>
              </a:cxn>
              <a:cxn ang="0">
                <a:pos x="46" y="28"/>
              </a:cxn>
              <a:cxn ang="0">
                <a:pos x="37" y="27"/>
              </a:cxn>
              <a:cxn ang="0">
                <a:pos x="26" y="27"/>
              </a:cxn>
              <a:cxn ang="0">
                <a:pos x="19" y="25"/>
              </a:cxn>
              <a:cxn ang="0">
                <a:pos x="14" y="25"/>
              </a:cxn>
              <a:cxn ang="0">
                <a:pos x="10" y="27"/>
              </a:cxn>
              <a:cxn ang="0">
                <a:pos x="7" y="31"/>
              </a:cxn>
              <a:cxn ang="0">
                <a:pos x="7" y="35"/>
              </a:cxn>
              <a:cxn ang="0">
                <a:pos x="7" y="40"/>
              </a:cxn>
              <a:cxn ang="0">
                <a:pos x="0" y="44"/>
              </a:cxn>
              <a:cxn ang="0">
                <a:pos x="2" y="54"/>
              </a:cxn>
              <a:cxn ang="0">
                <a:pos x="0" y="58"/>
              </a:cxn>
              <a:cxn ang="0">
                <a:pos x="3" y="72"/>
              </a:cxn>
              <a:cxn ang="0">
                <a:pos x="6" y="80"/>
              </a:cxn>
              <a:cxn ang="0">
                <a:pos x="10" y="92"/>
              </a:cxn>
              <a:cxn ang="0">
                <a:pos x="12" y="102"/>
              </a:cxn>
              <a:cxn ang="0">
                <a:pos x="16" y="104"/>
              </a:cxn>
              <a:cxn ang="0">
                <a:pos x="33" y="102"/>
              </a:cxn>
              <a:cxn ang="0">
                <a:pos x="41" y="99"/>
              </a:cxn>
              <a:cxn ang="0">
                <a:pos x="51" y="94"/>
              </a:cxn>
              <a:cxn ang="0">
                <a:pos x="61" y="92"/>
              </a:cxn>
              <a:cxn ang="0">
                <a:pos x="71" y="89"/>
              </a:cxn>
              <a:cxn ang="0">
                <a:pos x="78" y="84"/>
              </a:cxn>
              <a:cxn ang="0">
                <a:pos x="86" y="82"/>
              </a:cxn>
              <a:cxn ang="0">
                <a:pos x="95" y="82"/>
              </a:cxn>
              <a:cxn ang="0">
                <a:pos x="101" y="80"/>
              </a:cxn>
              <a:cxn ang="0">
                <a:pos x="107" y="74"/>
              </a:cxn>
              <a:cxn ang="0">
                <a:pos x="120" y="68"/>
              </a:cxn>
              <a:cxn ang="0">
                <a:pos x="141" y="62"/>
              </a:cxn>
              <a:cxn ang="0">
                <a:pos x="154" y="54"/>
              </a:cxn>
              <a:cxn ang="0">
                <a:pos x="157" y="45"/>
              </a:cxn>
              <a:cxn ang="0">
                <a:pos x="159" y="44"/>
              </a:cxn>
              <a:cxn ang="0">
                <a:pos x="171" y="41"/>
              </a:cxn>
              <a:cxn ang="0">
                <a:pos x="151" y="0"/>
              </a:cxn>
              <a:cxn ang="0">
                <a:pos x="135" y="4"/>
              </a:cxn>
            </a:cxnLst>
            <a:rect l="0" t="0" r="r" b="b"/>
            <a:pathLst>
              <a:path w="171" h="104">
                <a:moveTo>
                  <a:pt x="135" y="4"/>
                </a:moveTo>
                <a:lnTo>
                  <a:pt x="135" y="4"/>
                </a:lnTo>
                <a:lnTo>
                  <a:pt x="127" y="6"/>
                </a:lnTo>
                <a:lnTo>
                  <a:pt x="117" y="6"/>
                </a:lnTo>
                <a:lnTo>
                  <a:pt x="108" y="6"/>
                </a:lnTo>
                <a:lnTo>
                  <a:pt x="104" y="7"/>
                </a:lnTo>
                <a:lnTo>
                  <a:pt x="104" y="7"/>
                </a:lnTo>
                <a:lnTo>
                  <a:pt x="91" y="15"/>
                </a:lnTo>
                <a:lnTo>
                  <a:pt x="84" y="23"/>
                </a:lnTo>
                <a:lnTo>
                  <a:pt x="78" y="28"/>
                </a:lnTo>
                <a:lnTo>
                  <a:pt x="78" y="28"/>
                </a:lnTo>
                <a:lnTo>
                  <a:pt x="77" y="33"/>
                </a:lnTo>
                <a:lnTo>
                  <a:pt x="74" y="34"/>
                </a:lnTo>
                <a:lnTo>
                  <a:pt x="71" y="34"/>
                </a:lnTo>
                <a:lnTo>
                  <a:pt x="68" y="33"/>
                </a:lnTo>
                <a:lnTo>
                  <a:pt x="68" y="33"/>
                </a:lnTo>
                <a:lnTo>
                  <a:pt x="63" y="31"/>
                </a:lnTo>
                <a:lnTo>
                  <a:pt x="56" y="30"/>
                </a:lnTo>
                <a:lnTo>
                  <a:pt x="49" y="30"/>
                </a:lnTo>
                <a:lnTo>
                  <a:pt x="46" y="28"/>
                </a:lnTo>
                <a:lnTo>
                  <a:pt x="46" y="28"/>
                </a:lnTo>
                <a:lnTo>
                  <a:pt x="37" y="27"/>
                </a:lnTo>
                <a:lnTo>
                  <a:pt x="26" y="27"/>
                </a:lnTo>
                <a:lnTo>
                  <a:pt x="26" y="27"/>
                </a:lnTo>
                <a:lnTo>
                  <a:pt x="21" y="27"/>
                </a:lnTo>
                <a:lnTo>
                  <a:pt x="19" y="25"/>
                </a:lnTo>
                <a:lnTo>
                  <a:pt x="16" y="25"/>
                </a:lnTo>
                <a:lnTo>
                  <a:pt x="14" y="25"/>
                </a:lnTo>
                <a:lnTo>
                  <a:pt x="14" y="25"/>
                </a:lnTo>
                <a:lnTo>
                  <a:pt x="10" y="27"/>
                </a:lnTo>
                <a:lnTo>
                  <a:pt x="7" y="31"/>
                </a:lnTo>
                <a:lnTo>
                  <a:pt x="7" y="31"/>
                </a:lnTo>
                <a:lnTo>
                  <a:pt x="7" y="33"/>
                </a:lnTo>
                <a:lnTo>
                  <a:pt x="7" y="35"/>
                </a:lnTo>
                <a:lnTo>
                  <a:pt x="7" y="40"/>
                </a:lnTo>
                <a:lnTo>
                  <a:pt x="7" y="40"/>
                </a:lnTo>
                <a:lnTo>
                  <a:pt x="0" y="44"/>
                </a:lnTo>
                <a:lnTo>
                  <a:pt x="0" y="44"/>
                </a:lnTo>
                <a:lnTo>
                  <a:pt x="2" y="50"/>
                </a:lnTo>
                <a:lnTo>
                  <a:pt x="2" y="54"/>
                </a:lnTo>
                <a:lnTo>
                  <a:pt x="2" y="54"/>
                </a:lnTo>
                <a:lnTo>
                  <a:pt x="0" y="58"/>
                </a:lnTo>
                <a:lnTo>
                  <a:pt x="2" y="65"/>
                </a:lnTo>
                <a:lnTo>
                  <a:pt x="3" y="72"/>
                </a:lnTo>
                <a:lnTo>
                  <a:pt x="6" y="80"/>
                </a:lnTo>
                <a:lnTo>
                  <a:pt x="6" y="80"/>
                </a:lnTo>
                <a:lnTo>
                  <a:pt x="9" y="85"/>
                </a:lnTo>
                <a:lnTo>
                  <a:pt x="10" y="92"/>
                </a:lnTo>
                <a:lnTo>
                  <a:pt x="10" y="99"/>
                </a:lnTo>
                <a:lnTo>
                  <a:pt x="12" y="102"/>
                </a:lnTo>
                <a:lnTo>
                  <a:pt x="12" y="102"/>
                </a:lnTo>
                <a:lnTo>
                  <a:pt x="16" y="104"/>
                </a:lnTo>
                <a:lnTo>
                  <a:pt x="24" y="104"/>
                </a:lnTo>
                <a:lnTo>
                  <a:pt x="33" y="102"/>
                </a:lnTo>
                <a:lnTo>
                  <a:pt x="41" y="99"/>
                </a:lnTo>
                <a:lnTo>
                  <a:pt x="41" y="99"/>
                </a:lnTo>
                <a:lnTo>
                  <a:pt x="47" y="97"/>
                </a:lnTo>
                <a:lnTo>
                  <a:pt x="51" y="94"/>
                </a:lnTo>
                <a:lnTo>
                  <a:pt x="61" y="92"/>
                </a:lnTo>
                <a:lnTo>
                  <a:pt x="61" y="92"/>
                </a:lnTo>
                <a:lnTo>
                  <a:pt x="67" y="92"/>
                </a:lnTo>
                <a:lnTo>
                  <a:pt x="71" y="89"/>
                </a:lnTo>
                <a:lnTo>
                  <a:pt x="78" y="84"/>
                </a:lnTo>
                <a:lnTo>
                  <a:pt x="78" y="84"/>
                </a:lnTo>
                <a:lnTo>
                  <a:pt x="81" y="82"/>
                </a:lnTo>
                <a:lnTo>
                  <a:pt x="86" y="82"/>
                </a:lnTo>
                <a:lnTo>
                  <a:pt x="95" y="82"/>
                </a:lnTo>
                <a:lnTo>
                  <a:pt x="95" y="82"/>
                </a:lnTo>
                <a:lnTo>
                  <a:pt x="98" y="81"/>
                </a:lnTo>
                <a:lnTo>
                  <a:pt x="101" y="80"/>
                </a:lnTo>
                <a:lnTo>
                  <a:pt x="107" y="74"/>
                </a:lnTo>
                <a:lnTo>
                  <a:pt x="107" y="74"/>
                </a:lnTo>
                <a:lnTo>
                  <a:pt x="113" y="70"/>
                </a:lnTo>
                <a:lnTo>
                  <a:pt x="120" y="68"/>
                </a:lnTo>
                <a:lnTo>
                  <a:pt x="141" y="62"/>
                </a:lnTo>
                <a:lnTo>
                  <a:pt x="141" y="62"/>
                </a:lnTo>
                <a:lnTo>
                  <a:pt x="150" y="58"/>
                </a:lnTo>
                <a:lnTo>
                  <a:pt x="154" y="54"/>
                </a:lnTo>
                <a:lnTo>
                  <a:pt x="155" y="50"/>
                </a:lnTo>
                <a:lnTo>
                  <a:pt x="157" y="45"/>
                </a:lnTo>
                <a:lnTo>
                  <a:pt x="157" y="45"/>
                </a:lnTo>
                <a:lnTo>
                  <a:pt x="159" y="44"/>
                </a:lnTo>
                <a:lnTo>
                  <a:pt x="162" y="43"/>
                </a:lnTo>
                <a:lnTo>
                  <a:pt x="171" y="41"/>
                </a:lnTo>
                <a:lnTo>
                  <a:pt x="171" y="41"/>
                </a:lnTo>
                <a:lnTo>
                  <a:pt x="151" y="0"/>
                </a:lnTo>
                <a:lnTo>
                  <a:pt x="151" y="0"/>
                </a:lnTo>
                <a:lnTo>
                  <a:pt x="135" y="4"/>
                </a:lnTo>
                <a:lnTo>
                  <a:pt x="135" y="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7" name="Freeform 335">
            <a:extLst>
              <a:ext uri="{FF2B5EF4-FFF2-40B4-BE49-F238E27FC236}">
                <a16:creationId xmlns:a16="http://schemas.microsoft.com/office/drawing/2014/main" id="{F3491C15-40BF-2230-2409-8AE12316EF89}"/>
              </a:ext>
            </a:extLst>
          </p:cNvPr>
          <p:cNvSpPr>
            <a:spLocks noEditPoints="1"/>
          </p:cNvSpPr>
          <p:nvPr/>
        </p:nvSpPr>
        <p:spPr bwMode="gray">
          <a:xfrm>
            <a:off x="5672377" y="8223996"/>
            <a:ext cx="121923" cy="268196"/>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8" name="Freeform 336">
            <a:extLst>
              <a:ext uri="{FF2B5EF4-FFF2-40B4-BE49-F238E27FC236}">
                <a16:creationId xmlns:a16="http://schemas.microsoft.com/office/drawing/2014/main" id="{DB1ED43D-AEF5-80DC-D50C-9F319E2E6C93}"/>
              </a:ext>
            </a:extLst>
          </p:cNvPr>
          <p:cNvSpPr>
            <a:spLocks noEditPoints="1"/>
          </p:cNvSpPr>
          <p:nvPr/>
        </p:nvSpPr>
        <p:spPr bwMode="gray">
          <a:xfrm>
            <a:off x="5672377" y="8223996"/>
            <a:ext cx="121923" cy="268196"/>
          </a:xfrm>
          <a:custGeom>
            <a:avLst/>
            <a:gdLst/>
            <a:ahLst/>
            <a:cxnLst>
              <a:cxn ang="0">
                <a:pos x="0" y="0"/>
              </a:cxn>
              <a:cxn ang="0">
                <a:pos x="7" y="15"/>
              </a:cxn>
              <a:cxn ang="0">
                <a:pos x="17" y="23"/>
              </a:cxn>
              <a:cxn ang="0">
                <a:pos x="20" y="23"/>
              </a:cxn>
              <a:cxn ang="0">
                <a:pos x="21" y="20"/>
              </a:cxn>
              <a:cxn ang="0">
                <a:pos x="17" y="12"/>
              </a:cxn>
              <a:cxn ang="0">
                <a:pos x="4" y="2"/>
              </a:cxn>
              <a:cxn ang="0">
                <a:pos x="0" y="0"/>
              </a:cxn>
              <a:cxn ang="0">
                <a:pos x="29" y="20"/>
              </a:cxn>
              <a:cxn ang="0">
                <a:pos x="31" y="23"/>
              </a:cxn>
              <a:cxn ang="0">
                <a:pos x="39" y="30"/>
              </a:cxn>
              <a:cxn ang="0">
                <a:pos x="42" y="32"/>
              </a:cxn>
              <a:cxn ang="0">
                <a:pos x="42" y="30"/>
              </a:cxn>
              <a:cxn ang="0">
                <a:pos x="37" y="23"/>
              </a:cxn>
              <a:cxn ang="0">
                <a:pos x="29" y="20"/>
              </a:cxn>
              <a:cxn ang="0">
                <a:pos x="29" y="20"/>
              </a:cxn>
              <a:cxn ang="0">
                <a:pos x="82" y="49"/>
              </a:cxn>
              <a:cxn ang="0">
                <a:pos x="81" y="44"/>
              </a:cxn>
              <a:cxn ang="0">
                <a:pos x="65" y="36"/>
              </a:cxn>
              <a:cxn ang="0">
                <a:pos x="61" y="36"/>
              </a:cxn>
              <a:cxn ang="0">
                <a:pos x="61" y="39"/>
              </a:cxn>
              <a:cxn ang="0">
                <a:pos x="69" y="44"/>
              </a:cxn>
              <a:cxn ang="0">
                <a:pos x="81" y="49"/>
              </a:cxn>
              <a:cxn ang="0">
                <a:pos x="82" y="49"/>
              </a:cxn>
              <a:cxn ang="0">
                <a:pos x="79" y="64"/>
              </a:cxn>
              <a:cxn ang="0">
                <a:pos x="86" y="71"/>
              </a:cxn>
              <a:cxn ang="0">
                <a:pos x="96" y="73"/>
              </a:cxn>
              <a:cxn ang="0">
                <a:pos x="96" y="71"/>
              </a:cxn>
              <a:cxn ang="0">
                <a:pos x="89" y="64"/>
              </a:cxn>
              <a:cxn ang="0">
                <a:pos x="81" y="61"/>
              </a:cxn>
              <a:cxn ang="0">
                <a:pos x="79" y="64"/>
              </a:cxn>
              <a:cxn ang="0">
                <a:pos x="109" y="80"/>
              </a:cxn>
              <a:cxn ang="0">
                <a:pos x="115" y="84"/>
              </a:cxn>
              <a:cxn ang="0">
                <a:pos x="122" y="87"/>
              </a:cxn>
              <a:cxn ang="0">
                <a:pos x="123" y="87"/>
              </a:cxn>
              <a:cxn ang="0">
                <a:pos x="123" y="84"/>
              </a:cxn>
              <a:cxn ang="0">
                <a:pos x="112" y="79"/>
              </a:cxn>
              <a:cxn ang="0">
                <a:pos x="109" y="80"/>
              </a:cxn>
              <a:cxn ang="0">
                <a:pos x="96" y="47"/>
              </a:cxn>
              <a:cxn ang="0">
                <a:pos x="96" y="51"/>
              </a:cxn>
              <a:cxn ang="0">
                <a:pos x="101" y="61"/>
              </a:cxn>
              <a:cxn ang="0">
                <a:pos x="109" y="70"/>
              </a:cxn>
              <a:cxn ang="0">
                <a:pos x="109" y="66"/>
              </a:cxn>
              <a:cxn ang="0">
                <a:pos x="101" y="49"/>
              </a:cxn>
              <a:cxn ang="0">
                <a:pos x="96" y="47"/>
              </a:cxn>
            </a:cxnLst>
            <a:rect l="0" t="0" r="r" b="b"/>
            <a:pathLst>
              <a:path w="125" h="87">
                <a:moveTo>
                  <a:pt x="0" y="0"/>
                </a:moveTo>
                <a:lnTo>
                  <a:pt x="0" y="0"/>
                </a:lnTo>
                <a:lnTo>
                  <a:pt x="1" y="6"/>
                </a:lnTo>
                <a:lnTo>
                  <a:pt x="7" y="15"/>
                </a:lnTo>
                <a:lnTo>
                  <a:pt x="14" y="22"/>
                </a:lnTo>
                <a:lnTo>
                  <a:pt x="17" y="23"/>
                </a:lnTo>
                <a:lnTo>
                  <a:pt x="20" y="23"/>
                </a:lnTo>
                <a:lnTo>
                  <a:pt x="20" y="23"/>
                </a:lnTo>
                <a:lnTo>
                  <a:pt x="21" y="22"/>
                </a:lnTo>
                <a:lnTo>
                  <a:pt x="21" y="20"/>
                </a:lnTo>
                <a:lnTo>
                  <a:pt x="21" y="16"/>
                </a:lnTo>
                <a:lnTo>
                  <a:pt x="17" y="12"/>
                </a:lnTo>
                <a:lnTo>
                  <a:pt x="14" y="7"/>
                </a:lnTo>
                <a:lnTo>
                  <a:pt x="4" y="2"/>
                </a:lnTo>
                <a:lnTo>
                  <a:pt x="1" y="0"/>
                </a:lnTo>
                <a:lnTo>
                  <a:pt x="0" y="0"/>
                </a:lnTo>
                <a:lnTo>
                  <a:pt x="0" y="0"/>
                </a:lnTo>
                <a:close/>
                <a:moveTo>
                  <a:pt x="29" y="20"/>
                </a:moveTo>
                <a:lnTo>
                  <a:pt x="29" y="20"/>
                </a:lnTo>
                <a:lnTo>
                  <a:pt x="31" y="23"/>
                </a:lnTo>
                <a:lnTo>
                  <a:pt x="35" y="27"/>
                </a:lnTo>
                <a:lnTo>
                  <a:pt x="39" y="30"/>
                </a:lnTo>
                <a:lnTo>
                  <a:pt x="41" y="32"/>
                </a:lnTo>
                <a:lnTo>
                  <a:pt x="42" y="32"/>
                </a:lnTo>
                <a:lnTo>
                  <a:pt x="42" y="32"/>
                </a:lnTo>
                <a:lnTo>
                  <a:pt x="42" y="30"/>
                </a:lnTo>
                <a:lnTo>
                  <a:pt x="42" y="29"/>
                </a:lnTo>
                <a:lnTo>
                  <a:pt x="37" y="23"/>
                </a:lnTo>
                <a:lnTo>
                  <a:pt x="32" y="20"/>
                </a:lnTo>
                <a:lnTo>
                  <a:pt x="29" y="20"/>
                </a:lnTo>
                <a:lnTo>
                  <a:pt x="29" y="20"/>
                </a:lnTo>
                <a:lnTo>
                  <a:pt x="29" y="20"/>
                </a:lnTo>
                <a:close/>
                <a:moveTo>
                  <a:pt x="82" y="49"/>
                </a:moveTo>
                <a:lnTo>
                  <a:pt x="82" y="49"/>
                </a:lnTo>
                <a:lnTo>
                  <a:pt x="82" y="47"/>
                </a:lnTo>
                <a:lnTo>
                  <a:pt x="81" y="44"/>
                </a:lnTo>
                <a:lnTo>
                  <a:pt x="74" y="40"/>
                </a:lnTo>
                <a:lnTo>
                  <a:pt x="65" y="36"/>
                </a:lnTo>
                <a:lnTo>
                  <a:pt x="61" y="36"/>
                </a:lnTo>
                <a:lnTo>
                  <a:pt x="61" y="36"/>
                </a:lnTo>
                <a:lnTo>
                  <a:pt x="61" y="36"/>
                </a:lnTo>
                <a:lnTo>
                  <a:pt x="61" y="39"/>
                </a:lnTo>
                <a:lnTo>
                  <a:pt x="64" y="40"/>
                </a:lnTo>
                <a:lnTo>
                  <a:pt x="69" y="44"/>
                </a:lnTo>
                <a:lnTo>
                  <a:pt x="78" y="49"/>
                </a:lnTo>
                <a:lnTo>
                  <a:pt x="81" y="49"/>
                </a:lnTo>
                <a:lnTo>
                  <a:pt x="82" y="49"/>
                </a:lnTo>
                <a:lnTo>
                  <a:pt x="82" y="49"/>
                </a:lnTo>
                <a:close/>
                <a:moveTo>
                  <a:pt x="79" y="64"/>
                </a:moveTo>
                <a:lnTo>
                  <a:pt x="79" y="64"/>
                </a:lnTo>
                <a:lnTo>
                  <a:pt x="82" y="69"/>
                </a:lnTo>
                <a:lnTo>
                  <a:pt x="86" y="71"/>
                </a:lnTo>
                <a:lnTo>
                  <a:pt x="92" y="73"/>
                </a:lnTo>
                <a:lnTo>
                  <a:pt x="96" y="73"/>
                </a:lnTo>
                <a:lnTo>
                  <a:pt x="96" y="73"/>
                </a:lnTo>
                <a:lnTo>
                  <a:pt x="96" y="71"/>
                </a:lnTo>
                <a:lnTo>
                  <a:pt x="95" y="69"/>
                </a:lnTo>
                <a:lnTo>
                  <a:pt x="89" y="64"/>
                </a:lnTo>
                <a:lnTo>
                  <a:pt x="82" y="61"/>
                </a:lnTo>
                <a:lnTo>
                  <a:pt x="81" y="61"/>
                </a:lnTo>
                <a:lnTo>
                  <a:pt x="79" y="64"/>
                </a:lnTo>
                <a:lnTo>
                  <a:pt x="79" y="64"/>
                </a:lnTo>
                <a:close/>
                <a:moveTo>
                  <a:pt x="109" y="80"/>
                </a:moveTo>
                <a:lnTo>
                  <a:pt x="109" y="80"/>
                </a:lnTo>
                <a:lnTo>
                  <a:pt x="111" y="81"/>
                </a:lnTo>
                <a:lnTo>
                  <a:pt x="115" y="84"/>
                </a:lnTo>
                <a:lnTo>
                  <a:pt x="119" y="87"/>
                </a:lnTo>
                <a:lnTo>
                  <a:pt x="122" y="87"/>
                </a:lnTo>
                <a:lnTo>
                  <a:pt x="123" y="87"/>
                </a:lnTo>
                <a:lnTo>
                  <a:pt x="123" y="87"/>
                </a:lnTo>
                <a:lnTo>
                  <a:pt x="125" y="86"/>
                </a:lnTo>
                <a:lnTo>
                  <a:pt x="123" y="84"/>
                </a:lnTo>
                <a:lnTo>
                  <a:pt x="118" y="81"/>
                </a:lnTo>
                <a:lnTo>
                  <a:pt x="112" y="79"/>
                </a:lnTo>
                <a:lnTo>
                  <a:pt x="109" y="79"/>
                </a:lnTo>
                <a:lnTo>
                  <a:pt x="109" y="80"/>
                </a:lnTo>
                <a:lnTo>
                  <a:pt x="109" y="80"/>
                </a:lnTo>
                <a:close/>
                <a:moveTo>
                  <a:pt x="96" y="47"/>
                </a:moveTo>
                <a:lnTo>
                  <a:pt x="96" y="47"/>
                </a:lnTo>
                <a:lnTo>
                  <a:pt x="96" y="51"/>
                </a:lnTo>
                <a:lnTo>
                  <a:pt x="96" y="54"/>
                </a:lnTo>
                <a:lnTo>
                  <a:pt x="101" y="61"/>
                </a:lnTo>
                <a:lnTo>
                  <a:pt x="106" y="67"/>
                </a:lnTo>
                <a:lnTo>
                  <a:pt x="109" y="70"/>
                </a:lnTo>
                <a:lnTo>
                  <a:pt x="109" y="70"/>
                </a:lnTo>
                <a:lnTo>
                  <a:pt x="109" y="66"/>
                </a:lnTo>
                <a:lnTo>
                  <a:pt x="105" y="57"/>
                </a:lnTo>
                <a:lnTo>
                  <a:pt x="101" y="49"/>
                </a:lnTo>
                <a:lnTo>
                  <a:pt x="98" y="47"/>
                </a:lnTo>
                <a:lnTo>
                  <a:pt x="96" y="47"/>
                </a:lnTo>
                <a:lnTo>
                  <a:pt x="96" y="4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49" name="Freeform 337">
            <a:extLst>
              <a:ext uri="{FF2B5EF4-FFF2-40B4-BE49-F238E27FC236}">
                <a16:creationId xmlns:a16="http://schemas.microsoft.com/office/drawing/2014/main" id="{71E07270-B3B5-EBEF-5F07-91AC0F67C8A2}"/>
              </a:ext>
            </a:extLst>
          </p:cNvPr>
          <p:cNvSpPr>
            <a:spLocks noEditPoints="1"/>
          </p:cNvSpPr>
          <p:nvPr/>
        </p:nvSpPr>
        <p:spPr bwMode="gray">
          <a:xfrm>
            <a:off x="5013019" y="8482943"/>
            <a:ext cx="637899" cy="1794124"/>
          </a:xfrm>
          <a:custGeom>
            <a:avLst/>
            <a:gdLst/>
            <a:ahLst/>
            <a:cxnLst>
              <a:cxn ang="0">
                <a:pos x="649" y="253"/>
              </a:cxn>
              <a:cxn ang="0">
                <a:pos x="633" y="234"/>
              </a:cxn>
              <a:cxn ang="0">
                <a:pos x="614" y="218"/>
              </a:cxn>
              <a:cxn ang="0">
                <a:pos x="600" y="195"/>
              </a:cxn>
              <a:cxn ang="0">
                <a:pos x="586" y="177"/>
              </a:cxn>
              <a:cxn ang="0">
                <a:pos x="540" y="141"/>
              </a:cxn>
              <a:cxn ang="0">
                <a:pos x="532" y="105"/>
              </a:cxn>
              <a:cxn ang="0">
                <a:pos x="519" y="70"/>
              </a:cxn>
              <a:cxn ang="0">
                <a:pos x="492" y="51"/>
              </a:cxn>
              <a:cxn ang="0">
                <a:pos x="478" y="0"/>
              </a:cxn>
              <a:cxn ang="0">
                <a:pos x="462" y="33"/>
              </a:cxn>
              <a:cxn ang="0">
                <a:pos x="458" y="90"/>
              </a:cxn>
              <a:cxn ang="0">
                <a:pos x="422" y="105"/>
              </a:cxn>
              <a:cxn ang="0">
                <a:pos x="387" y="84"/>
              </a:cxn>
              <a:cxn ang="0">
                <a:pos x="367" y="61"/>
              </a:cxn>
              <a:cxn ang="0">
                <a:pos x="381" y="34"/>
              </a:cxn>
              <a:cxn ang="0">
                <a:pos x="374" y="29"/>
              </a:cxn>
              <a:cxn ang="0">
                <a:pos x="350" y="22"/>
              </a:cxn>
              <a:cxn ang="0">
                <a:pos x="316" y="16"/>
              </a:cxn>
              <a:cxn ang="0">
                <a:pos x="286" y="29"/>
              </a:cxn>
              <a:cxn ang="0">
                <a:pos x="269" y="54"/>
              </a:cxn>
              <a:cxn ang="0">
                <a:pos x="257" y="67"/>
              </a:cxn>
              <a:cxn ang="0">
                <a:pos x="242" y="63"/>
              </a:cxn>
              <a:cxn ang="0">
                <a:pos x="213" y="56"/>
              </a:cxn>
              <a:cxn ang="0">
                <a:pos x="196" y="63"/>
              </a:cxn>
              <a:cxn ang="0">
                <a:pos x="183" y="77"/>
              </a:cxn>
              <a:cxn ang="0">
                <a:pos x="172" y="98"/>
              </a:cxn>
              <a:cxn ang="0">
                <a:pos x="162" y="98"/>
              </a:cxn>
              <a:cxn ang="0">
                <a:pos x="149" y="124"/>
              </a:cxn>
              <a:cxn ang="0">
                <a:pos x="89" y="157"/>
              </a:cxn>
              <a:cxn ang="0">
                <a:pos x="53" y="167"/>
              </a:cxn>
              <a:cxn ang="0">
                <a:pos x="20" y="194"/>
              </a:cxn>
              <a:cxn ang="0">
                <a:pos x="10" y="195"/>
              </a:cxn>
              <a:cxn ang="0">
                <a:pos x="7" y="239"/>
              </a:cxn>
              <a:cxn ang="0">
                <a:pos x="7" y="253"/>
              </a:cxn>
              <a:cxn ang="0">
                <a:pos x="0" y="256"/>
              </a:cxn>
              <a:cxn ang="0">
                <a:pos x="30" y="322"/>
              </a:cxn>
              <a:cxn ang="0">
                <a:pos x="41" y="386"/>
              </a:cxn>
              <a:cxn ang="0">
                <a:pos x="41" y="407"/>
              </a:cxn>
              <a:cxn ang="0">
                <a:pos x="95" y="407"/>
              </a:cxn>
              <a:cxn ang="0">
                <a:pos x="173" y="390"/>
              </a:cxn>
              <a:cxn ang="0">
                <a:pos x="222" y="367"/>
              </a:cxn>
              <a:cxn ang="0">
                <a:pos x="297" y="353"/>
              </a:cxn>
              <a:cxn ang="0">
                <a:pos x="334" y="367"/>
              </a:cxn>
              <a:cxn ang="0">
                <a:pos x="348" y="387"/>
              </a:cxn>
              <a:cxn ang="0">
                <a:pos x="371" y="406"/>
              </a:cxn>
              <a:cxn ang="0">
                <a:pos x="401" y="380"/>
              </a:cxn>
              <a:cxn ang="0">
                <a:pos x="385" y="414"/>
              </a:cxn>
              <a:cxn ang="0">
                <a:pos x="402" y="404"/>
              </a:cxn>
              <a:cxn ang="0">
                <a:pos x="415" y="427"/>
              </a:cxn>
              <a:cxn ang="0">
                <a:pos x="439" y="468"/>
              </a:cxn>
              <a:cxn ang="0">
                <a:pos x="491" y="488"/>
              </a:cxn>
              <a:cxn ang="0">
                <a:pos x="516" y="478"/>
              </a:cxn>
              <a:cxn ang="0">
                <a:pos x="523" y="480"/>
              </a:cxn>
              <a:cxn ang="0">
                <a:pos x="542" y="487"/>
              </a:cxn>
              <a:cxn ang="0">
                <a:pos x="597" y="455"/>
              </a:cxn>
              <a:cxn ang="0">
                <a:pos x="629" y="376"/>
              </a:cxn>
              <a:cxn ang="0">
                <a:pos x="651" y="326"/>
              </a:cxn>
              <a:cxn ang="0">
                <a:pos x="654" y="292"/>
              </a:cxn>
              <a:cxn ang="0">
                <a:pos x="519" y="549"/>
              </a:cxn>
              <a:cxn ang="0">
                <a:pos x="546" y="576"/>
              </a:cxn>
              <a:cxn ang="0">
                <a:pos x="562" y="569"/>
              </a:cxn>
              <a:cxn ang="0">
                <a:pos x="565" y="528"/>
              </a:cxn>
            </a:cxnLst>
            <a:rect l="0" t="0" r="r" b="b"/>
            <a:pathLst>
              <a:path w="654" h="582">
                <a:moveTo>
                  <a:pt x="654" y="292"/>
                </a:moveTo>
                <a:lnTo>
                  <a:pt x="654" y="292"/>
                </a:lnTo>
                <a:lnTo>
                  <a:pt x="654" y="289"/>
                </a:lnTo>
                <a:lnTo>
                  <a:pt x="654" y="285"/>
                </a:lnTo>
                <a:lnTo>
                  <a:pt x="651" y="280"/>
                </a:lnTo>
                <a:lnTo>
                  <a:pt x="651" y="280"/>
                </a:lnTo>
                <a:lnTo>
                  <a:pt x="650" y="280"/>
                </a:lnTo>
                <a:lnTo>
                  <a:pt x="650" y="280"/>
                </a:lnTo>
                <a:lnTo>
                  <a:pt x="649" y="279"/>
                </a:lnTo>
                <a:lnTo>
                  <a:pt x="649" y="278"/>
                </a:lnTo>
                <a:lnTo>
                  <a:pt x="647" y="271"/>
                </a:lnTo>
                <a:lnTo>
                  <a:pt x="649" y="253"/>
                </a:lnTo>
                <a:lnTo>
                  <a:pt x="649" y="253"/>
                </a:lnTo>
                <a:lnTo>
                  <a:pt x="650" y="248"/>
                </a:lnTo>
                <a:lnTo>
                  <a:pt x="650" y="246"/>
                </a:lnTo>
                <a:lnTo>
                  <a:pt x="649" y="248"/>
                </a:lnTo>
                <a:lnTo>
                  <a:pt x="646" y="251"/>
                </a:lnTo>
                <a:lnTo>
                  <a:pt x="646" y="251"/>
                </a:lnTo>
                <a:lnTo>
                  <a:pt x="643" y="251"/>
                </a:lnTo>
                <a:lnTo>
                  <a:pt x="641" y="251"/>
                </a:lnTo>
                <a:lnTo>
                  <a:pt x="639" y="246"/>
                </a:lnTo>
                <a:lnTo>
                  <a:pt x="634" y="238"/>
                </a:lnTo>
                <a:lnTo>
                  <a:pt x="634" y="238"/>
                </a:lnTo>
                <a:lnTo>
                  <a:pt x="633" y="234"/>
                </a:lnTo>
                <a:lnTo>
                  <a:pt x="630" y="229"/>
                </a:lnTo>
                <a:lnTo>
                  <a:pt x="626" y="226"/>
                </a:lnTo>
                <a:lnTo>
                  <a:pt x="624" y="225"/>
                </a:lnTo>
                <a:lnTo>
                  <a:pt x="622" y="225"/>
                </a:lnTo>
                <a:lnTo>
                  <a:pt x="622" y="225"/>
                </a:lnTo>
                <a:lnTo>
                  <a:pt x="620" y="225"/>
                </a:lnTo>
                <a:lnTo>
                  <a:pt x="619" y="225"/>
                </a:lnTo>
                <a:lnTo>
                  <a:pt x="619" y="222"/>
                </a:lnTo>
                <a:lnTo>
                  <a:pt x="617" y="219"/>
                </a:lnTo>
                <a:lnTo>
                  <a:pt x="616" y="218"/>
                </a:lnTo>
                <a:lnTo>
                  <a:pt x="614" y="218"/>
                </a:lnTo>
                <a:lnTo>
                  <a:pt x="614" y="218"/>
                </a:lnTo>
                <a:lnTo>
                  <a:pt x="612" y="218"/>
                </a:lnTo>
                <a:lnTo>
                  <a:pt x="610" y="216"/>
                </a:lnTo>
                <a:lnTo>
                  <a:pt x="609" y="214"/>
                </a:lnTo>
                <a:lnTo>
                  <a:pt x="609" y="208"/>
                </a:lnTo>
                <a:lnTo>
                  <a:pt x="609" y="201"/>
                </a:lnTo>
                <a:lnTo>
                  <a:pt x="609" y="201"/>
                </a:lnTo>
                <a:lnTo>
                  <a:pt x="609" y="198"/>
                </a:lnTo>
                <a:lnTo>
                  <a:pt x="607" y="197"/>
                </a:lnTo>
                <a:lnTo>
                  <a:pt x="604" y="197"/>
                </a:lnTo>
                <a:lnTo>
                  <a:pt x="602" y="197"/>
                </a:lnTo>
                <a:lnTo>
                  <a:pt x="602" y="197"/>
                </a:lnTo>
                <a:lnTo>
                  <a:pt x="600" y="195"/>
                </a:lnTo>
                <a:lnTo>
                  <a:pt x="597" y="195"/>
                </a:lnTo>
                <a:lnTo>
                  <a:pt x="593" y="197"/>
                </a:lnTo>
                <a:lnTo>
                  <a:pt x="593" y="197"/>
                </a:lnTo>
                <a:lnTo>
                  <a:pt x="592" y="197"/>
                </a:lnTo>
                <a:lnTo>
                  <a:pt x="590" y="197"/>
                </a:lnTo>
                <a:lnTo>
                  <a:pt x="589" y="194"/>
                </a:lnTo>
                <a:lnTo>
                  <a:pt x="589" y="189"/>
                </a:lnTo>
                <a:lnTo>
                  <a:pt x="589" y="185"/>
                </a:lnTo>
                <a:lnTo>
                  <a:pt x="589" y="185"/>
                </a:lnTo>
                <a:lnTo>
                  <a:pt x="589" y="182"/>
                </a:lnTo>
                <a:lnTo>
                  <a:pt x="589" y="179"/>
                </a:lnTo>
                <a:lnTo>
                  <a:pt x="586" y="177"/>
                </a:lnTo>
                <a:lnTo>
                  <a:pt x="583" y="174"/>
                </a:lnTo>
                <a:lnTo>
                  <a:pt x="583" y="174"/>
                </a:lnTo>
                <a:lnTo>
                  <a:pt x="580" y="171"/>
                </a:lnTo>
                <a:lnTo>
                  <a:pt x="577" y="168"/>
                </a:lnTo>
                <a:lnTo>
                  <a:pt x="577" y="162"/>
                </a:lnTo>
                <a:lnTo>
                  <a:pt x="577" y="162"/>
                </a:lnTo>
                <a:lnTo>
                  <a:pt x="576" y="160"/>
                </a:lnTo>
                <a:lnTo>
                  <a:pt x="573" y="157"/>
                </a:lnTo>
                <a:lnTo>
                  <a:pt x="562" y="150"/>
                </a:lnTo>
                <a:lnTo>
                  <a:pt x="549" y="144"/>
                </a:lnTo>
                <a:lnTo>
                  <a:pt x="540" y="141"/>
                </a:lnTo>
                <a:lnTo>
                  <a:pt x="540" y="141"/>
                </a:lnTo>
                <a:lnTo>
                  <a:pt x="539" y="140"/>
                </a:lnTo>
                <a:lnTo>
                  <a:pt x="538" y="138"/>
                </a:lnTo>
                <a:lnTo>
                  <a:pt x="538" y="135"/>
                </a:lnTo>
                <a:lnTo>
                  <a:pt x="538" y="133"/>
                </a:lnTo>
                <a:lnTo>
                  <a:pt x="536" y="130"/>
                </a:lnTo>
                <a:lnTo>
                  <a:pt x="536" y="130"/>
                </a:lnTo>
                <a:lnTo>
                  <a:pt x="535" y="127"/>
                </a:lnTo>
                <a:lnTo>
                  <a:pt x="533" y="121"/>
                </a:lnTo>
                <a:lnTo>
                  <a:pt x="533" y="110"/>
                </a:lnTo>
                <a:lnTo>
                  <a:pt x="533" y="110"/>
                </a:lnTo>
                <a:lnTo>
                  <a:pt x="532" y="107"/>
                </a:lnTo>
                <a:lnTo>
                  <a:pt x="532" y="105"/>
                </a:lnTo>
                <a:lnTo>
                  <a:pt x="528" y="101"/>
                </a:lnTo>
                <a:lnTo>
                  <a:pt x="525" y="97"/>
                </a:lnTo>
                <a:lnTo>
                  <a:pt x="523" y="96"/>
                </a:lnTo>
                <a:lnTo>
                  <a:pt x="523" y="93"/>
                </a:lnTo>
                <a:lnTo>
                  <a:pt x="523" y="93"/>
                </a:lnTo>
                <a:lnTo>
                  <a:pt x="523" y="88"/>
                </a:lnTo>
                <a:lnTo>
                  <a:pt x="522" y="84"/>
                </a:lnTo>
                <a:lnTo>
                  <a:pt x="521" y="78"/>
                </a:lnTo>
                <a:lnTo>
                  <a:pt x="521" y="74"/>
                </a:lnTo>
                <a:lnTo>
                  <a:pt x="521" y="74"/>
                </a:lnTo>
                <a:lnTo>
                  <a:pt x="521" y="71"/>
                </a:lnTo>
                <a:lnTo>
                  <a:pt x="519" y="70"/>
                </a:lnTo>
                <a:lnTo>
                  <a:pt x="516" y="66"/>
                </a:lnTo>
                <a:lnTo>
                  <a:pt x="512" y="64"/>
                </a:lnTo>
                <a:lnTo>
                  <a:pt x="511" y="61"/>
                </a:lnTo>
                <a:lnTo>
                  <a:pt x="511" y="61"/>
                </a:lnTo>
                <a:lnTo>
                  <a:pt x="509" y="59"/>
                </a:lnTo>
                <a:lnTo>
                  <a:pt x="506" y="60"/>
                </a:lnTo>
                <a:lnTo>
                  <a:pt x="498" y="61"/>
                </a:lnTo>
                <a:lnTo>
                  <a:pt x="498" y="61"/>
                </a:lnTo>
                <a:lnTo>
                  <a:pt x="496" y="61"/>
                </a:lnTo>
                <a:lnTo>
                  <a:pt x="495" y="60"/>
                </a:lnTo>
                <a:lnTo>
                  <a:pt x="494" y="57"/>
                </a:lnTo>
                <a:lnTo>
                  <a:pt x="492" y="51"/>
                </a:lnTo>
                <a:lnTo>
                  <a:pt x="494" y="46"/>
                </a:lnTo>
                <a:lnTo>
                  <a:pt x="494" y="46"/>
                </a:lnTo>
                <a:lnTo>
                  <a:pt x="492" y="39"/>
                </a:lnTo>
                <a:lnTo>
                  <a:pt x="491" y="32"/>
                </a:lnTo>
                <a:lnTo>
                  <a:pt x="489" y="24"/>
                </a:lnTo>
                <a:lnTo>
                  <a:pt x="485" y="20"/>
                </a:lnTo>
                <a:lnTo>
                  <a:pt x="485" y="20"/>
                </a:lnTo>
                <a:lnTo>
                  <a:pt x="482" y="16"/>
                </a:lnTo>
                <a:lnTo>
                  <a:pt x="481" y="9"/>
                </a:lnTo>
                <a:lnTo>
                  <a:pt x="479" y="3"/>
                </a:lnTo>
                <a:lnTo>
                  <a:pt x="478" y="0"/>
                </a:lnTo>
                <a:lnTo>
                  <a:pt x="478" y="0"/>
                </a:lnTo>
                <a:lnTo>
                  <a:pt x="476" y="0"/>
                </a:lnTo>
                <a:lnTo>
                  <a:pt x="475" y="0"/>
                </a:lnTo>
                <a:lnTo>
                  <a:pt x="471" y="3"/>
                </a:lnTo>
                <a:lnTo>
                  <a:pt x="468" y="7"/>
                </a:lnTo>
                <a:lnTo>
                  <a:pt x="468" y="12"/>
                </a:lnTo>
                <a:lnTo>
                  <a:pt x="468" y="12"/>
                </a:lnTo>
                <a:lnTo>
                  <a:pt x="466" y="19"/>
                </a:lnTo>
                <a:lnTo>
                  <a:pt x="465" y="22"/>
                </a:lnTo>
                <a:lnTo>
                  <a:pt x="464" y="24"/>
                </a:lnTo>
                <a:lnTo>
                  <a:pt x="464" y="24"/>
                </a:lnTo>
                <a:lnTo>
                  <a:pt x="462" y="29"/>
                </a:lnTo>
                <a:lnTo>
                  <a:pt x="462" y="33"/>
                </a:lnTo>
                <a:lnTo>
                  <a:pt x="464" y="39"/>
                </a:lnTo>
                <a:lnTo>
                  <a:pt x="462" y="40"/>
                </a:lnTo>
                <a:lnTo>
                  <a:pt x="461" y="43"/>
                </a:lnTo>
                <a:lnTo>
                  <a:pt x="461" y="43"/>
                </a:lnTo>
                <a:lnTo>
                  <a:pt x="459" y="44"/>
                </a:lnTo>
                <a:lnTo>
                  <a:pt x="459" y="47"/>
                </a:lnTo>
                <a:lnTo>
                  <a:pt x="459" y="54"/>
                </a:lnTo>
                <a:lnTo>
                  <a:pt x="459" y="63"/>
                </a:lnTo>
                <a:lnTo>
                  <a:pt x="459" y="71"/>
                </a:lnTo>
                <a:lnTo>
                  <a:pt x="459" y="71"/>
                </a:lnTo>
                <a:lnTo>
                  <a:pt x="458" y="84"/>
                </a:lnTo>
                <a:lnTo>
                  <a:pt x="458" y="90"/>
                </a:lnTo>
                <a:lnTo>
                  <a:pt x="455" y="96"/>
                </a:lnTo>
                <a:lnTo>
                  <a:pt x="455" y="96"/>
                </a:lnTo>
                <a:lnTo>
                  <a:pt x="452" y="100"/>
                </a:lnTo>
                <a:lnTo>
                  <a:pt x="449" y="105"/>
                </a:lnTo>
                <a:lnTo>
                  <a:pt x="447" y="111"/>
                </a:lnTo>
                <a:lnTo>
                  <a:pt x="441" y="114"/>
                </a:lnTo>
                <a:lnTo>
                  <a:pt x="441" y="114"/>
                </a:lnTo>
                <a:lnTo>
                  <a:pt x="435" y="115"/>
                </a:lnTo>
                <a:lnTo>
                  <a:pt x="428" y="113"/>
                </a:lnTo>
                <a:lnTo>
                  <a:pt x="424" y="110"/>
                </a:lnTo>
                <a:lnTo>
                  <a:pt x="422" y="105"/>
                </a:lnTo>
                <a:lnTo>
                  <a:pt x="422" y="105"/>
                </a:lnTo>
                <a:lnTo>
                  <a:pt x="421" y="103"/>
                </a:lnTo>
                <a:lnTo>
                  <a:pt x="417" y="101"/>
                </a:lnTo>
                <a:lnTo>
                  <a:pt x="412" y="100"/>
                </a:lnTo>
                <a:lnTo>
                  <a:pt x="408" y="100"/>
                </a:lnTo>
                <a:lnTo>
                  <a:pt x="408" y="100"/>
                </a:lnTo>
                <a:lnTo>
                  <a:pt x="404" y="98"/>
                </a:lnTo>
                <a:lnTo>
                  <a:pt x="401" y="96"/>
                </a:lnTo>
                <a:lnTo>
                  <a:pt x="397" y="91"/>
                </a:lnTo>
                <a:lnTo>
                  <a:pt x="392" y="87"/>
                </a:lnTo>
                <a:lnTo>
                  <a:pt x="392" y="87"/>
                </a:lnTo>
                <a:lnTo>
                  <a:pt x="390" y="86"/>
                </a:lnTo>
                <a:lnTo>
                  <a:pt x="387" y="84"/>
                </a:lnTo>
                <a:lnTo>
                  <a:pt x="381" y="84"/>
                </a:lnTo>
                <a:lnTo>
                  <a:pt x="378" y="84"/>
                </a:lnTo>
                <a:lnTo>
                  <a:pt x="377" y="83"/>
                </a:lnTo>
                <a:lnTo>
                  <a:pt x="375" y="81"/>
                </a:lnTo>
                <a:lnTo>
                  <a:pt x="375" y="81"/>
                </a:lnTo>
                <a:lnTo>
                  <a:pt x="374" y="77"/>
                </a:lnTo>
                <a:lnTo>
                  <a:pt x="371" y="74"/>
                </a:lnTo>
                <a:lnTo>
                  <a:pt x="365" y="68"/>
                </a:lnTo>
                <a:lnTo>
                  <a:pt x="365" y="68"/>
                </a:lnTo>
                <a:lnTo>
                  <a:pt x="363" y="67"/>
                </a:lnTo>
                <a:lnTo>
                  <a:pt x="361" y="66"/>
                </a:lnTo>
                <a:lnTo>
                  <a:pt x="367" y="61"/>
                </a:lnTo>
                <a:lnTo>
                  <a:pt x="367" y="61"/>
                </a:lnTo>
                <a:lnTo>
                  <a:pt x="370" y="59"/>
                </a:lnTo>
                <a:lnTo>
                  <a:pt x="370" y="54"/>
                </a:lnTo>
                <a:lnTo>
                  <a:pt x="370" y="51"/>
                </a:lnTo>
                <a:lnTo>
                  <a:pt x="368" y="47"/>
                </a:lnTo>
                <a:lnTo>
                  <a:pt x="368" y="47"/>
                </a:lnTo>
                <a:lnTo>
                  <a:pt x="367" y="46"/>
                </a:lnTo>
                <a:lnTo>
                  <a:pt x="370" y="44"/>
                </a:lnTo>
                <a:lnTo>
                  <a:pt x="378" y="40"/>
                </a:lnTo>
                <a:lnTo>
                  <a:pt x="378" y="40"/>
                </a:lnTo>
                <a:lnTo>
                  <a:pt x="381" y="37"/>
                </a:lnTo>
                <a:lnTo>
                  <a:pt x="381" y="34"/>
                </a:lnTo>
                <a:lnTo>
                  <a:pt x="381" y="32"/>
                </a:lnTo>
                <a:lnTo>
                  <a:pt x="384" y="30"/>
                </a:lnTo>
                <a:lnTo>
                  <a:pt x="384" y="30"/>
                </a:lnTo>
                <a:lnTo>
                  <a:pt x="385" y="27"/>
                </a:lnTo>
                <a:lnTo>
                  <a:pt x="385" y="26"/>
                </a:lnTo>
                <a:lnTo>
                  <a:pt x="384" y="23"/>
                </a:lnTo>
                <a:lnTo>
                  <a:pt x="380" y="22"/>
                </a:lnTo>
                <a:lnTo>
                  <a:pt x="380" y="22"/>
                </a:lnTo>
                <a:lnTo>
                  <a:pt x="377" y="22"/>
                </a:lnTo>
                <a:lnTo>
                  <a:pt x="375" y="24"/>
                </a:lnTo>
                <a:lnTo>
                  <a:pt x="375" y="27"/>
                </a:lnTo>
                <a:lnTo>
                  <a:pt x="374" y="29"/>
                </a:lnTo>
                <a:lnTo>
                  <a:pt x="374" y="29"/>
                </a:lnTo>
                <a:lnTo>
                  <a:pt x="373" y="27"/>
                </a:lnTo>
                <a:lnTo>
                  <a:pt x="371" y="24"/>
                </a:lnTo>
                <a:lnTo>
                  <a:pt x="370" y="22"/>
                </a:lnTo>
                <a:lnTo>
                  <a:pt x="368" y="20"/>
                </a:lnTo>
                <a:lnTo>
                  <a:pt x="368" y="20"/>
                </a:lnTo>
                <a:lnTo>
                  <a:pt x="363" y="24"/>
                </a:lnTo>
                <a:lnTo>
                  <a:pt x="358" y="26"/>
                </a:lnTo>
                <a:lnTo>
                  <a:pt x="357" y="26"/>
                </a:lnTo>
                <a:lnTo>
                  <a:pt x="356" y="24"/>
                </a:lnTo>
                <a:lnTo>
                  <a:pt x="356" y="24"/>
                </a:lnTo>
                <a:lnTo>
                  <a:pt x="350" y="22"/>
                </a:lnTo>
                <a:lnTo>
                  <a:pt x="341" y="19"/>
                </a:lnTo>
                <a:lnTo>
                  <a:pt x="324" y="14"/>
                </a:lnTo>
                <a:lnTo>
                  <a:pt x="324" y="14"/>
                </a:lnTo>
                <a:lnTo>
                  <a:pt x="320" y="13"/>
                </a:lnTo>
                <a:lnTo>
                  <a:pt x="316" y="9"/>
                </a:lnTo>
                <a:lnTo>
                  <a:pt x="313" y="6"/>
                </a:lnTo>
                <a:lnTo>
                  <a:pt x="311" y="6"/>
                </a:lnTo>
                <a:lnTo>
                  <a:pt x="310" y="6"/>
                </a:lnTo>
                <a:lnTo>
                  <a:pt x="310" y="6"/>
                </a:lnTo>
                <a:lnTo>
                  <a:pt x="307" y="7"/>
                </a:lnTo>
                <a:lnTo>
                  <a:pt x="309" y="10"/>
                </a:lnTo>
                <a:lnTo>
                  <a:pt x="316" y="16"/>
                </a:lnTo>
                <a:lnTo>
                  <a:pt x="316" y="16"/>
                </a:lnTo>
                <a:lnTo>
                  <a:pt x="316" y="19"/>
                </a:lnTo>
                <a:lnTo>
                  <a:pt x="314" y="20"/>
                </a:lnTo>
                <a:lnTo>
                  <a:pt x="307" y="23"/>
                </a:lnTo>
                <a:lnTo>
                  <a:pt x="299" y="24"/>
                </a:lnTo>
                <a:lnTo>
                  <a:pt x="291" y="24"/>
                </a:lnTo>
                <a:lnTo>
                  <a:pt x="291" y="24"/>
                </a:lnTo>
                <a:lnTo>
                  <a:pt x="289" y="24"/>
                </a:lnTo>
                <a:lnTo>
                  <a:pt x="289" y="26"/>
                </a:lnTo>
                <a:lnTo>
                  <a:pt x="289" y="27"/>
                </a:lnTo>
                <a:lnTo>
                  <a:pt x="287" y="29"/>
                </a:lnTo>
                <a:lnTo>
                  <a:pt x="286" y="29"/>
                </a:lnTo>
                <a:lnTo>
                  <a:pt x="286" y="29"/>
                </a:lnTo>
                <a:lnTo>
                  <a:pt x="284" y="29"/>
                </a:lnTo>
                <a:lnTo>
                  <a:pt x="283" y="30"/>
                </a:lnTo>
                <a:lnTo>
                  <a:pt x="280" y="34"/>
                </a:lnTo>
                <a:lnTo>
                  <a:pt x="277" y="39"/>
                </a:lnTo>
                <a:lnTo>
                  <a:pt x="274" y="43"/>
                </a:lnTo>
                <a:lnTo>
                  <a:pt x="274" y="43"/>
                </a:lnTo>
                <a:lnTo>
                  <a:pt x="273" y="47"/>
                </a:lnTo>
                <a:lnTo>
                  <a:pt x="272" y="50"/>
                </a:lnTo>
                <a:lnTo>
                  <a:pt x="272" y="53"/>
                </a:lnTo>
                <a:lnTo>
                  <a:pt x="269" y="54"/>
                </a:lnTo>
                <a:lnTo>
                  <a:pt x="269" y="54"/>
                </a:lnTo>
                <a:lnTo>
                  <a:pt x="266" y="57"/>
                </a:lnTo>
                <a:lnTo>
                  <a:pt x="264" y="60"/>
                </a:lnTo>
                <a:lnTo>
                  <a:pt x="266" y="64"/>
                </a:lnTo>
                <a:lnTo>
                  <a:pt x="269" y="68"/>
                </a:lnTo>
                <a:lnTo>
                  <a:pt x="269" y="68"/>
                </a:lnTo>
                <a:lnTo>
                  <a:pt x="272" y="73"/>
                </a:lnTo>
                <a:lnTo>
                  <a:pt x="270" y="73"/>
                </a:lnTo>
                <a:lnTo>
                  <a:pt x="269" y="74"/>
                </a:lnTo>
                <a:lnTo>
                  <a:pt x="266" y="73"/>
                </a:lnTo>
                <a:lnTo>
                  <a:pt x="262" y="70"/>
                </a:lnTo>
                <a:lnTo>
                  <a:pt x="262" y="70"/>
                </a:lnTo>
                <a:lnTo>
                  <a:pt x="257" y="67"/>
                </a:lnTo>
                <a:lnTo>
                  <a:pt x="253" y="66"/>
                </a:lnTo>
                <a:lnTo>
                  <a:pt x="252" y="67"/>
                </a:lnTo>
                <a:lnTo>
                  <a:pt x="250" y="71"/>
                </a:lnTo>
                <a:lnTo>
                  <a:pt x="250" y="71"/>
                </a:lnTo>
                <a:lnTo>
                  <a:pt x="250" y="74"/>
                </a:lnTo>
                <a:lnTo>
                  <a:pt x="247" y="74"/>
                </a:lnTo>
                <a:lnTo>
                  <a:pt x="246" y="71"/>
                </a:lnTo>
                <a:lnTo>
                  <a:pt x="246" y="67"/>
                </a:lnTo>
                <a:lnTo>
                  <a:pt x="246" y="67"/>
                </a:lnTo>
                <a:lnTo>
                  <a:pt x="246" y="66"/>
                </a:lnTo>
                <a:lnTo>
                  <a:pt x="245" y="64"/>
                </a:lnTo>
                <a:lnTo>
                  <a:pt x="242" y="63"/>
                </a:lnTo>
                <a:lnTo>
                  <a:pt x="239" y="61"/>
                </a:lnTo>
                <a:lnTo>
                  <a:pt x="236" y="60"/>
                </a:lnTo>
                <a:lnTo>
                  <a:pt x="236" y="60"/>
                </a:lnTo>
                <a:lnTo>
                  <a:pt x="235" y="57"/>
                </a:lnTo>
                <a:lnTo>
                  <a:pt x="230" y="53"/>
                </a:lnTo>
                <a:lnTo>
                  <a:pt x="227" y="51"/>
                </a:lnTo>
                <a:lnTo>
                  <a:pt x="223" y="50"/>
                </a:lnTo>
                <a:lnTo>
                  <a:pt x="223" y="50"/>
                </a:lnTo>
                <a:lnTo>
                  <a:pt x="220" y="51"/>
                </a:lnTo>
                <a:lnTo>
                  <a:pt x="219" y="53"/>
                </a:lnTo>
                <a:lnTo>
                  <a:pt x="216" y="54"/>
                </a:lnTo>
                <a:lnTo>
                  <a:pt x="213" y="56"/>
                </a:lnTo>
                <a:lnTo>
                  <a:pt x="213" y="56"/>
                </a:lnTo>
                <a:lnTo>
                  <a:pt x="210" y="56"/>
                </a:lnTo>
                <a:lnTo>
                  <a:pt x="209" y="57"/>
                </a:lnTo>
                <a:lnTo>
                  <a:pt x="209" y="60"/>
                </a:lnTo>
                <a:lnTo>
                  <a:pt x="209" y="63"/>
                </a:lnTo>
                <a:lnTo>
                  <a:pt x="209" y="63"/>
                </a:lnTo>
                <a:lnTo>
                  <a:pt x="209" y="64"/>
                </a:lnTo>
                <a:lnTo>
                  <a:pt x="208" y="64"/>
                </a:lnTo>
                <a:lnTo>
                  <a:pt x="205" y="64"/>
                </a:lnTo>
                <a:lnTo>
                  <a:pt x="200" y="63"/>
                </a:lnTo>
                <a:lnTo>
                  <a:pt x="196" y="63"/>
                </a:lnTo>
                <a:lnTo>
                  <a:pt x="196" y="63"/>
                </a:lnTo>
                <a:lnTo>
                  <a:pt x="193" y="64"/>
                </a:lnTo>
                <a:lnTo>
                  <a:pt x="193" y="67"/>
                </a:lnTo>
                <a:lnTo>
                  <a:pt x="195" y="68"/>
                </a:lnTo>
                <a:lnTo>
                  <a:pt x="193" y="70"/>
                </a:lnTo>
                <a:lnTo>
                  <a:pt x="193" y="70"/>
                </a:lnTo>
                <a:lnTo>
                  <a:pt x="192" y="71"/>
                </a:lnTo>
                <a:lnTo>
                  <a:pt x="190" y="73"/>
                </a:lnTo>
                <a:lnTo>
                  <a:pt x="189" y="74"/>
                </a:lnTo>
                <a:lnTo>
                  <a:pt x="186" y="76"/>
                </a:lnTo>
                <a:lnTo>
                  <a:pt x="186" y="76"/>
                </a:lnTo>
                <a:lnTo>
                  <a:pt x="185" y="76"/>
                </a:lnTo>
                <a:lnTo>
                  <a:pt x="183" y="77"/>
                </a:lnTo>
                <a:lnTo>
                  <a:pt x="182" y="81"/>
                </a:lnTo>
                <a:lnTo>
                  <a:pt x="183" y="91"/>
                </a:lnTo>
                <a:lnTo>
                  <a:pt x="183" y="91"/>
                </a:lnTo>
                <a:lnTo>
                  <a:pt x="183" y="93"/>
                </a:lnTo>
                <a:lnTo>
                  <a:pt x="182" y="93"/>
                </a:lnTo>
                <a:lnTo>
                  <a:pt x="179" y="93"/>
                </a:lnTo>
                <a:lnTo>
                  <a:pt x="175" y="90"/>
                </a:lnTo>
                <a:lnTo>
                  <a:pt x="171" y="90"/>
                </a:lnTo>
                <a:lnTo>
                  <a:pt x="171" y="90"/>
                </a:lnTo>
                <a:lnTo>
                  <a:pt x="169" y="91"/>
                </a:lnTo>
                <a:lnTo>
                  <a:pt x="171" y="94"/>
                </a:lnTo>
                <a:lnTo>
                  <a:pt x="172" y="98"/>
                </a:lnTo>
                <a:lnTo>
                  <a:pt x="173" y="103"/>
                </a:lnTo>
                <a:lnTo>
                  <a:pt x="173" y="103"/>
                </a:lnTo>
                <a:lnTo>
                  <a:pt x="173" y="105"/>
                </a:lnTo>
                <a:lnTo>
                  <a:pt x="172" y="107"/>
                </a:lnTo>
                <a:lnTo>
                  <a:pt x="169" y="110"/>
                </a:lnTo>
                <a:lnTo>
                  <a:pt x="169" y="110"/>
                </a:lnTo>
                <a:lnTo>
                  <a:pt x="168" y="111"/>
                </a:lnTo>
                <a:lnTo>
                  <a:pt x="166" y="110"/>
                </a:lnTo>
                <a:lnTo>
                  <a:pt x="165" y="107"/>
                </a:lnTo>
                <a:lnTo>
                  <a:pt x="163" y="103"/>
                </a:lnTo>
                <a:lnTo>
                  <a:pt x="162" y="98"/>
                </a:lnTo>
                <a:lnTo>
                  <a:pt x="162" y="98"/>
                </a:lnTo>
                <a:lnTo>
                  <a:pt x="162" y="97"/>
                </a:lnTo>
                <a:lnTo>
                  <a:pt x="161" y="96"/>
                </a:lnTo>
                <a:lnTo>
                  <a:pt x="158" y="97"/>
                </a:lnTo>
                <a:lnTo>
                  <a:pt x="149" y="104"/>
                </a:lnTo>
                <a:lnTo>
                  <a:pt x="149" y="104"/>
                </a:lnTo>
                <a:lnTo>
                  <a:pt x="148" y="107"/>
                </a:lnTo>
                <a:lnTo>
                  <a:pt x="148" y="110"/>
                </a:lnTo>
                <a:lnTo>
                  <a:pt x="148" y="115"/>
                </a:lnTo>
                <a:lnTo>
                  <a:pt x="149" y="121"/>
                </a:lnTo>
                <a:lnTo>
                  <a:pt x="149" y="123"/>
                </a:lnTo>
                <a:lnTo>
                  <a:pt x="149" y="124"/>
                </a:lnTo>
                <a:lnTo>
                  <a:pt x="149" y="124"/>
                </a:lnTo>
                <a:lnTo>
                  <a:pt x="139" y="133"/>
                </a:lnTo>
                <a:lnTo>
                  <a:pt x="126" y="147"/>
                </a:lnTo>
                <a:lnTo>
                  <a:pt x="126" y="147"/>
                </a:lnTo>
                <a:lnTo>
                  <a:pt x="122" y="150"/>
                </a:lnTo>
                <a:lnTo>
                  <a:pt x="119" y="151"/>
                </a:lnTo>
                <a:lnTo>
                  <a:pt x="111" y="152"/>
                </a:lnTo>
                <a:lnTo>
                  <a:pt x="102" y="152"/>
                </a:lnTo>
                <a:lnTo>
                  <a:pt x="99" y="152"/>
                </a:lnTo>
                <a:lnTo>
                  <a:pt x="98" y="154"/>
                </a:lnTo>
                <a:lnTo>
                  <a:pt x="98" y="154"/>
                </a:lnTo>
                <a:lnTo>
                  <a:pt x="94" y="157"/>
                </a:lnTo>
                <a:lnTo>
                  <a:pt x="89" y="157"/>
                </a:lnTo>
                <a:lnTo>
                  <a:pt x="87" y="157"/>
                </a:lnTo>
                <a:lnTo>
                  <a:pt x="82" y="160"/>
                </a:lnTo>
                <a:lnTo>
                  <a:pt x="82" y="160"/>
                </a:lnTo>
                <a:lnTo>
                  <a:pt x="72" y="165"/>
                </a:lnTo>
                <a:lnTo>
                  <a:pt x="70" y="167"/>
                </a:lnTo>
                <a:lnTo>
                  <a:pt x="68" y="167"/>
                </a:lnTo>
                <a:lnTo>
                  <a:pt x="67" y="165"/>
                </a:lnTo>
                <a:lnTo>
                  <a:pt x="67" y="165"/>
                </a:lnTo>
                <a:lnTo>
                  <a:pt x="65" y="164"/>
                </a:lnTo>
                <a:lnTo>
                  <a:pt x="64" y="164"/>
                </a:lnTo>
                <a:lnTo>
                  <a:pt x="58" y="164"/>
                </a:lnTo>
                <a:lnTo>
                  <a:pt x="53" y="167"/>
                </a:lnTo>
                <a:lnTo>
                  <a:pt x="48" y="171"/>
                </a:lnTo>
                <a:lnTo>
                  <a:pt x="48" y="171"/>
                </a:lnTo>
                <a:lnTo>
                  <a:pt x="43" y="175"/>
                </a:lnTo>
                <a:lnTo>
                  <a:pt x="38" y="178"/>
                </a:lnTo>
                <a:lnTo>
                  <a:pt x="33" y="181"/>
                </a:lnTo>
                <a:lnTo>
                  <a:pt x="28" y="181"/>
                </a:lnTo>
                <a:lnTo>
                  <a:pt x="28" y="181"/>
                </a:lnTo>
                <a:lnTo>
                  <a:pt x="25" y="182"/>
                </a:lnTo>
                <a:lnTo>
                  <a:pt x="24" y="184"/>
                </a:lnTo>
                <a:lnTo>
                  <a:pt x="23" y="187"/>
                </a:lnTo>
                <a:lnTo>
                  <a:pt x="21" y="191"/>
                </a:lnTo>
                <a:lnTo>
                  <a:pt x="20" y="194"/>
                </a:lnTo>
                <a:lnTo>
                  <a:pt x="20" y="194"/>
                </a:lnTo>
                <a:lnTo>
                  <a:pt x="18" y="194"/>
                </a:lnTo>
                <a:lnTo>
                  <a:pt x="18" y="192"/>
                </a:lnTo>
                <a:lnTo>
                  <a:pt x="17" y="189"/>
                </a:lnTo>
                <a:lnTo>
                  <a:pt x="17" y="184"/>
                </a:lnTo>
                <a:lnTo>
                  <a:pt x="17" y="184"/>
                </a:lnTo>
                <a:lnTo>
                  <a:pt x="17" y="182"/>
                </a:lnTo>
                <a:lnTo>
                  <a:pt x="17" y="182"/>
                </a:lnTo>
                <a:lnTo>
                  <a:pt x="14" y="185"/>
                </a:lnTo>
                <a:lnTo>
                  <a:pt x="11" y="189"/>
                </a:lnTo>
                <a:lnTo>
                  <a:pt x="10" y="195"/>
                </a:lnTo>
                <a:lnTo>
                  <a:pt x="10" y="195"/>
                </a:lnTo>
                <a:lnTo>
                  <a:pt x="8" y="199"/>
                </a:lnTo>
                <a:lnTo>
                  <a:pt x="11" y="204"/>
                </a:lnTo>
                <a:lnTo>
                  <a:pt x="11" y="208"/>
                </a:lnTo>
                <a:lnTo>
                  <a:pt x="11" y="211"/>
                </a:lnTo>
                <a:lnTo>
                  <a:pt x="10" y="214"/>
                </a:lnTo>
                <a:lnTo>
                  <a:pt x="10" y="214"/>
                </a:lnTo>
                <a:lnTo>
                  <a:pt x="6" y="219"/>
                </a:lnTo>
                <a:lnTo>
                  <a:pt x="4" y="225"/>
                </a:lnTo>
                <a:lnTo>
                  <a:pt x="4" y="232"/>
                </a:lnTo>
                <a:lnTo>
                  <a:pt x="6" y="235"/>
                </a:lnTo>
                <a:lnTo>
                  <a:pt x="7" y="239"/>
                </a:lnTo>
                <a:lnTo>
                  <a:pt x="7" y="239"/>
                </a:lnTo>
                <a:lnTo>
                  <a:pt x="16" y="251"/>
                </a:lnTo>
                <a:lnTo>
                  <a:pt x="17" y="256"/>
                </a:lnTo>
                <a:lnTo>
                  <a:pt x="17" y="261"/>
                </a:lnTo>
                <a:lnTo>
                  <a:pt x="17" y="261"/>
                </a:lnTo>
                <a:lnTo>
                  <a:pt x="16" y="261"/>
                </a:lnTo>
                <a:lnTo>
                  <a:pt x="14" y="261"/>
                </a:lnTo>
                <a:lnTo>
                  <a:pt x="11" y="258"/>
                </a:lnTo>
                <a:lnTo>
                  <a:pt x="8" y="253"/>
                </a:lnTo>
                <a:lnTo>
                  <a:pt x="7" y="252"/>
                </a:lnTo>
                <a:lnTo>
                  <a:pt x="7" y="252"/>
                </a:lnTo>
                <a:lnTo>
                  <a:pt x="7" y="252"/>
                </a:lnTo>
                <a:lnTo>
                  <a:pt x="7" y="253"/>
                </a:lnTo>
                <a:lnTo>
                  <a:pt x="10" y="258"/>
                </a:lnTo>
                <a:lnTo>
                  <a:pt x="11" y="261"/>
                </a:lnTo>
                <a:lnTo>
                  <a:pt x="11" y="263"/>
                </a:lnTo>
                <a:lnTo>
                  <a:pt x="11" y="263"/>
                </a:lnTo>
                <a:lnTo>
                  <a:pt x="10" y="263"/>
                </a:lnTo>
                <a:lnTo>
                  <a:pt x="8" y="263"/>
                </a:lnTo>
                <a:lnTo>
                  <a:pt x="6" y="259"/>
                </a:lnTo>
                <a:lnTo>
                  <a:pt x="3" y="255"/>
                </a:lnTo>
                <a:lnTo>
                  <a:pt x="1" y="255"/>
                </a:lnTo>
                <a:lnTo>
                  <a:pt x="0" y="255"/>
                </a:lnTo>
                <a:lnTo>
                  <a:pt x="0" y="255"/>
                </a:lnTo>
                <a:lnTo>
                  <a:pt x="0" y="256"/>
                </a:lnTo>
                <a:lnTo>
                  <a:pt x="1" y="261"/>
                </a:lnTo>
                <a:lnTo>
                  <a:pt x="7" y="271"/>
                </a:lnTo>
                <a:lnTo>
                  <a:pt x="14" y="282"/>
                </a:lnTo>
                <a:lnTo>
                  <a:pt x="16" y="288"/>
                </a:lnTo>
                <a:lnTo>
                  <a:pt x="17" y="290"/>
                </a:lnTo>
                <a:lnTo>
                  <a:pt x="17" y="290"/>
                </a:lnTo>
                <a:lnTo>
                  <a:pt x="17" y="295"/>
                </a:lnTo>
                <a:lnTo>
                  <a:pt x="18" y="298"/>
                </a:lnTo>
                <a:lnTo>
                  <a:pt x="24" y="305"/>
                </a:lnTo>
                <a:lnTo>
                  <a:pt x="28" y="312"/>
                </a:lnTo>
                <a:lnTo>
                  <a:pt x="30" y="316"/>
                </a:lnTo>
                <a:lnTo>
                  <a:pt x="30" y="322"/>
                </a:lnTo>
                <a:lnTo>
                  <a:pt x="30" y="322"/>
                </a:lnTo>
                <a:lnTo>
                  <a:pt x="30" y="326"/>
                </a:lnTo>
                <a:lnTo>
                  <a:pt x="31" y="332"/>
                </a:lnTo>
                <a:lnTo>
                  <a:pt x="35" y="343"/>
                </a:lnTo>
                <a:lnTo>
                  <a:pt x="44" y="357"/>
                </a:lnTo>
                <a:lnTo>
                  <a:pt x="44" y="357"/>
                </a:lnTo>
                <a:lnTo>
                  <a:pt x="44" y="362"/>
                </a:lnTo>
                <a:lnTo>
                  <a:pt x="43" y="366"/>
                </a:lnTo>
                <a:lnTo>
                  <a:pt x="41" y="373"/>
                </a:lnTo>
                <a:lnTo>
                  <a:pt x="41" y="379"/>
                </a:lnTo>
                <a:lnTo>
                  <a:pt x="41" y="379"/>
                </a:lnTo>
                <a:lnTo>
                  <a:pt x="41" y="386"/>
                </a:lnTo>
                <a:lnTo>
                  <a:pt x="38" y="390"/>
                </a:lnTo>
                <a:lnTo>
                  <a:pt x="35" y="391"/>
                </a:lnTo>
                <a:lnTo>
                  <a:pt x="31" y="393"/>
                </a:lnTo>
                <a:lnTo>
                  <a:pt x="31" y="393"/>
                </a:lnTo>
                <a:lnTo>
                  <a:pt x="30" y="393"/>
                </a:lnTo>
                <a:lnTo>
                  <a:pt x="28" y="394"/>
                </a:lnTo>
                <a:lnTo>
                  <a:pt x="28" y="397"/>
                </a:lnTo>
                <a:lnTo>
                  <a:pt x="31" y="401"/>
                </a:lnTo>
                <a:lnTo>
                  <a:pt x="35" y="403"/>
                </a:lnTo>
                <a:lnTo>
                  <a:pt x="35" y="403"/>
                </a:lnTo>
                <a:lnTo>
                  <a:pt x="40" y="404"/>
                </a:lnTo>
                <a:lnTo>
                  <a:pt x="41" y="407"/>
                </a:lnTo>
                <a:lnTo>
                  <a:pt x="44" y="410"/>
                </a:lnTo>
                <a:lnTo>
                  <a:pt x="47" y="413"/>
                </a:lnTo>
                <a:lnTo>
                  <a:pt x="47" y="413"/>
                </a:lnTo>
                <a:lnTo>
                  <a:pt x="54" y="416"/>
                </a:lnTo>
                <a:lnTo>
                  <a:pt x="64" y="417"/>
                </a:lnTo>
                <a:lnTo>
                  <a:pt x="78" y="417"/>
                </a:lnTo>
                <a:lnTo>
                  <a:pt x="78" y="417"/>
                </a:lnTo>
                <a:lnTo>
                  <a:pt x="82" y="416"/>
                </a:lnTo>
                <a:lnTo>
                  <a:pt x="85" y="411"/>
                </a:lnTo>
                <a:lnTo>
                  <a:pt x="89" y="408"/>
                </a:lnTo>
                <a:lnTo>
                  <a:pt x="95" y="407"/>
                </a:lnTo>
                <a:lnTo>
                  <a:pt x="95" y="407"/>
                </a:lnTo>
                <a:lnTo>
                  <a:pt x="99" y="406"/>
                </a:lnTo>
                <a:lnTo>
                  <a:pt x="102" y="404"/>
                </a:lnTo>
                <a:lnTo>
                  <a:pt x="107" y="399"/>
                </a:lnTo>
                <a:lnTo>
                  <a:pt x="107" y="399"/>
                </a:lnTo>
                <a:lnTo>
                  <a:pt x="108" y="397"/>
                </a:lnTo>
                <a:lnTo>
                  <a:pt x="111" y="397"/>
                </a:lnTo>
                <a:lnTo>
                  <a:pt x="121" y="396"/>
                </a:lnTo>
                <a:lnTo>
                  <a:pt x="148" y="397"/>
                </a:lnTo>
                <a:lnTo>
                  <a:pt x="148" y="397"/>
                </a:lnTo>
                <a:lnTo>
                  <a:pt x="159" y="396"/>
                </a:lnTo>
                <a:lnTo>
                  <a:pt x="168" y="394"/>
                </a:lnTo>
                <a:lnTo>
                  <a:pt x="173" y="390"/>
                </a:lnTo>
                <a:lnTo>
                  <a:pt x="178" y="384"/>
                </a:lnTo>
                <a:lnTo>
                  <a:pt x="178" y="384"/>
                </a:lnTo>
                <a:lnTo>
                  <a:pt x="179" y="381"/>
                </a:lnTo>
                <a:lnTo>
                  <a:pt x="181" y="380"/>
                </a:lnTo>
                <a:lnTo>
                  <a:pt x="186" y="377"/>
                </a:lnTo>
                <a:lnTo>
                  <a:pt x="193" y="376"/>
                </a:lnTo>
                <a:lnTo>
                  <a:pt x="199" y="372"/>
                </a:lnTo>
                <a:lnTo>
                  <a:pt x="199" y="372"/>
                </a:lnTo>
                <a:lnTo>
                  <a:pt x="202" y="369"/>
                </a:lnTo>
                <a:lnTo>
                  <a:pt x="208" y="367"/>
                </a:lnTo>
                <a:lnTo>
                  <a:pt x="213" y="367"/>
                </a:lnTo>
                <a:lnTo>
                  <a:pt x="222" y="367"/>
                </a:lnTo>
                <a:lnTo>
                  <a:pt x="222" y="367"/>
                </a:lnTo>
                <a:lnTo>
                  <a:pt x="232" y="367"/>
                </a:lnTo>
                <a:lnTo>
                  <a:pt x="242" y="364"/>
                </a:lnTo>
                <a:lnTo>
                  <a:pt x="257" y="357"/>
                </a:lnTo>
                <a:lnTo>
                  <a:pt x="257" y="357"/>
                </a:lnTo>
                <a:lnTo>
                  <a:pt x="266" y="356"/>
                </a:lnTo>
                <a:lnTo>
                  <a:pt x="274" y="354"/>
                </a:lnTo>
                <a:lnTo>
                  <a:pt x="284" y="354"/>
                </a:lnTo>
                <a:lnTo>
                  <a:pt x="291" y="353"/>
                </a:lnTo>
                <a:lnTo>
                  <a:pt x="291" y="353"/>
                </a:lnTo>
                <a:lnTo>
                  <a:pt x="294" y="353"/>
                </a:lnTo>
                <a:lnTo>
                  <a:pt x="297" y="353"/>
                </a:lnTo>
                <a:lnTo>
                  <a:pt x="301" y="357"/>
                </a:lnTo>
                <a:lnTo>
                  <a:pt x="306" y="362"/>
                </a:lnTo>
                <a:lnTo>
                  <a:pt x="309" y="363"/>
                </a:lnTo>
                <a:lnTo>
                  <a:pt x="311" y="363"/>
                </a:lnTo>
                <a:lnTo>
                  <a:pt x="311" y="363"/>
                </a:lnTo>
                <a:lnTo>
                  <a:pt x="317" y="363"/>
                </a:lnTo>
                <a:lnTo>
                  <a:pt x="323" y="363"/>
                </a:lnTo>
                <a:lnTo>
                  <a:pt x="326" y="364"/>
                </a:lnTo>
                <a:lnTo>
                  <a:pt x="330" y="364"/>
                </a:lnTo>
                <a:lnTo>
                  <a:pt x="330" y="364"/>
                </a:lnTo>
                <a:lnTo>
                  <a:pt x="333" y="366"/>
                </a:lnTo>
                <a:lnTo>
                  <a:pt x="334" y="367"/>
                </a:lnTo>
                <a:lnTo>
                  <a:pt x="337" y="369"/>
                </a:lnTo>
                <a:lnTo>
                  <a:pt x="340" y="370"/>
                </a:lnTo>
                <a:lnTo>
                  <a:pt x="340" y="370"/>
                </a:lnTo>
                <a:lnTo>
                  <a:pt x="343" y="372"/>
                </a:lnTo>
                <a:lnTo>
                  <a:pt x="343" y="373"/>
                </a:lnTo>
                <a:lnTo>
                  <a:pt x="343" y="376"/>
                </a:lnTo>
                <a:lnTo>
                  <a:pt x="340" y="380"/>
                </a:lnTo>
                <a:lnTo>
                  <a:pt x="340" y="380"/>
                </a:lnTo>
                <a:lnTo>
                  <a:pt x="340" y="381"/>
                </a:lnTo>
                <a:lnTo>
                  <a:pt x="340" y="383"/>
                </a:lnTo>
                <a:lnTo>
                  <a:pt x="344" y="384"/>
                </a:lnTo>
                <a:lnTo>
                  <a:pt x="348" y="387"/>
                </a:lnTo>
                <a:lnTo>
                  <a:pt x="354" y="393"/>
                </a:lnTo>
                <a:lnTo>
                  <a:pt x="354" y="393"/>
                </a:lnTo>
                <a:lnTo>
                  <a:pt x="357" y="399"/>
                </a:lnTo>
                <a:lnTo>
                  <a:pt x="358" y="403"/>
                </a:lnTo>
                <a:lnTo>
                  <a:pt x="357" y="407"/>
                </a:lnTo>
                <a:lnTo>
                  <a:pt x="358" y="411"/>
                </a:lnTo>
                <a:lnTo>
                  <a:pt x="358" y="411"/>
                </a:lnTo>
                <a:lnTo>
                  <a:pt x="361" y="414"/>
                </a:lnTo>
                <a:lnTo>
                  <a:pt x="364" y="416"/>
                </a:lnTo>
                <a:lnTo>
                  <a:pt x="367" y="413"/>
                </a:lnTo>
                <a:lnTo>
                  <a:pt x="371" y="406"/>
                </a:lnTo>
                <a:lnTo>
                  <a:pt x="371" y="406"/>
                </a:lnTo>
                <a:lnTo>
                  <a:pt x="374" y="403"/>
                </a:lnTo>
                <a:lnTo>
                  <a:pt x="377" y="401"/>
                </a:lnTo>
                <a:lnTo>
                  <a:pt x="383" y="400"/>
                </a:lnTo>
                <a:lnTo>
                  <a:pt x="385" y="399"/>
                </a:lnTo>
                <a:lnTo>
                  <a:pt x="387" y="397"/>
                </a:lnTo>
                <a:lnTo>
                  <a:pt x="388" y="394"/>
                </a:lnTo>
                <a:lnTo>
                  <a:pt x="388" y="394"/>
                </a:lnTo>
                <a:lnTo>
                  <a:pt x="390" y="387"/>
                </a:lnTo>
                <a:lnTo>
                  <a:pt x="392" y="383"/>
                </a:lnTo>
                <a:lnTo>
                  <a:pt x="397" y="379"/>
                </a:lnTo>
                <a:lnTo>
                  <a:pt x="400" y="379"/>
                </a:lnTo>
                <a:lnTo>
                  <a:pt x="401" y="380"/>
                </a:lnTo>
                <a:lnTo>
                  <a:pt x="401" y="380"/>
                </a:lnTo>
                <a:lnTo>
                  <a:pt x="402" y="381"/>
                </a:lnTo>
                <a:lnTo>
                  <a:pt x="402" y="383"/>
                </a:lnTo>
                <a:lnTo>
                  <a:pt x="401" y="387"/>
                </a:lnTo>
                <a:lnTo>
                  <a:pt x="398" y="393"/>
                </a:lnTo>
                <a:lnTo>
                  <a:pt x="394" y="403"/>
                </a:lnTo>
                <a:lnTo>
                  <a:pt x="394" y="403"/>
                </a:lnTo>
                <a:lnTo>
                  <a:pt x="391" y="411"/>
                </a:lnTo>
                <a:lnTo>
                  <a:pt x="390" y="413"/>
                </a:lnTo>
                <a:lnTo>
                  <a:pt x="388" y="413"/>
                </a:lnTo>
                <a:lnTo>
                  <a:pt x="385" y="414"/>
                </a:lnTo>
                <a:lnTo>
                  <a:pt x="385" y="414"/>
                </a:lnTo>
                <a:lnTo>
                  <a:pt x="384" y="416"/>
                </a:lnTo>
                <a:lnTo>
                  <a:pt x="384" y="416"/>
                </a:lnTo>
                <a:lnTo>
                  <a:pt x="385" y="417"/>
                </a:lnTo>
                <a:lnTo>
                  <a:pt x="387" y="418"/>
                </a:lnTo>
                <a:lnTo>
                  <a:pt x="391" y="420"/>
                </a:lnTo>
                <a:lnTo>
                  <a:pt x="397" y="418"/>
                </a:lnTo>
                <a:lnTo>
                  <a:pt x="398" y="417"/>
                </a:lnTo>
                <a:lnTo>
                  <a:pt x="400" y="414"/>
                </a:lnTo>
                <a:lnTo>
                  <a:pt x="400" y="414"/>
                </a:lnTo>
                <a:lnTo>
                  <a:pt x="400" y="408"/>
                </a:lnTo>
                <a:lnTo>
                  <a:pt x="401" y="406"/>
                </a:lnTo>
                <a:lnTo>
                  <a:pt x="402" y="404"/>
                </a:lnTo>
                <a:lnTo>
                  <a:pt x="404" y="406"/>
                </a:lnTo>
                <a:lnTo>
                  <a:pt x="408" y="408"/>
                </a:lnTo>
                <a:lnTo>
                  <a:pt x="408" y="408"/>
                </a:lnTo>
                <a:lnTo>
                  <a:pt x="410" y="411"/>
                </a:lnTo>
                <a:lnTo>
                  <a:pt x="411" y="414"/>
                </a:lnTo>
                <a:lnTo>
                  <a:pt x="410" y="420"/>
                </a:lnTo>
                <a:lnTo>
                  <a:pt x="407" y="424"/>
                </a:lnTo>
                <a:lnTo>
                  <a:pt x="407" y="427"/>
                </a:lnTo>
                <a:lnTo>
                  <a:pt x="407" y="427"/>
                </a:lnTo>
                <a:lnTo>
                  <a:pt x="408" y="428"/>
                </a:lnTo>
                <a:lnTo>
                  <a:pt x="411" y="428"/>
                </a:lnTo>
                <a:lnTo>
                  <a:pt x="415" y="427"/>
                </a:lnTo>
                <a:lnTo>
                  <a:pt x="418" y="426"/>
                </a:lnTo>
                <a:lnTo>
                  <a:pt x="418" y="426"/>
                </a:lnTo>
                <a:lnTo>
                  <a:pt x="421" y="427"/>
                </a:lnTo>
                <a:lnTo>
                  <a:pt x="422" y="428"/>
                </a:lnTo>
                <a:lnTo>
                  <a:pt x="428" y="434"/>
                </a:lnTo>
                <a:lnTo>
                  <a:pt x="431" y="441"/>
                </a:lnTo>
                <a:lnTo>
                  <a:pt x="431" y="448"/>
                </a:lnTo>
                <a:lnTo>
                  <a:pt x="431" y="448"/>
                </a:lnTo>
                <a:lnTo>
                  <a:pt x="431" y="454"/>
                </a:lnTo>
                <a:lnTo>
                  <a:pt x="431" y="460"/>
                </a:lnTo>
                <a:lnTo>
                  <a:pt x="434" y="464"/>
                </a:lnTo>
                <a:lnTo>
                  <a:pt x="439" y="468"/>
                </a:lnTo>
                <a:lnTo>
                  <a:pt x="439" y="468"/>
                </a:lnTo>
                <a:lnTo>
                  <a:pt x="447" y="473"/>
                </a:lnTo>
                <a:lnTo>
                  <a:pt x="449" y="475"/>
                </a:lnTo>
                <a:lnTo>
                  <a:pt x="452" y="475"/>
                </a:lnTo>
                <a:lnTo>
                  <a:pt x="457" y="475"/>
                </a:lnTo>
                <a:lnTo>
                  <a:pt x="457" y="475"/>
                </a:lnTo>
                <a:lnTo>
                  <a:pt x="465" y="477"/>
                </a:lnTo>
                <a:lnTo>
                  <a:pt x="474" y="480"/>
                </a:lnTo>
                <a:lnTo>
                  <a:pt x="482" y="484"/>
                </a:lnTo>
                <a:lnTo>
                  <a:pt x="489" y="487"/>
                </a:lnTo>
                <a:lnTo>
                  <a:pt x="489" y="487"/>
                </a:lnTo>
                <a:lnTo>
                  <a:pt x="491" y="488"/>
                </a:lnTo>
                <a:lnTo>
                  <a:pt x="494" y="488"/>
                </a:lnTo>
                <a:lnTo>
                  <a:pt x="499" y="487"/>
                </a:lnTo>
                <a:lnTo>
                  <a:pt x="505" y="481"/>
                </a:lnTo>
                <a:lnTo>
                  <a:pt x="509" y="475"/>
                </a:lnTo>
                <a:lnTo>
                  <a:pt x="509" y="475"/>
                </a:lnTo>
                <a:lnTo>
                  <a:pt x="511" y="473"/>
                </a:lnTo>
                <a:lnTo>
                  <a:pt x="512" y="473"/>
                </a:lnTo>
                <a:lnTo>
                  <a:pt x="513" y="473"/>
                </a:lnTo>
                <a:lnTo>
                  <a:pt x="515" y="473"/>
                </a:lnTo>
                <a:lnTo>
                  <a:pt x="518" y="475"/>
                </a:lnTo>
                <a:lnTo>
                  <a:pt x="516" y="477"/>
                </a:lnTo>
                <a:lnTo>
                  <a:pt x="516" y="478"/>
                </a:lnTo>
                <a:lnTo>
                  <a:pt x="516" y="478"/>
                </a:lnTo>
                <a:lnTo>
                  <a:pt x="515" y="480"/>
                </a:lnTo>
                <a:lnTo>
                  <a:pt x="513" y="481"/>
                </a:lnTo>
                <a:lnTo>
                  <a:pt x="515" y="484"/>
                </a:lnTo>
                <a:lnTo>
                  <a:pt x="518" y="485"/>
                </a:lnTo>
                <a:lnTo>
                  <a:pt x="518" y="484"/>
                </a:lnTo>
                <a:lnTo>
                  <a:pt x="519" y="482"/>
                </a:lnTo>
                <a:lnTo>
                  <a:pt x="519" y="482"/>
                </a:lnTo>
                <a:lnTo>
                  <a:pt x="521" y="478"/>
                </a:lnTo>
                <a:lnTo>
                  <a:pt x="522" y="477"/>
                </a:lnTo>
                <a:lnTo>
                  <a:pt x="523" y="480"/>
                </a:lnTo>
                <a:lnTo>
                  <a:pt x="523" y="480"/>
                </a:lnTo>
                <a:lnTo>
                  <a:pt x="525" y="482"/>
                </a:lnTo>
                <a:lnTo>
                  <a:pt x="528" y="485"/>
                </a:lnTo>
                <a:lnTo>
                  <a:pt x="530" y="487"/>
                </a:lnTo>
                <a:lnTo>
                  <a:pt x="533" y="490"/>
                </a:lnTo>
                <a:lnTo>
                  <a:pt x="533" y="490"/>
                </a:lnTo>
                <a:lnTo>
                  <a:pt x="538" y="494"/>
                </a:lnTo>
                <a:lnTo>
                  <a:pt x="539" y="495"/>
                </a:lnTo>
                <a:lnTo>
                  <a:pt x="539" y="494"/>
                </a:lnTo>
                <a:lnTo>
                  <a:pt x="539" y="494"/>
                </a:lnTo>
                <a:lnTo>
                  <a:pt x="539" y="491"/>
                </a:lnTo>
                <a:lnTo>
                  <a:pt x="540" y="488"/>
                </a:lnTo>
                <a:lnTo>
                  <a:pt x="542" y="487"/>
                </a:lnTo>
                <a:lnTo>
                  <a:pt x="546" y="484"/>
                </a:lnTo>
                <a:lnTo>
                  <a:pt x="546" y="484"/>
                </a:lnTo>
                <a:lnTo>
                  <a:pt x="553" y="480"/>
                </a:lnTo>
                <a:lnTo>
                  <a:pt x="562" y="474"/>
                </a:lnTo>
                <a:lnTo>
                  <a:pt x="562" y="474"/>
                </a:lnTo>
                <a:lnTo>
                  <a:pt x="565" y="471"/>
                </a:lnTo>
                <a:lnTo>
                  <a:pt x="569" y="471"/>
                </a:lnTo>
                <a:lnTo>
                  <a:pt x="579" y="468"/>
                </a:lnTo>
                <a:lnTo>
                  <a:pt x="595" y="467"/>
                </a:lnTo>
                <a:lnTo>
                  <a:pt x="595" y="467"/>
                </a:lnTo>
                <a:lnTo>
                  <a:pt x="596" y="464"/>
                </a:lnTo>
                <a:lnTo>
                  <a:pt x="597" y="455"/>
                </a:lnTo>
                <a:lnTo>
                  <a:pt x="600" y="436"/>
                </a:lnTo>
                <a:lnTo>
                  <a:pt x="600" y="436"/>
                </a:lnTo>
                <a:lnTo>
                  <a:pt x="602" y="428"/>
                </a:lnTo>
                <a:lnTo>
                  <a:pt x="606" y="423"/>
                </a:lnTo>
                <a:lnTo>
                  <a:pt x="610" y="417"/>
                </a:lnTo>
                <a:lnTo>
                  <a:pt x="612" y="410"/>
                </a:lnTo>
                <a:lnTo>
                  <a:pt x="612" y="410"/>
                </a:lnTo>
                <a:lnTo>
                  <a:pt x="614" y="400"/>
                </a:lnTo>
                <a:lnTo>
                  <a:pt x="620" y="389"/>
                </a:lnTo>
                <a:lnTo>
                  <a:pt x="626" y="380"/>
                </a:lnTo>
                <a:lnTo>
                  <a:pt x="629" y="376"/>
                </a:lnTo>
                <a:lnTo>
                  <a:pt x="629" y="376"/>
                </a:lnTo>
                <a:lnTo>
                  <a:pt x="634" y="373"/>
                </a:lnTo>
                <a:lnTo>
                  <a:pt x="637" y="370"/>
                </a:lnTo>
                <a:lnTo>
                  <a:pt x="639" y="364"/>
                </a:lnTo>
                <a:lnTo>
                  <a:pt x="639" y="364"/>
                </a:lnTo>
                <a:lnTo>
                  <a:pt x="640" y="360"/>
                </a:lnTo>
                <a:lnTo>
                  <a:pt x="643" y="354"/>
                </a:lnTo>
                <a:lnTo>
                  <a:pt x="646" y="349"/>
                </a:lnTo>
                <a:lnTo>
                  <a:pt x="647" y="343"/>
                </a:lnTo>
                <a:lnTo>
                  <a:pt x="647" y="343"/>
                </a:lnTo>
                <a:lnTo>
                  <a:pt x="649" y="336"/>
                </a:lnTo>
                <a:lnTo>
                  <a:pt x="650" y="330"/>
                </a:lnTo>
                <a:lnTo>
                  <a:pt x="651" y="326"/>
                </a:lnTo>
                <a:lnTo>
                  <a:pt x="651" y="322"/>
                </a:lnTo>
                <a:lnTo>
                  <a:pt x="651" y="322"/>
                </a:lnTo>
                <a:lnTo>
                  <a:pt x="650" y="316"/>
                </a:lnTo>
                <a:lnTo>
                  <a:pt x="650" y="310"/>
                </a:lnTo>
                <a:lnTo>
                  <a:pt x="653" y="306"/>
                </a:lnTo>
                <a:lnTo>
                  <a:pt x="653" y="306"/>
                </a:lnTo>
                <a:lnTo>
                  <a:pt x="654" y="305"/>
                </a:lnTo>
                <a:lnTo>
                  <a:pt x="654" y="302"/>
                </a:lnTo>
                <a:lnTo>
                  <a:pt x="654" y="298"/>
                </a:lnTo>
                <a:lnTo>
                  <a:pt x="653" y="295"/>
                </a:lnTo>
                <a:lnTo>
                  <a:pt x="653" y="293"/>
                </a:lnTo>
                <a:lnTo>
                  <a:pt x="654" y="292"/>
                </a:lnTo>
                <a:lnTo>
                  <a:pt x="654" y="292"/>
                </a:lnTo>
                <a:close/>
                <a:moveTo>
                  <a:pt x="538" y="534"/>
                </a:moveTo>
                <a:lnTo>
                  <a:pt x="538" y="534"/>
                </a:lnTo>
                <a:lnTo>
                  <a:pt x="530" y="532"/>
                </a:lnTo>
                <a:lnTo>
                  <a:pt x="522" y="529"/>
                </a:lnTo>
                <a:lnTo>
                  <a:pt x="515" y="527"/>
                </a:lnTo>
                <a:lnTo>
                  <a:pt x="511" y="525"/>
                </a:lnTo>
                <a:lnTo>
                  <a:pt x="511" y="525"/>
                </a:lnTo>
                <a:lnTo>
                  <a:pt x="511" y="527"/>
                </a:lnTo>
                <a:lnTo>
                  <a:pt x="511" y="529"/>
                </a:lnTo>
                <a:lnTo>
                  <a:pt x="515" y="539"/>
                </a:lnTo>
                <a:lnTo>
                  <a:pt x="519" y="549"/>
                </a:lnTo>
                <a:lnTo>
                  <a:pt x="519" y="554"/>
                </a:lnTo>
                <a:lnTo>
                  <a:pt x="518" y="558"/>
                </a:lnTo>
                <a:lnTo>
                  <a:pt x="518" y="558"/>
                </a:lnTo>
                <a:lnTo>
                  <a:pt x="518" y="561"/>
                </a:lnTo>
                <a:lnTo>
                  <a:pt x="519" y="564"/>
                </a:lnTo>
                <a:lnTo>
                  <a:pt x="525" y="572"/>
                </a:lnTo>
                <a:lnTo>
                  <a:pt x="533" y="579"/>
                </a:lnTo>
                <a:lnTo>
                  <a:pt x="539" y="582"/>
                </a:lnTo>
                <a:lnTo>
                  <a:pt x="539" y="582"/>
                </a:lnTo>
                <a:lnTo>
                  <a:pt x="543" y="582"/>
                </a:lnTo>
                <a:lnTo>
                  <a:pt x="545" y="579"/>
                </a:lnTo>
                <a:lnTo>
                  <a:pt x="546" y="576"/>
                </a:lnTo>
                <a:lnTo>
                  <a:pt x="549" y="576"/>
                </a:lnTo>
                <a:lnTo>
                  <a:pt x="549" y="576"/>
                </a:lnTo>
                <a:lnTo>
                  <a:pt x="550" y="575"/>
                </a:lnTo>
                <a:lnTo>
                  <a:pt x="552" y="574"/>
                </a:lnTo>
                <a:lnTo>
                  <a:pt x="552" y="568"/>
                </a:lnTo>
                <a:lnTo>
                  <a:pt x="552" y="568"/>
                </a:lnTo>
                <a:lnTo>
                  <a:pt x="552" y="566"/>
                </a:lnTo>
                <a:lnTo>
                  <a:pt x="553" y="566"/>
                </a:lnTo>
                <a:lnTo>
                  <a:pt x="556" y="568"/>
                </a:lnTo>
                <a:lnTo>
                  <a:pt x="558" y="569"/>
                </a:lnTo>
                <a:lnTo>
                  <a:pt x="562" y="569"/>
                </a:lnTo>
                <a:lnTo>
                  <a:pt x="562" y="569"/>
                </a:lnTo>
                <a:lnTo>
                  <a:pt x="562" y="568"/>
                </a:lnTo>
                <a:lnTo>
                  <a:pt x="563" y="566"/>
                </a:lnTo>
                <a:lnTo>
                  <a:pt x="563" y="559"/>
                </a:lnTo>
                <a:lnTo>
                  <a:pt x="563" y="555"/>
                </a:lnTo>
                <a:lnTo>
                  <a:pt x="565" y="552"/>
                </a:lnTo>
                <a:lnTo>
                  <a:pt x="566" y="552"/>
                </a:lnTo>
                <a:lnTo>
                  <a:pt x="566" y="552"/>
                </a:lnTo>
                <a:lnTo>
                  <a:pt x="567" y="551"/>
                </a:lnTo>
                <a:lnTo>
                  <a:pt x="569" y="549"/>
                </a:lnTo>
                <a:lnTo>
                  <a:pt x="569" y="542"/>
                </a:lnTo>
                <a:lnTo>
                  <a:pt x="565" y="528"/>
                </a:lnTo>
                <a:lnTo>
                  <a:pt x="565" y="528"/>
                </a:lnTo>
                <a:lnTo>
                  <a:pt x="563" y="527"/>
                </a:lnTo>
                <a:lnTo>
                  <a:pt x="562" y="525"/>
                </a:lnTo>
                <a:lnTo>
                  <a:pt x="555" y="528"/>
                </a:lnTo>
                <a:lnTo>
                  <a:pt x="546" y="531"/>
                </a:lnTo>
                <a:lnTo>
                  <a:pt x="538" y="534"/>
                </a:lnTo>
                <a:lnTo>
                  <a:pt x="538" y="53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0" name="Freeform 338">
            <a:extLst>
              <a:ext uri="{FF2B5EF4-FFF2-40B4-BE49-F238E27FC236}">
                <a16:creationId xmlns:a16="http://schemas.microsoft.com/office/drawing/2014/main" id="{C406DFDA-D81C-78A7-A561-15BB45326388}"/>
              </a:ext>
            </a:extLst>
          </p:cNvPr>
          <p:cNvSpPr>
            <a:spLocks noEditPoints="1"/>
          </p:cNvSpPr>
          <p:nvPr/>
        </p:nvSpPr>
        <p:spPr bwMode="gray">
          <a:xfrm>
            <a:off x="5856725" y="9759176"/>
            <a:ext cx="190200" cy="705936"/>
          </a:xfrm>
          <a:custGeom>
            <a:avLst/>
            <a:gdLst/>
            <a:ahLst/>
            <a:cxnLst>
              <a:cxn ang="0">
                <a:pos x="114" y="115"/>
              </a:cxn>
              <a:cxn ang="0">
                <a:pos x="104" y="120"/>
              </a:cxn>
              <a:cxn ang="0">
                <a:pos x="92" y="114"/>
              </a:cxn>
              <a:cxn ang="0">
                <a:pos x="87" y="124"/>
              </a:cxn>
              <a:cxn ang="0">
                <a:pos x="78" y="135"/>
              </a:cxn>
              <a:cxn ang="0">
                <a:pos x="67" y="155"/>
              </a:cxn>
              <a:cxn ang="0">
                <a:pos x="30" y="177"/>
              </a:cxn>
              <a:cxn ang="0">
                <a:pos x="14" y="189"/>
              </a:cxn>
              <a:cxn ang="0">
                <a:pos x="5" y="198"/>
              </a:cxn>
              <a:cxn ang="0">
                <a:pos x="0" y="214"/>
              </a:cxn>
              <a:cxn ang="0">
                <a:pos x="8" y="219"/>
              </a:cxn>
              <a:cxn ang="0">
                <a:pos x="20" y="224"/>
              </a:cxn>
              <a:cxn ang="0">
                <a:pos x="28" y="226"/>
              </a:cxn>
              <a:cxn ang="0">
                <a:pos x="48" y="226"/>
              </a:cxn>
              <a:cxn ang="0">
                <a:pos x="64" y="212"/>
              </a:cxn>
              <a:cxn ang="0">
                <a:pos x="68" y="201"/>
              </a:cxn>
              <a:cxn ang="0">
                <a:pos x="77" y="185"/>
              </a:cxn>
              <a:cxn ang="0">
                <a:pos x="94" y="174"/>
              </a:cxn>
              <a:cxn ang="0">
                <a:pos x="102" y="172"/>
              </a:cxn>
              <a:cxn ang="0">
                <a:pos x="99" y="162"/>
              </a:cxn>
              <a:cxn ang="0">
                <a:pos x="109" y="152"/>
              </a:cxn>
              <a:cxn ang="0">
                <a:pos x="112" y="144"/>
              </a:cxn>
              <a:cxn ang="0">
                <a:pos x="122" y="130"/>
              </a:cxn>
              <a:cxn ang="0">
                <a:pos x="122" y="118"/>
              </a:cxn>
              <a:cxn ang="0">
                <a:pos x="178" y="59"/>
              </a:cxn>
              <a:cxn ang="0">
                <a:pos x="168" y="59"/>
              </a:cxn>
              <a:cxn ang="0">
                <a:pos x="155" y="54"/>
              </a:cxn>
              <a:cxn ang="0">
                <a:pos x="152" y="43"/>
              </a:cxn>
              <a:cxn ang="0">
                <a:pos x="146" y="34"/>
              </a:cxn>
              <a:cxn ang="0">
                <a:pos x="145" y="41"/>
              </a:cxn>
              <a:cxn ang="0">
                <a:pos x="142" y="43"/>
              </a:cxn>
              <a:cxn ang="0">
                <a:pos x="136" y="40"/>
              </a:cxn>
              <a:cxn ang="0">
                <a:pos x="134" y="30"/>
              </a:cxn>
              <a:cxn ang="0">
                <a:pos x="126" y="14"/>
              </a:cxn>
              <a:cxn ang="0">
                <a:pos x="119" y="4"/>
              </a:cxn>
              <a:cxn ang="0">
                <a:pos x="105" y="2"/>
              </a:cxn>
              <a:cxn ang="0">
                <a:pos x="112" y="17"/>
              </a:cxn>
              <a:cxn ang="0">
                <a:pos x="124" y="29"/>
              </a:cxn>
              <a:cxn ang="0">
                <a:pos x="129" y="40"/>
              </a:cxn>
              <a:cxn ang="0">
                <a:pos x="134" y="44"/>
              </a:cxn>
              <a:cxn ang="0">
                <a:pos x="131" y="66"/>
              </a:cxn>
              <a:cxn ang="0">
                <a:pos x="116" y="80"/>
              </a:cxn>
              <a:cxn ang="0">
                <a:pos x="122" y="90"/>
              </a:cxn>
              <a:cxn ang="0">
                <a:pos x="141" y="103"/>
              </a:cxn>
              <a:cxn ang="0">
                <a:pos x="134" y="123"/>
              </a:cxn>
              <a:cxn ang="0">
                <a:pos x="138" y="127"/>
              </a:cxn>
              <a:cxn ang="0">
                <a:pos x="151" y="125"/>
              </a:cxn>
              <a:cxn ang="0">
                <a:pos x="166" y="103"/>
              </a:cxn>
              <a:cxn ang="0">
                <a:pos x="171" y="88"/>
              </a:cxn>
              <a:cxn ang="0">
                <a:pos x="176" y="83"/>
              </a:cxn>
              <a:cxn ang="0">
                <a:pos x="183" y="80"/>
              </a:cxn>
              <a:cxn ang="0">
                <a:pos x="189" y="73"/>
              </a:cxn>
              <a:cxn ang="0">
                <a:pos x="192" y="63"/>
              </a:cxn>
              <a:cxn ang="0">
                <a:pos x="193" y="54"/>
              </a:cxn>
              <a:cxn ang="0">
                <a:pos x="178" y="59"/>
              </a:cxn>
            </a:cxnLst>
            <a:rect l="0" t="0" r="r" b="b"/>
            <a:pathLst>
              <a:path w="195" h="229">
                <a:moveTo>
                  <a:pt x="121" y="115"/>
                </a:moveTo>
                <a:lnTo>
                  <a:pt x="121" y="115"/>
                </a:lnTo>
                <a:lnTo>
                  <a:pt x="116" y="115"/>
                </a:lnTo>
                <a:lnTo>
                  <a:pt x="114" y="115"/>
                </a:lnTo>
                <a:lnTo>
                  <a:pt x="108" y="120"/>
                </a:lnTo>
                <a:lnTo>
                  <a:pt x="108" y="120"/>
                </a:lnTo>
                <a:lnTo>
                  <a:pt x="105" y="120"/>
                </a:lnTo>
                <a:lnTo>
                  <a:pt x="104" y="120"/>
                </a:lnTo>
                <a:lnTo>
                  <a:pt x="99" y="115"/>
                </a:lnTo>
                <a:lnTo>
                  <a:pt x="97" y="113"/>
                </a:lnTo>
                <a:lnTo>
                  <a:pt x="94" y="113"/>
                </a:lnTo>
                <a:lnTo>
                  <a:pt x="92" y="114"/>
                </a:lnTo>
                <a:lnTo>
                  <a:pt x="92" y="114"/>
                </a:lnTo>
                <a:lnTo>
                  <a:pt x="88" y="117"/>
                </a:lnTo>
                <a:lnTo>
                  <a:pt x="88" y="120"/>
                </a:lnTo>
                <a:lnTo>
                  <a:pt x="87" y="124"/>
                </a:lnTo>
                <a:lnTo>
                  <a:pt x="84" y="127"/>
                </a:lnTo>
                <a:lnTo>
                  <a:pt x="84" y="127"/>
                </a:lnTo>
                <a:lnTo>
                  <a:pt x="79" y="131"/>
                </a:lnTo>
                <a:lnTo>
                  <a:pt x="78" y="135"/>
                </a:lnTo>
                <a:lnTo>
                  <a:pt x="75" y="141"/>
                </a:lnTo>
                <a:lnTo>
                  <a:pt x="71" y="150"/>
                </a:lnTo>
                <a:lnTo>
                  <a:pt x="71" y="150"/>
                </a:lnTo>
                <a:lnTo>
                  <a:pt x="67" y="155"/>
                </a:lnTo>
                <a:lnTo>
                  <a:pt x="61" y="160"/>
                </a:lnTo>
                <a:lnTo>
                  <a:pt x="47" y="167"/>
                </a:lnTo>
                <a:lnTo>
                  <a:pt x="34" y="174"/>
                </a:lnTo>
                <a:lnTo>
                  <a:pt x="30" y="177"/>
                </a:lnTo>
                <a:lnTo>
                  <a:pt x="27" y="179"/>
                </a:lnTo>
                <a:lnTo>
                  <a:pt x="27" y="179"/>
                </a:lnTo>
                <a:lnTo>
                  <a:pt x="21" y="184"/>
                </a:lnTo>
                <a:lnTo>
                  <a:pt x="14" y="189"/>
                </a:lnTo>
                <a:lnTo>
                  <a:pt x="8" y="194"/>
                </a:lnTo>
                <a:lnTo>
                  <a:pt x="7" y="197"/>
                </a:lnTo>
                <a:lnTo>
                  <a:pt x="5" y="198"/>
                </a:lnTo>
                <a:lnTo>
                  <a:pt x="5" y="198"/>
                </a:lnTo>
                <a:lnTo>
                  <a:pt x="4" y="202"/>
                </a:lnTo>
                <a:lnTo>
                  <a:pt x="1" y="206"/>
                </a:lnTo>
                <a:lnTo>
                  <a:pt x="0" y="211"/>
                </a:lnTo>
                <a:lnTo>
                  <a:pt x="0" y="214"/>
                </a:lnTo>
                <a:lnTo>
                  <a:pt x="1" y="215"/>
                </a:lnTo>
                <a:lnTo>
                  <a:pt x="1" y="215"/>
                </a:lnTo>
                <a:lnTo>
                  <a:pt x="5" y="218"/>
                </a:lnTo>
                <a:lnTo>
                  <a:pt x="8" y="219"/>
                </a:lnTo>
                <a:lnTo>
                  <a:pt x="13" y="219"/>
                </a:lnTo>
                <a:lnTo>
                  <a:pt x="17" y="222"/>
                </a:lnTo>
                <a:lnTo>
                  <a:pt x="17" y="222"/>
                </a:lnTo>
                <a:lnTo>
                  <a:pt x="20" y="224"/>
                </a:lnTo>
                <a:lnTo>
                  <a:pt x="23" y="225"/>
                </a:lnTo>
                <a:lnTo>
                  <a:pt x="25" y="225"/>
                </a:lnTo>
                <a:lnTo>
                  <a:pt x="28" y="226"/>
                </a:lnTo>
                <a:lnTo>
                  <a:pt x="28" y="226"/>
                </a:lnTo>
                <a:lnTo>
                  <a:pt x="30" y="228"/>
                </a:lnTo>
                <a:lnTo>
                  <a:pt x="31" y="229"/>
                </a:lnTo>
                <a:lnTo>
                  <a:pt x="38" y="229"/>
                </a:lnTo>
                <a:lnTo>
                  <a:pt x="48" y="226"/>
                </a:lnTo>
                <a:lnTo>
                  <a:pt x="52" y="224"/>
                </a:lnTo>
                <a:lnTo>
                  <a:pt x="57" y="219"/>
                </a:lnTo>
                <a:lnTo>
                  <a:pt x="57" y="219"/>
                </a:lnTo>
                <a:lnTo>
                  <a:pt x="64" y="212"/>
                </a:lnTo>
                <a:lnTo>
                  <a:pt x="65" y="208"/>
                </a:lnTo>
                <a:lnTo>
                  <a:pt x="65" y="204"/>
                </a:lnTo>
                <a:lnTo>
                  <a:pt x="68" y="201"/>
                </a:lnTo>
                <a:lnTo>
                  <a:pt x="68" y="201"/>
                </a:lnTo>
                <a:lnTo>
                  <a:pt x="71" y="198"/>
                </a:lnTo>
                <a:lnTo>
                  <a:pt x="72" y="194"/>
                </a:lnTo>
                <a:lnTo>
                  <a:pt x="77" y="185"/>
                </a:lnTo>
                <a:lnTo>
                  <a:pt x="77" y="185"/>
                </a:lnTo>
                <a:lnTo>
                  <a:pt x="78" y="181"/>
                </a:lnTo>
                <a:lnTo>
                  <a:pt x="81" y="177"/>
                </a:lnTo>
                <a:lnTo>
                  <a:pt x="87" y="175"/>
                </a:lnTo>
                <a:lnTo>
                  <a:pt x="94" y="174"/>
                </a:lnTo>
                <a:lnTo>
                  <a:pt x="94" y="174"/>
                </a:lnTo>
                <a:lnTo>
                  <a:pt x="101" y="174"/>
                </a:lnTo>
                <a:lnTo>
                  <a:pt x="101" y="172"/>
                </a:lnTo>
                <a:lnTo>
                  <a:pt x="102" y="172"/>
                </a:lnTo>
                <a:lnTo>
                  <a:pt x="101" y="169"/>
                </a:lnTo>
                <a:lnTo>
                  <a:pt x="99" y="165"/>
                </a:lnTo>
                <a:lnTo>
                  <a:pt x="99" y="165"/>
                </a:lnTo>
                <a:lnTo>
                  <a:pt x="99" y="162"/>
                </a:lnTo>
                <a:lnTo>
                  <a:pt x="101" y="161"/>
                </a:lnTo>
                <a:lnTo>
                  <a:pt x="104" y="158"/>
                </a:lnTo>
                <a:lnTo>
                  <a:pt x="108" y="155"/>
                </a:lnTo>
                <a:lnTo>
                  <a:pt x="109" y="152"/>
                </a:lnTo>
                <a:lnTo>
                  <a:pt x="109" y="150"/>
                </a:lnTo>
                <a:lnTo>
                  <a:pt x="109" y="150"/>
                </a:lnTo>
                <a:lnTo>
                  <a:pt x="111" y="147"/>
                </a:lnTo>
                <a:lnTo>
                  <a:pt x="112" y="144"/>
                </a:lnTo>
                <a:lnTo>
                  <a:pt x="118" y="140"/>
                </a:lnTo>
                <a:lnTo>
                  <a:pt x="122" y="134"/>
                </a:lnTo>
                <a:lnTo>
                  <a:pt x="122" y="131"/>
                </a:lnTo>
                <a:lnTo>
                  <a:pt x="122" y="130"/>
                </a:lnTo>
                <a:lnTo>
                  <a:pt x="122" y="130"/>
                </a:lnTo>
                <a:lnTo>
                  <a:pt x="121" y="125"/>
                </a:lnTo>
                <a:lnTo>
                  <a:pt x="122" y="121"/>
                </a:lnTo>
                <a:lnTo>
                  <a:pt x="122" y="118"/>
                </a:lnTo>
                <a:lnTo>
                  <a:pt x="121" y="115"/>
                </a:lnTo>
                <a:lnTo>
                  <a:pt x="121" y="115"/>
                </a:lnTo>
                <a:close/>
                <a:moveTo>
                  <a:pt x="178" y="59"/>
                </a:moveTo>
                <a:lnTo>
                  <a:pt x="178" y="59"/>
                </a:lnTo>
                <a:lnTo>
                  <a:pt x="176" y="60"/>
                </a:lnTo>
                <a:lnTo>
                  <a:pt x="175" y="61"/>
                </a:lnTo>
                <a:lnTo>
                  <a:pt x="172" y="60"/>
                </a:lnTo>
                <a:lnTo>
                  <a:pt x="168" y="59"/>
                </a:lnTo>
                <a:lnTo>
                  <a:pt x="162" y="57"/>
                </a:lnTo>
                <a:lnTo>
                  <a:pt x="162" y="57"/>
                </a:lnTo>
                <a:lnTo>
                  <a:pt x="158" y="57"/>
                </a:lnTo>
                <a:lnTo>
                  <a:pt x="155" y="54"/>
                </a:lnTo>
                <a:lnTo>
                  <a:pt x="153" y="51"/>
                </a:lnTo>
                <a:lnTo>
                  <a:pt x="153" y="47"/>
                </a:lnTo>
                <a:lnTo>
                  <a:pt x="153" y="47"/>
                </a:lnTo>
                <a:lnTo>
                  <a:pt x="152" y="43"/>
                </a:lnTo>
                <a:lnTo>
                  <a:pt x="152" y="39"/>
                </a:lnTo>
                <a:lnTo>
                  <a:pt x="149" y="36"/>
                </a:lnTo>
                <a:lnTo>
                  <a:pt x="146" y="34"/>
                </a:lnTo>
                <a:lnTo>
                  <a:pt x="146" y="34"/>
                </a:lnTo>
                <a:lnTo>
                  <a:pt x="143" y="36"/>
                </a:lnTo>
                <a:lnTo>
                  <a:pt x="143" y="36"/>
                </a:lnTo>
                <a:lnTo>
                  <a:pt x="145" y="39"/>
                </a:lnTo>
                <a:lnTo>
                  <a:pt x="145" y="41"/>
                </a:lnTo>
                <a:lnTo>
                  <a:pt x="145" y="44"/>
                </a:lnTo>
                <a:lnTo>
                  <a:pt x="145" y="44"/>
                </a:lnTo>
                <a:lnTo>
                  <a:pt x="143" y="44"/>
                </a:lnTo>
                <a:lnTo>
                  <a:pt x="142" y="43"/>
                </a:lnTo>
                <a:lnTo>
                  <a:pt x="141" y="41"/>
                </a:lnTo>
                <a:lnTo>
                  <a:pt x="139" y="40"/>
                </a:lnTo>
                <a:lnTo>
                  <a:pt x="139" y="40"/>
                </a:lnTo>
                <a:lnTo>
                  <a:pt x="136" y="40"/>
                </a:lnTo>
                <a:lnTo>
                  <a:pt x="135" y="37"/>
                </a:lnTo>
                <a:lnTo>
                  <a:pt x="134" y="34"/>
                </a:lnTo>
                <a:lnTo>
                  <a:pt x="134" y="30"/>
                </a:lnTo>
                <a:lnTo>
                  <a:pt x="134" y="30"/>
                </a:lnTo>
                <a:lnTo>
                  <a:pt x="132" y="26"/>
                </a:lnTo>
                <a:lnTo>
                  <a:pt x="129" y="23"/>
                </a:lnTo>
                <a:lnTo>
                  <a:pt x="128" y="20"/>
                </a:lnTo>
                <a:lnTo>
                  <a:pt x="126" y="14"/>
                </a:lnTo>
                <a:lnTo>
                  <a:pt x="126" y="14"/>
                </a:lnTo>
                <a:lnTo>
                  <a:pt x="126" y="12"/>
                </a:lnTo>
                <a:lnTo>
                  <a:pt x="125" y="9"/>
                </a:lnTo>
                <a:lnTo>
                  <a:pt x="119" y="4"/>
                </a:lnTo>
                <a:lnTo>
                  <a:pt x="114" y="2"/>
                </a:lnTo>
                <a:lnTo>
                  <a:pt x="106" y="0"/>
                </a:lnTo>
                <a:lnTo>
                  <a:pt x="106" y="0"/>
                </a:lnTo>
                <a:lnTo>
                  <a:pt x="105" y="2"/>
                </a:lnTo>
                <a:lnTo>
                  <a:pt x="104" y="3"/>
                </a:lnTo>
                <a:lnTo>
                  <a:pt x="105" y="7"/>
                </a:lnTo>
                <a:lnTo>
                  <a:pt x="109" y="13"/>
                </a:lnTo>
                <a:lnTo>
                  <a:pt x="112" y="17"/>
                </a:lnTo>
                <a:lnTo>
                  <a:pt x="112" y="17"/>
                </a:lnTo>
                <a:lnTo>
                  <a:pt x="119" y="23"/>
                </a:lnTo>
                <a:lnTo>
                  <a:pt x="122" y="26"/>
                </a:lnTo>
                <a:lnTo>
                  <a:pt x="124" y="29"/>
                </a:lnTo>
                <a:lnTo>
                  <a:pt x="124" y="29"/>
                </a:lnTo>
                <a:lnTo>
                  <a:pt x="124" y="31"/>
                </a:lnTo>
                <a:lnTo>
                  <a:pt x="126" y="36"/>
                </a:lnTo>
                <a:lnTo>
                  <a:pt x="129" y="40"/>
                </a:lnTo>
                <a:lnTo>
                  <a:pt x="132" y="41"/>
                </a:lnTo>
                <a:lnTo>
                  <a:pt x="132" y="41"/>
                </a:lnTo>
                <a:lnTo>
                  <a:pt x="134" y="43"/>
                </a:lnTo>
                <a:lnTo>
                  <a:pt x="134" y="44"/>
                </a:lnTo>
                <a:lnTo>
                  <a:pt x="134" y="50"/>
                </a:lnTo>
                <a:lnTo>
                  <a:pt x="131" y="57"/>
                </a:lnTo>
                <a:lnTo>
                  <a:pt x="131" y="66"/>
                </a:lnTo>
                <a:lnTo>
                  <a:pt x="131" y="66"/>
                </a:lnTo>
                <a:lnTo>
                  <a:pt x="129" y="71"/>
                </a:lnTo>
                <a:lnTo>
                  <a:pt x="125" y="74"/>
                </a:lnTo>
                <a:lnTo>
                  <a:pt x="121" y="77"/>
                </a:lnTo>
                <a:lnTo>
                  <a:pt x="116" y="80"/>
                </a:lnTo>
                <a:lnTo>
                  <a:pt x="116" y="80"/>
                </a:lnTo>
                <a:lnTo>
                  <a:pt x="116" y="83"/>
                </a:lnTo>
                <a:lnTo>
                  <a:pt x="116" y="86"/>
                </a:lnTo>
                <a:lnTo>
                  <a:pt x="122" y="90"/>
                </a:lnTo>
                <a:lnTo>
                  <a:pt x="131" y="94"/>
                </a:lnTo>
                <a:lnTo>
                  <a:pt x="138" y="100"/>
                </a:lnTo>
                <a:lnTo>
                  <a:pt x="138" y="100"/>
                </a:lnTo>
                <a:lnTo>
                  <a:pt x="141" y="103"/>
                </a:lnTo>
                <a:lnTo>
                  <a:pt x="141" y="105"/>
                </a:lnTo>
                <a:lnTo>
                  <a:pt x="138" y="113"/>
                </a:lnTo>
                <a:lnTo>
                  <a:pt x="135" y="120"/>
                </a:lnTo>
                <a:lnTo>
                  <a:pt x="134" y="123"/>
                </a:lnTo>
                <a:lnTo>
                  <a:pt x="134" y="125"/>
                </a:lnTo>
                <a:lnTo>
                  <a:pt x="134" y="125"/>
                </a:lnTo>
                <a:lnTo>
                  <a:pt x="135" y="127"/>
                </a:lnTo>
                <a:lnTo>
                  <a:pt x="138" y="127"/>
                </a:lnTo>
                <a:lnTo>
                  <a:pt x="142" y="128"/>
                </a:lnTo>
                <a:lnTo>
                  <a:pt x="148" y="127"/>
                </a:lnTo>
                <a:lnTo>
                  <a:pt x="148" y="127"/>
                </a:lnTo>
                <a:lnTo>
                  <a:pt x="151" y="125"/>
                </a:lnTo>
                <a:lnTo>
                  <a:pt x="153" y="123"/>
                </a:lnTo>
                <a:lnTo>
                  <a:pt x="158" y="115"/>
                </a:lnTo>
                <a:lnTo>
                  <a:pt x="162" y="108"/>
                </a:lnTo>
                <a:lnTo>
                  <a:pt x="166" y="103"/>
                </a:lnTo>
                <a:lnTo>
                  <a:pt x="166" y="103"/>
                </a:lnTo>
                <a:lnTo>
                  <a:pt x="169" y="98"/>
                </a:lnTo>
                <a:lnTo>
                  <a:pt x="169" y="94"/>
                </a:lnTo>
                <a:lnTo>
                  <a:pt x="171" y="88"/>
                </a:lnTo>
                <a:lnTo>
                  <a:pt x="171" y="86"/>
                </a:lnTo>
                <a:lnTo>
                  <a:pt x="171" y="86"/>
                </a:lnTo>
                <a:lnTo>
                  <a:pt x="173" y="83"/>
                </a:lnTo>
                <a:lnTo>
                  <a:pt x="176" y="83"/>
                </a:lnTo>
                <a:lnTo>
                  <a:pt x="182" y="81"/>
                </a:lnTo>
                <a:lnTo>
                  <a:pt x="182" y="81"/>
                </a:lnTo>
                <a:lnTo>
                  <a:pt x="183" y="81"/>
                </a:lnTo>
                <a:lnTo>
                  <a:pt x="183" y="80"/>
                </a:lnTo>
                <a:lnTo>
                  <a:pt x="185" y="77"/>
                </a:lnTo>
                <a:lnTo>
                  <a:pt x="186" y="74"/>
                </a:lnTo>
                <a:lnTo>
                  <a:pt x="186" y="73"/>
                </a:lnTo>
                <a:lnTo>
                  <a:pt x="189" y="73"/>
                </a:lnTo>
                <a:lnTo>
                  <a:pt x="189" y="73"/>
                </a:lnTo>
                <a:lnTo>
                  <a:pt x="190" y="71"/>
                </a:lnTo>
                <a:lnTo>
                  <a:pt x="192" y="68"/>
                </a:lnTo>
                <a:lnTo>
                  <a:pt x="192" y="63"/>
                </a:lnTo>
                <a:lnTo>
                  <a:pt x="193" y="59"/>
                </a:lnTo>
                <a:lnTo>
                  <a:pt x="193" y="59"/>
                </a:lnTo>
                <a:lnTo>
                  <a:pt x="195" y="56"/>
                </a:lnTo>
                <a:lnTo>
                  <a:pt x="193" y="54"/>
                </a:lnTo>
                <a:lnTo>
                  <a:pt x="188" y="54"/>
                </a:lnTo>
                <a:lnTo>
                  <a:pt x="182" y="56"/>
                </a:lnTo>
                <a:lnTo>
                  <a:pt x="178" y="59"/>
                </a:lnTo>
                <a:lnTo>
                  <a:pt x="178" y="59"/>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1" name="Freeform 339">
            <a:extLst>
              <a:ext uri="{FF2B5EF4-FFF2-40B4-BE49-F238E27FC236}">
                <a16:creationId xmlns:a16="http://schemas.microsoft.com/office/drawing/2014/main" id="{82CE52C3-7D9C-23C5-B591-B6D39428F008}"/>
              </a:ext>
            </a:extLst>
          </p:cNvPr>
          <p:cNvSpPr>
            <a:spLocks/>
          </p:cNvSpPr>
          <p:nvPr/>
        </p:nvSpPr>
        <p:spPr bwMode="gray">
          <a:xfrm>
            <a:off x="4086407" y="5671529"/>
            <a:ext cx="220436" cy="440825"/>
          </a:xfrm>
          <a:custGeom>
            <a:avLst/>
            <a:gdLst/>
            <a:ahLst/>
            <a:cxnLst>
              <a:cxn ang="0">
                <a:pos x="214" y="86"/>
              </a:cxn>
              <a:cxn ang="0">
                <a:pos x="203" y="81"/>
              </a:cxn>
              <a:cxn ang="0">
                <a:pos x="183" y="70"/>
              </a:cxn>
              <a:cxn ang="0">
                <a:pos x="172" y="60"/>
              </a:cxn>
              <a:cxn ang="0">
                <a:pos x="159" y="52"/>
              </a:cxn>
              <a:cxn ang="0">
                <a:pos x="149" y="32"/>
              </a:cxn>
              <a:cxn ang="0">
                <a:pos x="132" y="27"/>
              </a:cxn>
              <a:cxn ang="0">
                <a:pos x="122" y="26"/>
              </a:cxn>
              <a:cxn ang="0">
                <a:pos x="116" y="9"/>
              </a:cxn>
              <a:cxn ang="0">
                <a:pos x="103" y="5"/>
              </a:cxn>
              <a:cxn ang="0">
                <a:pos x="92" y="2"/>
              </a:cxn>
              <a:cxn ang="0">
                <a:pos x="85" y="6"/>
              </a:cxn>
              <a:cxn ang="0">
                <a:pos x="81" y="10"/>
              </a:cxn>
              <a:cxn ang="0">
                <a:pos x="69" y="19"/>
              </a:cxn>
              <a:cxn ang="0">
                <a:pos x="64" y="27"/>
              </a:cxn>
              <a:cxn ang="0">
                <a:pos x="52" y="25"/>
              </a:cxn>
              <a:cxn ang="0">
                <a:pos x="41" y="22"/>
              </a:cxn>
              <a:cxn ang="0">
                <a:pos x="25" y="7"/>
              </a:cxn>
              <a:cxn ang="0">
                <a:pos x="10" y="7"/>
              </a:cxn>
              <a:cxn ang="0">
                <a:pos x="4" y="15"/>
              </a:cxn>
              <a:cxn ang="0">
                <a:pos x="12" y="12"/>
              </a:cxn>
              <a:cxn ang="0">
                <a:pos x="21" y="25"/>
              </a:cxn>
              <a:cxn ang="0">
                <a:pos x="28" y="29"/>
              </a:cxn>
              <a:cxn ang="0">
                <a:pos x="32" y="36"/>
              </a:cxn>
              <a:cxn ang="0">
                <a:pos x="20" y="40"/>
              </a:cxn>
              <a:cxn ang="0">
                <a:pos x="2" y="36"/>
              </a:cxn>
              <a:cxn ang="0">
                <a:pos x="0" y="44"/>
              </a:cxn>
              <a:cxn ang="0">
                <a:pos x="4" y="53"/>
              </a:cxn>
              <a:cxn ang="0">
                <a:pos x="5" y="63"/>
              </a:cxn>
              <a:cxn ang="0">
                <a:pos x="7" y="64"/>
              </a:cxn>
              <a:cxn ang="0">
                <a:pos x="14" y="67"/>
              </a:cxn>
              <a:cxn ang="0">
                <a:pos x="18" y="80"/>
              </a:cxn>
              <a:cxn ang="0">
                <a:pos x="18" y="101"/>
              </a:cxn>
              <a:cxn ang="0">
                <a:pos x="31" y="99"/>
              </a:cxn>
              <a:cxn ang="0">
                <a:pos x="45" y="89"/>
              </a:cxn>
              <a:cxn ang="0">
                <a:pos x="56" y="87"/>
              </a:cxn>
              <a:cxn ang="0">
                <a:pos x="75" y="87"/>
              </a:cxn>
              <a:cxn ang="0">
                <a:pos x="86" y="93"/>
              </a:cxn>
              <a:cxn ang="0">
                <a:pos x="91" y="96"/>
              </a:cxn>
              <a:cxn ang="0">
                <a:pos x="106" y="99"/>
              </a:cxn>
              <a:cxn ang="0">
                <a:pos x="111" y="104"/>
              </a:cxn>
              <a:cxn ang="0">
                <a:pos x="118" y="108"/>
              </a:cxn>
              <a:cxn ang="0">
                <a:pos x="126" y="116"/>
              </a:cxn>
              <a:cxn ang="0">
                <a:pos x="138" y="117"/>
              </a:cxn>
              <a:cxn ang="0">
                <a:pos x="142" y="137"/>
              </a:cxn>
              <a:cxn ang="0">
                <a:pos x="153" y="138"/>
              </a:cxn>
              <a:cxn ang="0">
                <a:pos x="157" y="143"/>
              </a:cxn>
              <a:cxn ang="0">
                <a:pos x="169" y="134"/>
              </a:cxn>
              <a:cxn ang="0">
                <a:pos x="179" y="128"/>
              </a:cxn>
              <a:cxn ang="0">
                <a:pos x="192" y="121"/>
              </a:cxn>
              <a:cxn ang="0">
                <a:pos x="202" y="106"/>
              </a:cxn>
              <a:cxn ang="0">
                <a:pos x="207" y="103"/>
              </a:cxn>
              <a:cxn ang="0">
                <a:pos x="220" y="100"/>
              </a:cxn>
            </a:cxnLst>
            <a:rect l="0" t="0" r="r" b="b"/>
            <a:pathLst>
              <a:path w="226" h="143">
                <a:moveTo>
                  <a:pt x="224" y="90"/>
                </a:moveTo>
                <a:lnTo>
                  <a:pt x="224" y="90"/>
                </a:lnTo>
                <a:lnTo>
                  <a:pt x="219" y="87"/>
                </a:lnTo>
                <a:lnTo>
                  <a:pt x="214" y="86"/>
                </a:lnTo>
                <a:lnTo>
                  <a:pt x="210" y="86"/>
                </a:lnTo>
                <a:lnTo>
                  <a:pt x="210" y="86"/>
                </a:lnTo>
                <a:lnTo>
                  <a:pt x="207" y="84"/>
                </a:lnTo>
                <a:lnTo>
                  <a:pt x="203" y="81"/>
                </a:lnTo>
                <a:lnTo>
                  <a:pt x="199" y="77"/>
                </a:lnTo>
                <a:lnTo>
                  <a:pt x="194" y="74"/>
                </a:lnTo>
                <a:lnTo>
                  <a:pt x="194" y="74"/>
                </a:lnTo>
                <a:lnTo>
                  <a:pt x="183" y="70"/>
                </a:lnTo>
                <a:lnTo>
                  <a:pt x="179" y="67"/>
                </a:lnTo>
                <a:lnTo>
                  <a:pt x="176" y="64"/>
                </a:lnTo>
                <a:lnTo>
                  <a:pt x="176" y="64"/>
                </a:lnTo>
                <a:lnTo>
                  <a:pt x="172" y="60"/>
                </a:lnTo>
                <a:lnTo>
                  <a:pt x="166" y="57"/>
                </a:lnTo>
                <a:lnTo>
                  <a:pt x="162" y="54"/>
                </a:lnTo>
                <a:lnTo>
                  <a:pt x="159" y="52"/>
                </a:lnTo>
                <a:lnTo>
                  <a:pt x="159" y="52"/>
                </a:lnTo>
                <a:lnTo>
                  <a:pt x="156" y="46"/>
                </a:lnTo>
                <a:lnTo>
                  <a:pt x="152" y="39"/>
                </a:lnTo>
                <a:lnTo>
                  <a:pt x="152" y="39"/>
                </a:lnTo>
                <a:lnTo>
                  <a:pt x="149" y="32"/>
                </a:lnTo>
                <a:lnTo>
                  <a:pt x="148" y="29"/>
                </a:lnTo>
                <a:lnTo>
                  <a:pt x="146" y="29"/>
                </a:lnTo>
                <a:lnTo>
                  <a:pt x="146" y="29"/>
                </a:lnTo>
                <a:lnTo>
                  <a:pt x="132" y="27"/>
                </a:lnTo>
                <a:lnTo>
                  <a:pt x="125" y="27"/>
                </a:lnTo>
                <a:lnTo>
                  <a:pt x="122" y="26"/>
                </a:lnTo>
                <a:lnTo>
                  <a:pt x="122" y="26"/>
                </a:lnTo>
                <a:lnTo>
                  <a:pt x="122" y="26"/>
                </a:lnTo>
                <a:lnTo>
                  <a:pt x="121" y="16"/>
                </a:lnTo>
                <a:lnTo>
                  <a:pt x="119" y="10"/>
                </a:lnTo>
                <a:lnTo>
                  <a:pt x="118" y="9"/>
                </a:lnTo>
                <a:lnTo>
                  <a:pt x="116" y="9"/>
                </a:lnTo>
                <a:lnTo>
                  <a:pt x="116" y="9"/>
                </a:lnTo>
                <a:lnTo>
                  <a:pt x="109" y="6"/>
                </a:lnTo>
                <a:lnTo>
                  <a:pt x="103" y="5"/>
                </a:lnTo>
                <a:lnTo>
                  <a:pt x="103" y="5"/>
                </a:lnTo>
                <a:lnTo>
                  <a:pt x="98" y="0"/>
                </a:lnTo>
                <a:lnTo>
                  <a:pt x="95" y="0"/>
                </a:lnTo>
                <a:lnTo>
                  <a:pt x="92" y="2"/>
                </a:lnTo>
                <a:lnTo>
                  <a:pt x="92" y="2"/>
                </a:lnTo>
                <a:lnTo>
                  <a:pt x="89" y="3"/>
                </a:lnTo>
                <a:lnTo>
                  <a:pt x="86" y="5"/>
                </a:lnTo>
                <a:lnTo>
                  <a:pt x="86" y="5"/>
                </a:lnTo>
                <a:lnTo>
                  <a:pt x="85" y="6"/>
                </a:lnTo>
                <a:lnTo>
                  <a:pt x="84" y="7"/>
                </a:lnTo>
                <a:lnTo>
                  <a:pt x="82" y="10"/>
                </a:lnTo>
                <a:lnTo>
                  <a:pt x="81" y="10"/>
                </a:lnTo>
                <a:lnTo>
                  <a:pt x="81" y="10"/>
                </a:lnTo>
                <a:lnTo>
                  <a:pt x="76" y="12"/>
                </a:lnTo>
                <a:lnTo>
                  <a:pt x="72" y="13"/>
                </a:lnTo>
                <a:lnTo>
                  <a:pt x="69" y="16"/>
                </a:lnTo>
                <a:lnTo>
                  <a:pt x="69" y="19"/>
                </a:lnTo>
                <a:lnTo>
                  <a:pt x="69" y="19"/>
                </a:lnTo>
                <a:lnTo>
                  <a:pt x="68" y="25"/>
                </a:lnTo>
                <a:lnTo>
                  <a:pt x="66" y="26"/>
                </a:lnTo>
                <a:lnTo>
                  <a:pt x="64" y="27"/>
                </a:lnTo>
                <a:lnTo>
                  <a:pt x="64" y="27"/>
                </a:lnTo>
                <a:lnTo>
                  <a:pt x="58" y="26"/>
                </a:lnTo>
                <a:lnTo>
                  <a:pt x="52" y="25"/>
                </a:lnTo>
                <a:lnTo>
                  <a:pt x="52" y="25"/>
                </a:lnTo>
                <a:lnTo>
                  <a:pt x="51" y="25"/>
                </a:lnTo>
                <a:lnTo>
                  <a:pt x="48" y="26"/>
                </a:lnTo>
                <a:lnTo>
                  <a:pt x="44" y="25"/>
                </a:lnTo>
                <a:lnTo>
                  <a:pt x="41" y="22"/>
                </a:lnTo>
                <a:lnTo>
                  <a:pt x="41" y="22"/>
                </a:lnTo>
                <a:lnTo>
                  <a:pt x="35" y="16"/>
                </a:lnTo>
                <a:lnTo>
                  <a:pt x="31" y="10"/>
                </a:lnTo>
                <a:lnTo>
                  <a:pt x="25" y="7"/>
                </a:lnTo>
                <a:lnTo>
                  <a:pt x="21" y="6"/>
                </a:lnTo>
                <a:lnTo>
                  <a:pt x="21" y="6"/>
                </a:lnTo>
                <a:lnTo>
                  <a:pt x="15" y="6"/>
                </a:lnTo>
                <a:lnTo>
                  <a:pt x="10" y="7"/>
                </a:lnTo>
                <a:lnTo>
                  <a:pt x="7" y="9"/>
                </a:lnTo>
                <a:lnTo>
                  <a:pt x="5" y="10"/>
                </a:lnTo>
                <a:lnTo>
                  <a:pt x="4" y="12"/>
                </a:lnTo>
                <a:lnTo>
                  <a:pt x="4" y="15"/>
                </a:lnTo>
                <a:lnTo>
                  <a:pt x="4" y="15"/>
                </a:lnTo>
                <a:lnTo>
                  <a:pt x="7" y="13"/>
                </a:lnTo>
                <a:lnTo>
                  <a:pt x="12" y="12"/>
                </a:lnTo>
                <a:lnTo>
                  <a:pt x="12" y="12"/>
                </a:lnTo>
                <a:lnTo>
                  <a:pt x="15" y="13"/>
                </a:lnTo>
                <a:lnTo>
                  <a:pt x="18" y="15"/>
                </a:lnTo>
                <a:lnTo>
                  <a:pt x="20" y="20"/>
                </a:lnTo>
                <a:lnTo>
                  <a:pt x="21" y="25"/>
                </a:lnTo>
                <a:lnTo>
                  <a:pt x="22" y="26"/>
                </a:lnTo>
                <a:lnTo>
                  <a:pt x="24" y="27"/>
                </a:lnTo>
                <a:lnTo>
                  <a:pt x="24" y="27"/>
                </a:lnTo>
                <a:lnTo>
                  <a:pt x="28" y="29"/>
                </a:lnTo>
                <a:lnTo>
                  <a:pt x="32" y="32"/>
                </a:lnTo>
                <a:lnTo>
                  <a:pt x="34" y="34"/>
                </a:lnTo>
                <a:lnTo>
                  <a:pt x="34" y="36"/>
                </a:lnTo>
                <a:lnTo>
                  <a:pt x="32" y="36"/>
                </a:lnTo>
                <a:lnTo>
                  <a:pt x="32" y="36"/>
                </a:lnTo>
                <a:lnTo>
                  <a:pt x="28" y="37"/>
                </a:lnTo>
                <a:lnTo>
                  <a:pt x="24" y="39"/>
                </a:lnTo>
                <a:lnTo>
                  <a:pt x="20" y="40"/>
                </a:lnTo>
                <a:lnTo>
                  <a:pt x="15" y="40"/>
                </a:lnTo>
                <a:lnTo>
                  <a:pt x="15" y="40"/>
                </a:lnTo>
                <a:lnTo>
                  <a:pt x="7" y="36"/>
                </a:lnTo>
                <a:lnTo>
                  <a:pt x="2" y="36"/>
                </a:lnTo>
                <a:lnTo>
                  <a:pt x="2" y="37"/>
                </a:lnTo>
                <a:lnTo>
                  <a:pt x="1" y="40"/>
                </a:lnTo>
                <a:lnTo>
                  <a:pt x="1" y="40"/>
                </a:lnTo>
                <a:lnTo>
                  <a:pt x="0" y="44"/>
                </a:lnTo>
                <a:lnTo>
                  <a:pt x="0" y="49"/>
                </a:lnTo>
                <a:lnTo>
                  <a:pt x="0" y="52"/>
                </a:lnTo>
                <a:lnTo>
                  <a:pt x="4" y="53"/>
                </a:lnTo>
                <a:lnTo>
                  <a:pt x="4" y="53"/>
                </a:lnTo>
                <a:lnTo>
                  <a:pt x="8" y="53"/>
                </a:lnTo>
                <a:lnTo>
                  <a:pt x="10" y="56"/>
                </a:lnTo>
                <a:lnTo>
                  <a:pt x="8" y="59"/>
                </a:lnTo>
                <a:lnTo>
                  <a:pt x="5" y="63"/>
                </a:lnTo>
                <a:lnTo>
                  <a:pt x="5" y="63"/>
                </a:lnTo>
                <a:lnTo>
                  <a:pt x="4" y="64"/>
                </a:lnTo>
                <a:lnTo>
                  <a:pt x="4" y="64"/>
                </a:lnTo>
                <a:lnTo>
                  <a:pt x="7" y="64"/>
                </a:lnTo>
                <a:lnTo>
                  <a:pt x="11" y="64"/>
                </a:lnTo>
                <a:lnTo>
                  <a:pt x="14" y="66"/>
                </a:lnTo>
                <a:lnTo>
                  <a:pt x="14" y="67"/>
                </a:lnTo>
                <a:lnTo>
                  <a:pt x="14" y="67"/>
                </a:lnTo>
                <a:lnTo>
                  <a:pt x="15" y="70"/>
                </a:lnTo>
                <a:lnTo>
                  <a:pt x="17" y="71"/>
                </a:lnTo>
                <a:lnTo>
                  <a:pt x="18" y="74"/>
                </a:lnTo>
                <a:lnTo>
                  <a:pt x="18" y="80"/>
                </a:lnTo>
                <a:lnTo>
                  <a:pt x="18" y="80"/>
                </a:lnTo>
                <a:lnTo>
                  <a:pt x="17" y="90"/>
                </a:lnTo>
                <a:lnTo>
                  <a:pt x="18" y="101"/>
                </a:lnTo>
                <a:lnTo>
                  <a:pt x="18" y="101"/>
                </a:lnTo>
                <a:lnTo>
                  <a:pt x="25" y="100"/>
                </a:lnTo>
                <a:lnTo>
                  <a:pt x="28" y="100"/>
                </a:lnTo>
                <a:lnTo>
                  <a:pt x="31" y="99"/>
                </a:lnTo>
                <a:lnTo>
                  <a:pt x="31" y="99"/>
                </a:lnTo>
                <a:lnTo>
                  <a:pt x="37" y="93"/>
                </a:lnTo>
                <a:lnTo>
                  <a:pt x="41" y="90"/>
                </a:lnTo>
                <a:lnTo>
                  <a:pt x="45" y="89"/>
                </a:lnTo>
                <a:lnTo>
                  <a:pt x="45" y="89"/>
                </a:lnTo>
                <a:lnTo>
                  <a:pt x="51" y="89"/>
                </a:lnTo>
                <a:lnTo>
                  <a:pt x="54" y="89"/>
                </a:lnTo>
                <a:lnTo>
                  <a:pt x="56" y="87"/>
                </a:lnTo>
                <a:lnTo>
                  <a:pt x="56" y="87"/>
                </a:lnTo>
                <a:lnTo>
                  <a:pt x="59" y="86"/>
                </a:lnTo>
                <a:lnTo>
                  <a:pt x="65" y="84"/>
                </a:lnTo>
                <a:lnTo>
                  <a:pt x="71" y="86"/>
                </a:lnTo>
                <a:lnTo>
                  <a:pt x="75" y="87"/>
                </a:lnTo>
                <a:lnTo>
                  <a:pt x="75" y="87"/>
                </a:lnTo>
                <a:lnTo>
                  <a:pt x="78" y="90"/>
                </a:lnTo>
                <a:lnTo>
                  <a:pt x="81" y="91"/>
                </a:lnTo>
                <a:lnTo>
                  <a:pt x="86" y="93"/>
                </a:lnTo>
                <a:lnTo>
                  <a:pt x="86" y="93"/>
                </a:lnTo>
                <a:lnTo>
                  <a:pt x="88" y="93"/>
                </a:lnTo>
                <a:lnTo>
                  <a:pt x="89" y="94"/>
                </a:lnTo>
                <a:lnTo>
                  <a:pt x="91" y="96"/>
                </a:lnTo>
                <a:lnTo>
                  <a:pt x="95" y="97"/>
                </a:lnTo>
                <a:lnTo>
                  <a:pt x="95" y="97"/>
                </a:lnTo>
                <a:lnTo>
                  <a:pt x="103" y="97"/>
                </a:lnTo>
                <a:lnTo>
                  <a:pt x="106" y="99"/>
                </a:lnTo>
                <a:lnTo>
                  <a:pt x="108" y="101"/>
                </a:lnTo>
                <a:lnTo>
                  <a:pt x="108" y="101"/>
                </a:lnTo>
                <a:lnTo>
                  <a:pt x="109" y="103"/>
                </a:lnTo>
                <a:lnTo>
                  <a:pt x="111" y="104"/>
                </a:lnTo>
                <a:lnTo>
                  <a:pt x="112" y="106"/>
                </a:lnTo>
                <a:lnTo>
                  <a:pt x="115" y="107"/>
                </a:lnTo>
                <a:lnTo>
                  <a:pt x="115" y="107"/>
                </a:lnTo>
                <a:lnTo>
                  <a:pt x="118" y="108"/>
                </a:lnTo>
                <a:lnTo>
                  <a:pt x="121" y="111"/>
                </a:lnTo>
                <a:lnTo>
                  <a:pt x="123" y="114"/>
                </a:lnTo>
                <a:lnTo>
                  <a:pt x="126" y="116"/>
                </a:lnTo>
                <a:lnTo>
                  <a:pt x="126" y="116"/>
                </a:lnTo>
                <a:lnTo>
                  <a:pt x="133" y="116"/>
                </a:lnTo>
                <a:lnTo>
                  <a:pt x="136" y="116"/>
                </a:lnTo>
                <a:lnTo>
                  <a:pt x="138" y="117"/>
                </a:lnTo>
                <a:lnTo>
                  <a:pt x="138" y="117"/>
                </a:lnTo>
                <a:lnTo>
                  <a:pt x="138" y="126"/>
                </a:lnTo>
                <a:lnTo>
                  <a:pt x="140" y="137"/>
                </a:lnTo>
                <a:lnTo>
                  <a:pt x="140" y="137"/>
                </a:lnTo>
                <a:lnTo>
                  <a:pt x="142" y="137"/>
                </a:lnTo>
                <a:lnTo>
                  <a:pt x="143" y="137"/>
                </a:lnTo>
                <a:lnTo>
                  <a:pt x="143" y="137"/>
                </a:lnTo>
                <a:lnTo>
                  <a:pt x="149" y="137"/>
                </a:lnTo>
                <a:lnTo>
                  <a:pt x="153" y="138"/>
                </a:lnTo>
                <a:lnTo>
                  <a:pt x="155" y="140"/>
                </a:lnTo>
                <a:lnTo>
                  <a:pt x="155" y="140"/>
                </a:lnTo>
                <a:lnTo>
                  <a:pt x="156" y="141"/>
                </a:lnTo>
                <a:lnTo>
                  <a:pt x="157" y="143"/>
                </a:lnTo>
                <a:lnTo>
                  <a:pt x="163" y="141"/>
                </a:lnTo>
                <a:lnTo>
                  <a:pt x="167" y="140"/>
                </a:lnTo>
                <a:lnTo>
                  <a:pt x="169" y="137"/>
                </a:lnTo>
                <a:lnTo>
                  <a:pt x="169" y="134"/>
                </a:lnTo>
                <a:lnTo>
                  <a:pt x="169" y="134"/>
                </a:lnTo>
                <a:lnTo>
                  <a:pt x="170" y="133"/>
                </a:lnTo>
                <a:lnTo>
                  <a:pt x="172" y="131"/>
                </a:lnTo>
                <a:lnTo>
                  <a:pt x="179" y="128"/>
                </a:lnTo>
                <a:lnTo>
                  <a:pt x="187" y="126"/>
                </a:lnTo>
                <a:lnTo>
                  <a:pt x="190" y="124"/>
                </a:lnTo>
                <a:lnTo>
                  <a:pt x="192" y="121"/>
                </a:lnTo>
                <a:lnTo>
                  <a:pt x="192" y="121"/>
                </a:lnTo>
                <a:lnTo>
                  <a:pt x="196" y="110"/>
                </a:lnTo>
                <a:lnTo>
                  <a:pt x="197" y="107"/>
                </a:lnTo>
                <a:lnTo>
                  <a:pt x="200" y="106"/>
                </a:lnTo>
                <a:lnTo>
                  <a:pt x="202" y="106"/>
                </a:lnTo>
                <a:lnTo>
                  <a:pt x="202" y="106"/>
                </a:lnTo>
                <a:lnTo>
                  <a:pt x="203" y="106"/>
                </a:lnTo>
                <a:lnTo>
                  <a:pt x="204" y="106"/>
                </a:lnTo>
                <a:lnTo>
                  <a:pt x="207" y="103"/>
                </a:lnTo>
                <a:lnTo>
                  <a:pt x="210" y="100"/>
                </a:lnTo>
                <a:lnTo>
                  <a:pt x="214" y="99"/>
                </a:lnTo>
                <a:lnTo>
                  <a:pt x="214" y="99"/>
                </a:lnTo>
                <a:lnTo>
                  <a:pt x="220" y="100"/>
                </a:lnTo>
                <a:lnTo>
                  <a:pt x="223" y="101"/>
                </a:lnTo>
                <a:lnTo>
                  <a:pt x="226" y="101"/>
                </a:lnTo>
                <a:lnTo>
                  <a:pt x="224" y="9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2" name="Freeform 340">
            <a:extLst>
              <a:ext uri="{FF2B5EF4-FFF2-40B4-BE49-F238E27FC236}">
                <a16:creationId xmlns:a16="http://schemas.microsoft.com/office/drawing/2014/main" id="{B601C1E9-0A70-DA70-E7C4-D79CC9B007BA}"/>
              </a:ext>
            </a:extLst>
          </p:cNvPr>
          <p:cNvSpPr>
            <a:spLocks/>
          </p:cNvSpPr>
          <p:nvPr/>
        </p:nvSpPr>
        <p:spPr bwMode="gray">
          <a:xfrm>
            <a:off x="3948879" y="5834913"/>
            <a:ext cx="305294" cy="823077"/>
          </a:xfrm>
          <a:custGeom>
            <a:avLst/>
            <a:gdLst/>
            <a:ahLst/>
            <a:cxnLst>
              <a:cxn ang="0">
                <a:pos x="304" y="222"/>
              </a:cxn>
              <a:cxn ang="0">
                <a:pos x="293" y="209"/>
              </a:cxn>
              <a:cxn ang="0">
                <a:pos x="280" y="195"/>
              </a:cxn>
              <a:cxn ang="0">
                <a:pos x="274" y="181"/>
              </a:cxn>
              <a:cxn ang="0">
                <a:pos x="287" y="162"/>
              </a:cxn>
              <a:cxn ang="0">
                <a:pos x="271" y="154"/>
              </a:cxn>
              <a:cxn ang="0">
                <a:pos x="270" y="135"/>
              </a:cxn>
              <a:cxn ang="0">
                <a:pos x="270" y="118"/>
              </a:cxn>
              <a:cxn ang="0">
                <a:pos x="274" y="100"/>
              </a:cxn>
              <a:cxn ang="0">
                <a:pos x="281" y="84"/>
              </a:cxn>
              <a:cxn ang="0">
                <a:pos x="277" y="63"/>
              </a:cxn>
              <a:cxn ang="0">
                <a:pos x="262" y="58"/>
              </a:cxn>
              <a:cxn ang="0">
                <a:pos x="252" y="51"/>
              </a:cxn>
              <a:cxn ang="0">
                <a:pos x="244" y="44"/>
              </a:cxn>
              <a:cxn ang="0">
                <a:pos x="229" y="40"/>
              </a:cxn>
              <a:cxn ang="0">
                <a:pos x="216" y="34"/>
              </a:cxn>
              <a:cxn ang="0">
                <a:pos x="197" y="34"/>
              </a:cxn>
              <a:cxn ang="0">
                <a:pos x="186" y="36"/>
              </a:cxn>
              <a:cxn ang="0">
                <a:pos x="169" y="47"/>
              </a:cxn>
              <a:cxn ang="0">
                <a:pos x="158" y="57"/>
              </a:cxn>
              <a:cxn ang="0">
                <a:pos x="124" y="64"/>
              </a:cxn>
              <a:cxn ang="0">
                <a:pos x="102" y="50"/>
              </a:cxn>
              <a:cxn ang="0">
                <a:pos x="87" y="44"/>
              </a:cxn>
              <a:cxn ang="0">
                <a:pos x="67" y="23"/>
              </a:cxn>
              <a:cxn ang="0">
                <a:pos x="65" y="10"/>
              </a:cxn>
              <a:cxn ang="0">
                <a:pos x="47" y="14"/>
              </a:cxn>
              <a:cxn ang="0">
                <a:pos x="21" y="17"/>
              </a:cxn>
              <a:cxn ang="0">
                <a:pos x="14" y="9"/>
              </a:cxn>
              <a:cxn ang="0">
                <a:pos x="7" y="0"/>
              </a:cxn>
              <a:cxn ang="0">
                <a:pos x="3" y="9"/>
              </a:cxn>
              <a:cxn ang="0">
                <a:pos x="0" y="14"/>
              </a:cxn>
              <a:cxn ang="0">
                <a:pos x="1" y="36"/>
              </a:cxn>
              <a:cxn ang="0">
                <a:pos x="10" y="48"/>
              </a:cxn>
              <a:cxn ang="0">
                <a:pos x="14" y="61"/>
              </a:cxn>
              <a:cxn ang="0">
                <a:pos x="21" y="73"/>
              </a:cxn>
              <a:cxn ang="0">
                <a:pos x="31" y="80"/>
              </a:cxn>
              <a:cxn ang="0">
                <a:pos x="28" y="88"/>
              </a:cxn>
              <a:cxn ang="0">
                <a:pos x="24" y="98"/>
              </a:cxn>
              <a:cxn ang="0">
                <a:pos x="23" y="114"/>
              </a:cxn>
              <a:cxn ang="0">
                <a:pos x="32" y="125"/>
              </a:cxn>
              <a:cxn ang="0">
                <a:pos x="45" y="135"/>
              </a:cxn>
              <a:cxn ang="0">
                <a:pos x="57" y="147"/>
              </a:cxn>
              <a:cxn ang="0">
                <a:pos x="57" y="156"/>
              </a:cxn>
              <a:cxn ang="0">
                <a:pos x="62" y="168"/>
              </a:cxn>
              <a:cxn ang="0">
                <a:pos x="71" y="181"/>
              </a:cxn>
              <a:cxn ang="0">
                <a:pos x="79" y="176"/>
              </a:cxn>
              <a:cxn ang="0">
                <a:pos x="94" y="178"/>
              </a:cxn>
              <a:cxn ang="0">
                <a:pos x="109" y="202"/>
              </a:cxn>
              <a:cxn ang="0">
                <a:pos x="124" y="219"/>
              </a:cxn>
              <a:cxn ang="0">
                <a:pos x="146" y="232"/>
              </a:cxn>
              <a:cxn ang="0">
                <a:pos x="180" y="240"/>
              </a:cxn>
              <a:cxn ang="0">
                <a:pos x="200" y="233"/>
              </a:cxn>
              <a:cxn ang="0">
                <a:pos x="213" y="255"/>
              </a:cxn>
              <a:cxn ang="0">
                <a:pos x="269" y="266"/>
              </a:cxn>
              <a:cxn ang="0">
                <a:pos x="286" y="263"/>
              </a:cxn>
              <a:cxn ang="0">
                <a:pos x="296" y="246"/>
              </a:cxn>
              <a:cxn ang="0">
                <a:pos x="313" y="240"/>
              </a:cxn>
            </a:cxnLst>
            <a:rect l="0" t="0" r="r" b="b"/>
            <a:pathLst>
              <a:path w="313" h="267">
                <a:moveTo>
                  <a:pt x="306" y="230"/>
                </a:moveTo>
                <a:lnTo>
                  <a:pt x="306" y="230"/>
                </a:lnTo>
                <a:lnTo>
                  <a:pt x="306" y="229"/>
                </a:lnTo>
                <a:lnTo>
                  <a:pt x="304" y="228"/>
                </a:lnTo>
                <a:lnTo>
                  <a:pt x="304" y="222"/>
                </a:lnTo>
                <a:lnTo>
                  <a:pt x="303" y="216"/>
                </a:lnTo>
                <a:lnTo>
                  <a:pt x="301" y="213"/>
                </a:lnTo>
                <a:lnTo>
                  <a:pt x="298" y="212"/>
                </a:lnTo>
                <a:lnTo>
                  <a:pt x="298" y="212"/>
                </a:lnTo>
                <a:lnTo>
                  <a:pt x="293" y="209"/>
                </a:lnTo>
                <a:lnTo>
                  <a:pt x="289" y="206"/>
                </a:lnTo>
                <a:lnTo>
                  <a:pt x="284" y="202"/>
                </a:lnTo>
                <a:lnTo>
                  <a:pt x="281" y="198"/>
                </a:lnTo>
                <a:lnTo>
                  <a:pt x="281" y="198"/>
                </a:lnTo>
                <a:lnTo>
                  <a:pt x="280" y="195"/>
                </a:lnTo>
                <a:lnTo>
                  <a:pt x="276" y="191"/>
                </a:lnTo>
                <a:lnTo>
                  <a:pt x="273" y="188"/>
                </a:lnTo>
                <a:lnTo>
                  <a:pt x="271" y="185"/>
                </a:lnTo>
                <a:lnTo>
                  <a:pt x="271" y="185"/>
                </a:lnTo>
                <a:lnTo>
                  <a:pt x="274" y="181"/>
                </a:lnTo>
                <a:lnTo>
                  <a:pt x="281" y="174"/>
                </a:lnTo>
                <a:lnTo>
                  <a:pt x="286" y="168"/>
                </a:lnTo>
                <a:lnTo>
                  <a:pt x="289" y="165"/>
                </a:lnTo>
                <a:lnTo>
                  <a:pt x="287" y="162"/>
                </a:lnTo>
                <a:lnTo>
                  <a:pt x="287" y="162"/>
                </a:lnTo>
                <a:lnTo>
                  <a:pt x="287" y="159"/>
                </a:lnTo>
                <a:lnTo>
                  <a:pt x="284" y="158"/>
                </a:lnTo>
                <a:lnTo>
                  <a:pt x="280" y="156"/>
                </a:lnTo>
                <a:lnTo>
                  <a:pt x="274" y="155"/>
                </a:lnTo>
                <a:lnTo>
                  <a:pt x="271" y="154"/>
                </a:lnTo>
                <a:lnTo>
                  <a:pt x="271" y="154"/>
                </a:lnTo>
                <a:lnTo>
                  <a:pt x="271" y="147"/>
                </a:lnTo>
                <a:lnTo>
                  <a:pt x="271" y="141"/>
                </a:lnTo>
                <a:lnTo>
                  <a:pt x="270" y="135"/>
                </a:lnTo>
                <a:lnTo>
                  <a:pt x="270" y="135"/>
                </a:lnTo>
                <a:lnTo>
                  <a:pt x="269" y="129"/>
                </a:lnTo>
                <a:lnTo>
                  <a:pt x="269" y="125"/>
                </a:lnTo>
                <a:lnTo>
                  <a:pt x="270" y="121"/>
                </a:lnTo>
                <a:lnTo>
                  <a:pt x="270" y="118"/>
                </a:lnTo>
                <a:lnTo>
                  <a:pt x="270" y="118"/>
                </a:lnTo>
                <a:lnTo>
                  <a:pt x="269" y="114"/>
                </a:lnTo>
                <a:lnTo>
                  <a:pt x="269" y="111"/>
                </a:lnTo>
                <a:lnTo>
                  <a:pt x="271" y="104"/>
                </a:lnTo>
                <a:lnTo>
                  <a:pt x="271" y="104"/>
                </a:lnTo>
                <a:lnTo>
                  <a:pt x="274" y="100"/>
                </a:lnTo>
                <a:lnTo>
                  <a:pt x="277" y="95"/>
                </a:lnTo>
                <a:lnTo>
                  <a:pt x="277" y="91"/>
                </a:lnTo>
                <a:lnTo>
                  <a:pt x="277" y="91"/>
                </a:lnTo>
                <a:lnTo>
                  <a:pt x="279" y="87"/>
                </a:lnTo>
                <a:lnTo>
                  <a:pt x="281" y="84"/>
                </a:lnTo>
                <a:lnTo>
                  <a:pt x="281" y="84"/>
                </a:lnTo>
                <a:lnTo>
                  <a:pt x="279" y="73"/>
                </a:lnTo>
                <a:lnTo>
                  <a:pt x="279" y="64"/>
                </a:lnTo>
                <a:lnTo>
                  <a:pt x="279" y="64"/>
                </a:lnTo>
                <a:lnTo>
                  <a:pt x="277" y="63"/>
                </a:lnTo>
                <a:lnTo>
                  <a:pt x="274" y="63"/>
                </a:lnTo>
                <a:lnTo>
                  <a:pt x="267" y="63"/>
                </a:lnTo>
                <a:lnTo>
                  <a:pt x="267" y="63"/>
                </a:lnTo>
                <a:lnTo>
                  <a:pt x="264" y="61"/>
                </a:lnTo>
                <a:lnTo>
                  <a:pt x="262" y="58"/>
                </a:lnTo>
                <a:lnTo>
                  <a:pt x="259" y="55"/>
                </a:lnTo>
                <a:lnTo>
                  <a:pt x="256" y="54"/>
                </a:lnTo>
                <a:lnTo>
                  <a:pt x="256" y="54"/>
                </a:lnTo>
                <a:lnTo>
                  <a:pt x="253" y="53"/>
                </a:lnTo>
                <a:lnTo>
                  <a:pt x="252" y="51"/>
                </a:lnTo>
                <a:lnTo>
                  <a:pt x="250" y="50"/>
                </a:lnTo>
                <a:lnTo>
                  <a:pt x="249" y="48"/>
                </a:lnTo>
                <a:lnTo>
                  <a:pt x="249" y="48"/>
                </a:lnTo>
                <a:lnTo>
                  <a:pt x="247" y="46"/>
                </a:lnTo>
                <a:lnTo>
                  <a:pt x="244" y="44"/>
                </a:lnTo>
                <a:lnTo>
                  <a:pt x="236" y="44"/>
                </a:lnTo>
                <a:lnTo>
                  <a:pt x="236" y="44"/>
                </a:lnTo>
                <a:lnTo>
                  <a:pt x="232" y="43"/>
                </a:lnTo>
                <a:lnTo>
                  <a:pt x="230" y="41"/>
                </a:lnTo>
                <a:lnTo>
                  <a:pt x="229" y="40"/>
                </a:lnTo>
                <a:lnTo>
                  <a:pt x="227" y="40"/>
                </a:lnTo>
                <a:lnTo>
                  <a:pt x="227" y="40"/>
                </a:lnTo>
                <a:lnTo>
                  <a:pt x="222" y="38"/>
                </a:lnTo>
                <a:lnTo>
                  <a:pt x="219" y="37"/>
                </a:lnTo>
                <a:lnTo>
                  <a:pt x="216" y="34"/>
                </a:lnTo>
                <a:lnTo>
                  <a:pt x="216" y="34"/>
                </a:lnTo>
                <a:lnTo>
                  <a:pt x="212" y="33"/>
                </a:lnTo>
                <a:lnTo>
                  <a:pt x="206" y="31"/>
                </a:lnTo>
                <a:lnTo>
                  <a:pt x="200" y="33"/>
                </a:lnTo>
                <a:lnTo>
                  <a:pt x="197" y="34"/>
                </a:lnTo>
                <a:lnTo>
                  <a:pt x="197" y="34"/>
                </a:lnTo>
                <a:lnTo>
                  <a:pt x="195" y="36"/>
                </a:lnTo>
                <a:lnTo>
                  <a:pt x="192" y="36"/>
                </a:lnTo>
                <a:lnTo>
                  <a:pt x="186" y="36"/>
                </a:lnTo>
                <a:lnTo>
                  <a:pt x="186" y="36"/>
                </a:lnTo>
                <a:lnTo>
                  <a:pt x="182" y="37"/>
                </a:lnTo>
                <a:lnTo>
                  <a:pt x="178" y="40"/>
                </a:lnTo>
                <a:lnTo>
                  <a:pt x="172" y="46"/>
                </a:lnTo>
                <a:lnTo>
                  <a:pt x="172" y="46"/>
                </a:lnTo>
                <a:lnTo>
                  <a:pt x="169" y="47"/>
                </a:lnTo>
                <a:lnTo>
                  <a:pt x="166" y="47"/>
                </a:lnTo>
                <a:lnTo>
                  <a:pt x="159" y="48"/>
                </a:lnTo>
                <a:lnTo>
                  <a:pt x="159" y="48"/>
                </a:lnTo>
                <a:lnTo>
                  <a:pt x="159" y="53"/>
                </a:lnTo>
                <a:lnTo>
                  <a:pt x="158" y="57"/>
                </a:lnTo>
                <a:lnTo>
                  <a:pt x="158" y="57"/>
                </a:lnTo>
                <a:lnTo>
                  <a:pt x="153" y="58"/>
                </a:lnTo>
                <a:lnTo>
                  <a:pt x="145" y="61"/>
                </a:lnTo>
                <a:lnTo>
                  <a:pt x="133" y="63"/>
                </a:lnTo>
                <a:lnTo>
                  <a:pt x="124" y="64"/>
                </a:lnTo>
                <a:lnTo>
                  <a:pt x="124" y="64"/>
                </a:lnTo>
                <a:lnTo>
                  <a:pt x="119" y="63"/>
                </a:lnTo>
                <a:lnTo>
                  <a:pt x="115" y="61"/>
                </a:lnTo>
                <a:lnTo>
                  <a:pt x="109" y="55"/>
                </a:lnTo>
                <a:lnTo>
                  <a:pt x="102" y="50"/>
                </a:lnTo>
                <a:lnTo>
                  <a:pt x="99" y="47"/>
                </a:lnTo>
                <a:lnTo>
                  <a:pt x="94" y="47"/>
                </a:lnTo>
                <a:lnTo>
                  <a:pt x="94" y="47"/>
                </a:lnTo>
                <a:lnTo>
                  <a:pt x="89" y="46"/>
                </a:lnTo>
                <a:lnTo>
                  <a:pt x="87" y="44"/>
                </a:lnTo>
                <a:lnTo>
                  <a:pt x="81" y="40"/>
                </a:lnTo>
                <a:lnTo>
                  <a:pt x="77" y="34"/>
                </a:lnTo>
                <a:lnTo>
                  <a:pt x="75" y="27"/>
                </a:lnTo>
                <a:lnTo>
                  <a:pt x="75" y="27"/>
                </a:lnTo>
                <a:lnTo>
                  <a:pt x="67" y="23"/>
                </a:lnTo>
                <a:lnTo>
                  <a:pt x="64" y="21"/>
                </a:lnTo>
                <a:lnTo>
                  <a:pt x="62" y="18"/>
                </a:lnTo>
                <a:lnTo>
                  <a:pt x="62" y="18"/>
                </a:lnTo>
                <a:lnTo>
                  <a:pt x="64" y="16"/>
                </a:lnTo>
                <a:lnTo>
                  <a:pt x="65" y="10"/>
                </a:lnTo>
                <a:lnTo>
                  <a:pt x="64" y="4"/>
                </a:lnTo>
                <a:lnTo>
                  <a:pt x="62" y="4"/>
                </a:lnTo>
                <a:lnTo>
                  <a:pt x="60" y="4"/>
                </a:lnTo>
                <a:lnTo>
                  <a:pt x="60" y="4"/>
                </a:lnTo>
                <a:lnTo>
                  <a:pt x="47" y="14"/>
                </a:lnTo>
                <a:lnTo>
                  <a:pt x="37" y="17"/>
                </a:lnTo>
                <a:lnTo>
                  <a:pt x="32" y="18"/>
                </a:lnTo>
                <a:lnTo>
                  <a:pt x="28" y="18"/>
                </a:lnTo>
                <a:lnTo>
                  <a:pt x="28" y="18"/>
                </a:lnTo>
                <a:lnTo>
                  <a:pt x="21" y="17"/>
                </a:lnTo>
                <a:lnTo>
                  <a:pt x="20" y="16"/>
                </a:lnTo>
                <a:lnTo>
                  <a:pt x="20" y="14"/>
                </a:lnTo>
                <a:lnTo>
                  <a:pt x="17" y="13"/>
                </a:lnTo>
                <a:lnTo>
                  <a:pt x="17" y="13"/>
                </a:lnTo>
                <a:lnTo>
                  <a:pt x="14" y="9"/>
                </a:lnTo>
                <a:lnTo>
                  <a:pt x="13" y="6"/>
                </a:lnTo>
                <a:lnTo>
                  <a:pt x="11" y="1"/>
                </a:lnTo>
                <a:lnTo>
                  <a:pt x="10" y="1"/>
                </a:lnTo>
                <a:lnTo>
                  <a:pt x="7" y="0"/>
                </a:lnTo>
                <a:lnTo>
                  <a:pt x="7" y="0"/>
                </a:lnTo>
                <a:lnTo>
                  <a:pt x="5" y="0"/>
                </a:lnTo>
                <a:lnTo>
                  <a:pt x="4" y="1"/>
                </a:lnTo>
                <a:lnTo>
                  <a:pt x="3" y="4"/>
                </a:lnTo>
                <a:lnTo>
                  <a:pt x="3" y="7"/>
                </a:lnTo>
                <a:lnTo>
                  <a:pt x="3" y="9"/>
                </a:lnTo>
                <a:lnTo>
                  <a:pt x="1" y="9"/>
                </a:lnTo>
                <a:lnTo>
                  <a:pt x="1" y="9"/>
                </a:lnTo>
                <a:lnTo>
                  <a:pt x="1" y="9"/>
                </a:lnTo>
                <a:lnTo>
                  <a:pt x="0" y="10"/>
                </a:lnTo>
                <a:lnTo>
                  <a:pt x="0" y="14"/>
                </a:lnTo>
                <a:lnTo>
                  <a:pt x="3" y="21"/>
                </a:lnTo>
                <a:lnTo>
                  <a:pt x="3" y="21"/>
                </a:lnTo>
                <a:lnTo>
                  <a:pt x="3" y="26"/>
                </a:lnTo>
                <a:lnTo>
                  <a:pt x="1" y="31"/>
                </a:lnTo>
                <a:lnTo>
                  <a:pt x="1" y="36"/>
                </a:lnTo>
                <a:lnTo>
                  <a:pt x="3" y="38"/>
                </a:lnTo>
                <a:lnTo>
                  <a:pt x="3" y="38"/>
                </a:lnTo>
                <a:lnTo>
                  <a:pt x="4" y="41"/>
                </a:lnTo>
                <a:lnTo>
                  <a:pt x="7" y="44"/>
                </a:lnTo>
                <a:lnTo>
                  <a:pt x="10" y="48"/>
                </a:lnTo>
                <a:lnTo>
                  <a:pt x="10" y="51"/>
                </a:lnTo>
                <a:lnTo>
                  <a:pt x="10" y="51"/>
                </a:lnTo>
                <a:lnTo>
                  <a:pt x="11" y="54"/>
                </a:lnTo>
                <a:lnTo>
                  <a:pt x="13" y="57"/>
                </a:lnTo>
                <a:lnTo>
                  <a:pt x="14" y="61"/>
                </a:lnTo>
                <a:lnTo>
                  <a:pt x="15" y="64"/>
                </a:lnTo>
                <a:lnTo>
                  <a:pt x="15" y="64"/>
                </a:lnTo>
                <a:lnTo>
                  <a:pt x="17" y="67"/>
                </a:lnTo>
                <a:lnTo>
                  <a:pt x="18" y="71"/>
                </a:lnTo>
                <a:lnTo>
                  <a:pt x="21" y="73"/>
                </a:lnTo>
                <a:lnTo>
                  <a:pt x="24" y="74"/>
                </a:lnTo>
                <a:lnTo>
                  <a:pt x="24" y="74"/>
                </a:lnTo>
                <a:lnTo>
                  <a:pt x="30" y="75"/>
                </a:lnTo>
                <a:lnTo>
                  <a:pt x="31" y="77"/>
                </a:lnTo>
                <a:lnTo>
                  <a:pt x="31" y="80"/>
                </a:lnTo>
                <a:lnTo>
                  <a:pt x="31" y="80"/>
                </a:lnTo>
                <a:lnTo>
                  <a:pt x="31" y="82"/>
                </a:lnTo>
                <a:lnTo>
                  <a:pt x="31" y="85"/>
                </a:lnTo>
                <a:lnTo>
                  <a:pt x="31" y="88"/>
                </a:lnTo>
                <a:lnTo>
                  <a:pt x="28" y="88"/>
                </a:lnTo>
                <a:lnTo>
                  <a:pt x="28" y="88"/>
                </a:lnTo>
                <a:lnTo>
                  <a:pt x="28" y="90"/>
                </a:lnTo>
                <a:lnTo>
                  <a:pt x="27" y="91"/>
                </a:lnTo>
                <a:lnTo>
                  <a:pt x="25" y="94"/>
                </a:lnTo>
                <a:lnTo>
                  <a:pt x="24" y="98"/>
                </a:lnTo>
                <a:lnTo>
                  <a:pt x="23" y="101"/>
                </a:lnTo>
                <a:lnTo>
                  <a:pt x="23" y="101"/>
                </a:lnTo>
                <a:lnTo>
                  <a:pt x="21" y="104"/>
                </a:lnTo>
                <a:lnTo>
                  <a:pt x="21" y="110"/>
                </a:lnTo>
                <a:lnTo>
                  <a:pt x="23" y="114"/>
                </a:lnTo>
                <a:lnTo>
                  <a:pt x="24" y="117"/>
                </a:lnTo>
                <a:lnTo>
                  <a:pt x="24" y="117"/>
                </a:lnTo>
                <a:lnTo>
                  <a:pt x="30" y="119"/>
                </a:lnTo>
                <a:lnTo>
                  <a:pt x="31" y="122"/>
                </a:lnTo>
                <a:lnTo>
                  <a:pt x="32" y="125"/>
                </a:lnTo>
                <a:lnTo>
                  <a:pt x="32" y="125"/>
                </a:lnTo>
                <a:lnTo>
                  <a:pt x="32" y="127"/>
                </a:lnTo>
                <a:lnTo>
                  <a:pt x="34" y="128"/>
                </a:lnTo>
                <a:lnTo>
                  <a:pt x="40" y="132"/>
                </a:lnTo>
                <a:lnTo>
                  <a:pt x="45" y="135"/>
                </a:lnTo>
                <a:lnTo>
                  <a:pt x="50" y="137"/>
                </a:lnTo>
                <a:lnTo>
                  <a:pt x="50" y="137"/>
                </a:lnTo>
                <a:lnTo>
                  <a:pt x="52" y="138"/>
                </a:lnTo>
                <a:lnTo>
                  <a:pt x="54" y="141"/>
                </a:lnTo>
                <a:lnTo>
                  <a:pt x="57" y="147"/>
                </a:lnTo>
                <a:lnTo>
                  <a:pt x="57" y="147"/>
                </a:lnTo>
                <a:lnTo>
                  <a:pt x="58" y="149"/>
                </a:lnTo>
                <a:lnTo>
                  <a:pt x="58" y="152"/>
                </a:lnTo>
                <a:lnTo>
                  <a:pt x="57" y="155"/>
                </a:lnTo>
                <a:lnTo>
                  <a:pt x="57" y="156"/>
                </a:lnTo>
                <a:lnTo>
                  <a:pt x="57" y="156"/>
                </a:lnTo>
                <a:lnTo>
                  <a:pt x="57" y="159"/>
                </a:lnTo>
                <a:lnTo>
                  <a:pt x="60" y="162"/>
                </a:lnTo>
                <a:lnTo>
                  <a:pt x="61" y="165"/>
                </a:lnTo>
                <a:lnTo>
                  <a:pt x="62" y="168"/>
                </a:lnTo>
                <a:lnTo>
                  <a:pt x="62" y="168"/>
                </a:lnTo>
                <a:lnTo>
                  <a:pt x="62" y="171"/>
                </a:lnTo>
                <a:lnTo>
                  <a:pt x="65" y="174"/>
                </a:lnTo>
                <a:lnTo>
                  <a:pt x="71" y="181"/>
                </a:lnTo>
                <a:lnTo>
                  <a:pt x="71" y="181"/>
                </a:lnTo>
                <a:lnTo>
                  <a:pt x="75" y="179"/>
                </a:lnTo>
                <a:lnTo>
                  <a:pt x="75" y="179"/>
                </a:lnTo>
                <a:lnTo>
                  <a:pt x="77" y="179"/>
                </a:lnTo>
                <a:lnTo>
                  <a:pt x="79" y="178"/>
                </a:lnTo>
                <a:lnTo>
                  <a:pt x="79" y="176"/>
                </a:lnTo>
                <a:lnTo>
                  <a:pt x="82" y="178"/>
                </a:lnTo>
                <a:lnTo>
                  <a:pt x="82" y="178"/>
                </a:lnTo>
                <a:lnTo>
                  <a:pt x="85" y="179"/>
                </a:lnTo>
                <a:lnTo>
                  <a:pt x="88" y="179"/>
                </a:lnTo>
                <a:lnTo>
                  <a:pt x="94" y="178"/>
                </a:lnTo>
                <a:lnTo>
                  <a:pt x="94" y="178"/>
                </a:lnTo>
                <a:lnTo>
                  <a:pt x="96" y="181"/>
                </a:lnTo>
                <a:lnTo>
                  <a:pt x="101" y="186"/>
                </a:lnTo>
                <a:lnTo>
                  <a:pt x="109" y="202"/>
                </a:lnTo>
                <a:lnTo>
                  <a:pt x="109" y="202"/>
                </a:lnTo>
                <a:lnTo>
                  <a:pt x="114" y="212"/>
                </a:lnTo>
                <a:lnTo>
                  <a:pt x="115" y="215"/>
                </a:lnTo>
                <a:lnTo>
                  <a:pt x="119" y="218"/>
                </a:lnTo>
                <a:lnTo>
                  <a:pt x="119" y="218"/>
                </a:lnTo>
                <a:lnTo>
                  <a:pt x="124" y="219"/>
                </a:lnTo>
                <a:lnTo>
                  <a:pt x="128" y="220"/>
                </a:lnTo>
                <a:lnTo>
                  <a:pt x="132" y="222"/>
                </a:lnTo>
                <a:lnTo>
                  <a:pt x="138" y="228"/>
                </a:lnTo>
                <a:lnTo>
                  <a:pt x="138" y="228"/>
                </a:lnTo>
                <a:lnTo>
                  <a:pt x="146" y="232"/>
                </a:lnTo>
                <a:lnTo>
                  <a:pt x="156" y="238"/>
                </a:lnTo>
                <a:lnTo>
                  <a:pt x="166" y="240"/>
                </a:lnTo>
                <a:lnTo>
                  <a:pt x="175" y="240"/>
                </a:lnTo>
                <a:lnTo>
                  <a:pt x="175" y="240"/>
                </a:lnTo>
                <a:lnTo>
                  <a:pt x="180" y="240"/>
                </a:lnTo>
                <a:lnTo>
                  <a:pt x="186" y="236"/>
                </a:lnTo>
                <a:lnTo>
                  <a:pt x="193" y="235"/>
                </a:lnTo>
                <a:lnTo>
                  <a:pt x="196" y="233"/>
                </a:lnTo>
                <a:lnTo>
                  <a:pt x="200" y="233"/>
                </a:lnTo>
                <a:lnTo>
                  <a:pt x="200" y="233"/>
                </a:lnTo>
                <a:lnTo>
                  <a:pt x="205" y="235"/>
                </a:lnTo>
                <a:lnTo>
                  <a:pt x="206" y="238"/>
                </a:lnTo>
                <a:lnTo>
                  <a:pt x="209" y="243"/>
                </a:lnTo>
                <a:lnTo>
                  <a:pt x="210" y="250"/>
                </a:lnTo>
                <a:lnTo>
                  <a:pt x="213" y="255"/>
                </a:lnTo>
                <a:lnTo>
                  <a:pt x="213" y="255"/>
                </a:lnTo>
                <a:lnTo>
                  <a:pt x="216" y="257"/>
                </a:lnTo>
                <a:lnTo>
                  <a:pt x="222" y="259"/>
                </a:lnTo>
                <a:lnTo>
                  <a:pt x="240" y="262"/>
                </a:lnTo>
                <a:lnTo>
                  <a:pt x="269" y="266"/>
                </a:lnTo>
                <a:lnTo>
                  <a:pt x="269" y="266"/>
                </a:lnTo>
                <a:lnTo>
                  <a:pt x="286" y="267"/>
                </a:lnTo>
                <a:lnTo>
                  <a:pt x="286" y="267"/>
                </a:lnTo>
                <a:lnTo>
                  <a:pt x="286" y="263"/>
                </a:lnTo>
                <a:lnTo>
                  <a:pt x="286" y="263"/>
                </a:lnTo>
                <a:lnTo>
                  <a:pt x="286" y="257"/>
                </a:lnTo>
                <a:lnTo>
                  <a:pt x="289" y="253"/>
                </a:lnTo>
                <a:lnTo>
                  <a:pt x="291" y="249"/>
                </a:lnTo>
                <a:lnTo>
                  <a:pt x="296" y="246"/>
                </a:lnTo>
                <a:lnTo>
                  <a:pt x="296" y="246"/>
                </a:lnTo>
                <a:lnTo>
                  <a:pt x="303" y="243"/>
                </a:lnTo>
                <a:lnTo>
                  <a:pt x="310" y="242"/>
                </a:lnTo>
                <a:lnTo>
                  <a:pt x="310" y="242"/>
                </a:lnTo>
                <a:lnTo>
                  <a:pt x="311" y="242"/>
                </a:lnTo>
                <a:lnTo>
                  <a:pt x="313" y="240"/>
                </a:lnTo>
                <a:lnTo>
                  <a:pt x="311" y="236"/>
                </a:lnTo>
                <a:lnTo>
                  <a:pt x="308" y="232"/>
                </a:lnTo>
                <a:lnTo>
                  <a:pt x="306" y="230"/>
                </a:lnTo>
                <a:lnTo>
                  <a:pt x="306" y="23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3" name="Freeform 341">
            <a:extLst>
              <a:ext uri="{FF2B5EF4-FFF2-40B4-BE49-F238E27FC236}">
                <a16:creationId xmlns:a16="http://schemas.microsoft.com/office/drawing/2014/main" id="{D3A63CB2-3D76-9F39-80E6-7227D737312E}"/>
              </a:ext>
            </a:extLst>
          </p:cNvPr>
          <p:cNvSpPr>
            <a:spLocks noEditPoints="1"/>
          </p:cNvSpPr>
          <p:nvPr/>
        </p:nvSpPr>
        <p:spPr bwMode="gray">
          <a:xfrm>
            <a:off x="3987894" y="4857702"/>
            <a:ext cx="636925" cy="934057"/>
          </a:xfrm>
          <a:custGeom>
            <a:avLst/>
            <a:gdLst/>
            <a:ahLst/>
            <a:cxnLst>
              <a:cxn ang="0">
                <a:pos x="626" y="124"/>
              </a:cxn>
              <a:cxn ang="0">
                <a:pos x="608" y="105"/>
              </a:cxn>
              <a:cxn ang="0">
                <a:pos x="574" y="101"/>
              </a:cxn>
              <a:cxn ang="0">
                <a:pos x="544" y="99"/>
              </a:cxn>
              <a:cxn ang="0">
                <a:pos x="499" y="37"/>
              </a:cxn>
              <a:cxn ang="0">
                <a:pos x="483" y="23"/>
              </a:cxn>
              <a:cxn ang="0">
                <a:pos x="448" y="38"/>
              </a:cxn>
              <a:cxn ang="0">
                <a:pos x="445" y="31"/>
              </a:cxn>
              <a:cxn ang="0">
                <a:pos x="426" y="31"/>
              </a:cxn>
              <a:cxn ang="0">
                <a:pos x="406" y="27"/>
              </a:cxn>
              <a:cxn ang="0">
                <a:pos x="402" y="8"/>
              </a:cxn>
              <a:cxn ang="0">
                <a:pos x="369" y="0"/>
              </a:cxn>
              <a:cxn ang="0">
                <a:pos x="314" y="17"/>
              </a:cxn>
              <a:cxn ang="0">
                <a:pos x="258" y="28"/>
              </a:cxn>
              <a:cxn ang="0">
                <a:pos x="241" y="42"/>
              </a:cxn>
              <a:cxn ang="0">
                <a:pos x="236" y="55"/>
              </a:cxn>
              <a:cxn ang="0">
                <a:pos x="227" y="81"/>
              </a:cxn>
              <a:cxn ang="0">
                <a:pos x="244" y="99"/>
              </a:cxn>
              <a:cxn ang="0">
                <a:pos x="219" y="104"/>
              </a:cxn>
              <a:cxn ang="0">
                <a:pos x="199" y="95"/>
              </a:cxn>
              <a:cxn ang="0">
                <a:pos x="166" y="94"/>
              </a:cxn>
              <a:cxn ang="0">
                <a:pos x="135" y="99"/>
              </a:cxn>
              <a:cxn ang="0">
                <a:pos x="112" y="85"/>
              </a:cxn>
              <a:cxn ang="0">
                <a:pos x="84" y="84"/>
              </a:cxn>
              <a:cxn ang="0">
                <a:pos x="47" y="94"/>
              </a:cxn>
              <a:cxn ang="0">
                <a:pos x="35" y="118"/>
              </a:cxn>
              <a:cxn ang="0">
                <a:pos x="12" y="114"/>
              </a:cxn>
              <a:cxn ang="0">
                <a:pos x="10" y="131"/>
              </a:cxn>
              <a:cxn ang="0">
                <a:pos x="8" y="149"/>
              </a:cxn>
              <a:cxn ang="0">
                <a:pos x="28" y="163"/>
              </a:cxn>
              <a:cxn ang="0">
                <a:pos x="39" y="189"/>
              </a:cxn>
              <a:cxn ang="0">
                <a:pos x="95" y="180"/>
              </a:cxn>
              <a:cxn ang="0">
                <a:pos x="108" y="209"/>
              </a:cxn>
              <a:cxn ang="0">
                <a:pos x="72" y="219"/>
              </a:cxn>
              <a:cxn ang="0">
                <a:pos x="59" y="233"/>
              </a:cxn>
              <a:cxn ang="0">
                <a:pos x="79" y="256"/>
              </a:cxn>
              <a:cxn ang="0">
                <a:pos x="98" y="270"/>
              </a:cxn>
              <a:cxn ang="0">
                <a:pos x="105" y="276"/>
              </a:cxn>
              <a:cxn ang="0">
                <a:pos x="142" y="286"/>
              </a:cxn>
              <a:cxn ang="0">
                <a:pos x="200" y="200"/>
              </a:cxn>
              <a:cxn ang="0">
                <a:pos x="219" y="196"/>
              </a:cxn>
              <a:cxn ang="0">
                <a:pos x="230" y="227"/>
              </a:cxn>
              <a:cxn ang="0">
                <a:pos x="286" y="247"/>
              </a:cxn>
              <a:cxn ang="0">
                <a:pos x="318" y="271"/>
              </a:cxn>
              <a:cxn ang="0">
                <a:pos x="350" y="296"/>
              </a:cxn>
              <a:cxn ang="0">
                <a:pos x="372" y="289"/>
              </a:cxn>
              <a:cxn ang="0">
                <a:pos x="404" y="264"/>
              </a:cxn>
              <a:cxn ang="0">
                <a:pos x="439" y="261"/>
              </a:cxn>
              <a:cxn ang="0">
                <a:pos x="478" y="261"/>
              </a:cxn>
              <a:cxn ang="0">
                <a:pos x="540" y="271"/>
              </a:cxn>
              <a:cxn ang="0">
                <a:pos x="554" y="252"/>
              </a:cxn>
              <a:cxn ang="0">
                <a:pos x="547" y="219"/>
              </a:cxn>
              <a:cxn ang="0">
                <a:pos x="583" y="216"/>
              </a:cxn>
              <a:cxn ang="0">
                <a:pos x="594" y="175"/>
              </a:cxn>
              <a:cxn ang="0">
                <a:pos x="631" y="175"/>
              </a:cxn>
              <a:cxn ang="0">
                <a:pos x="643" y="148"/>
              </a:cxn>
              <a:cxn ang="0">
                <a:pos x="648" y="124"/>
              </a:cxn>
              <a:cxn ang="0">
                <a:pos x="233" y="186"/>
              </a:cxn>
              <a:cxn ang="0">
                <a:pos x="463" y="193"/>
              </a:cxn>
              <a:cxn ang="0">
                <a:pos x="445" y="216"/>
              </a:cxn>
              <a:cxn ang="0">
                <a:pos x="489" y="186"/>
              </a:cxn>
              <a:cxn ang="0">
                <a:pos x="512" y="192"/>
              </a:cxn>
            </a:cxnLst>
            <a:rect l="0" t="0" r="r" b="b"/>
            <a:pathLst>
              <a:path w="653" h="303">
                <a:moveTo>
                  <a:pt x="648" y="124"/>
                </a:moveTo>
                <a:lnTo>
                  <a:pt x="648" y="124"/>
                </a:lnTo>
                <a:lnTo>
                  <a:pt x="648" y="122"/>
                </a:lnTo>
                <a:lnTo>
                  <a:pt x="647" y="122"/>
                </a:lnTo>
                <a:lnTo>
                  <a:pt x="643" y="124"/>
                </a:lnTo>
                <a:lnTo>
                  <a:pt x="643" y="124"/>
                </a:lnTo>
                <a:lnTo>
                  <a:pt x="637" y="125"/>
                </a:lnTo>
                <a:lnTo>
                  <a:pt x="630" y="126"/>
                </a:lnTo>
                <a:lnTo>
                  <a:pt x="630" y="126"/>
                </a:lnTo>
                <a:lnTo>
                  <a:pt x="627" y="125"/>
                </a:lnTo>
                <a:lnTo>
                  <a:pt x="626" y="124"/>
                </a:lnTo>
                <a:lnTo>
                  <a:pt x="623" y="121"/>
                </a:lnTo>
                <a:lnTo>
                  <a:pt x="623" y="119"/>
                </a:lnTo>
                <a:lnTo>
                  <a:pt x="623" y="119"/>
                </a:lnTo>
                <a:lnTo>
                  <a:pt x="621" y="115"/>
                </a:lnTo>
                <a:lnTo>
                  <a:pt x="620" y="114"/>
                </a:lnTo>
                <a:lnTo>
                  <a:pt x="618" y="114"/>
                </a:lnTo>
                <a:lnTo>
                  <a:pt x="618" y="114"/>
                </a:lnTo>
                <a:lnTo>
                  <a:pt x="616" y="112"/>
                </a:lnTo>
                <a:lnTo>
                  <a:pt x="614" y="112"/>
                </a:lnTo>
                <a:lnTo>
                  <a:pt x="611" y="109"/>
                </a:lnTo>
                <a:lnTo>
                  <a:pt x="608" y="105"/>
                </a:lnTo>
                <a:lnTo>
                  <a:pt x="608" y="105"/>
                </a:lnTo>
                <a:lnTo>
                  <a:pt x="606" y="101"/>
                </a:lnTo>
                <a:lnTo>
                  <a:pt x="604" y="99"/>
                </a:lnTo>
                <a:lnTo>
                  <a:pt x="598" y="96"/>
                </a:lnTo>
                <a:lnTo>
                  <a:pt x="598" y="96"/>
                </a:lnTo>
                <a:lnTo>
                  <a:pt x="596" y="96"/>
                </a:lnTo>
                <a:lnTo>
                  <a:pt x="590" y="98"/>
                </a:lnTo>
                <a:lnTo>
                  <a:pt x="583" y="101"/>
                </a:lnTo>
                <a:lnTo>
                  <a:pt x="583" y="101"/>
                </a:lnTo>
                <a:lnTo>
                  <a:pt x="579" y="101"/>
                </a:lnTo>
                <a:lnTo>
                  <a:pt x="574" y="101"/>
                </a:lnTo>
                <a:lnTo>
                  <a:pt x="567" y="98"/>
                </a:lnTo>
                <a:lnTo>
                  <a:pt x="567" y="98"/>
                </a:lnTo>
                <a:lnTo>
                  <a:pt x="563" y="96"/>
                </a:lnTo>
                <a:lnTo>
                  <a:pt x="560" y="94"/>
                </a:lnTo>
                <a:lnTo>
                  <a:pt x="557" y="91"/>
                </a:lnTo>
                <a:lnTo>
                  <a:pt x="554" y="89"/>
                </a:lnTo>
                <a:lnTo>
                  <a:pt x="554" y="89"/>
                </a:lnTo>
                <a:lnTo>
                  <a:pt x="552" y="92"/>
                </a:lnTo>
                <a:lnTo>
                  <a:pt x="549" y="95"/>
                </a:lnTo>
                <a:lnTo>
                  <a:pt x="547" y="98"/>
                </a:lnTo>
                <a:lnTo>
                  <a:pt x="544" y="99"/>
                </a:lnTo>
                <a:lnTo>
                  <a:pt x="544" y="99"/>
                </a:lnTo>
                <a:lnTo>
                  <a:pt x="543" y="99"/>
                </a:lnTo>
                <a:lnTo>
                  <a:pt x="542" y="96"/>
                </a:lnTo>
                <a:lnTo>
                  <a:pt x="537" y="89"/>
                </a:lnTo>
                <a:lnTo>
                  <a:pt x="533" y="79"/>
                </a:lnTo>
                <a:lnTo>
                  <a:pt x="529" y="71"/>
                </a:lnTo>
                <a:lnTo>
                  <a:pt x="529" y="71"/>
                </a:lnTo>
                <a:lnTo>
                  <a:pt x="515" y="51"/>
                </a:lnTo>
                <a:lnTo>
                  <a:pt x="507" y="42"/>
                </a:lnTo>
                <a:lnTo>
                  <a:pt x="503" y="38"/>
                </a:lnTo>
                <a:lnTo>
                  <a:pt x="499" y="37"/>
                </a:lnTo>
                <a:lnTo>
                  <a:pt x="499" y="37"/>
                </a:lnTo>
                <a:lnTo>
                  <a:pt x="493" y="32"/>
                </a:lnTo>
                <a:lnTo>
                  <a:pt x="492" y="30"/>
                </a:lnTo>
                <a:lnTo>
                  <a:pt x="492" y="27"/>
                </a:lnTo>
                <a:lnTo>
                  <a:pt x="495" y="24"/>
                </a:lnTo>
                <a:lnTo>
                  <a:pt x="495" y="24"/>
                </a:lnTo>
                <a:lnTo>
                  <a:pt x="495" y="23"/>
                </a:lnTo>
                <a:lnTo>
                  <a:pt x="495" y="23"/>
                </a:lnTo>
                <a:lnTo>
                  <a:pt x="492" y="21"/>
                </a:lnTo>
                <a:lnTo>
                  <a:pt x="488" y="23"/>
                </a:lnTo>
                <a:lnTo>
                  <a:pt x="483" y="23"/>
                </a:lnTo>
                <a:lnTo>
                  <a:pt x="483" y="23"/>
                </a:lnTo>
                <a:lnTo>
                  <a:pt x="476" y="28"/>
                </a:lnTo>
                <a:lnTo>
                  <a:pt x="473" y="30"/>
                </a:lnTo>
                <a:lnTo>
                  <a:pt x="469" y="31"/>
                </a:lnTo>
                <a:lnTo>
                  <a:pt x="469" y="31"/>
                </a:lnTo>
                <a:lnTo>
                  <a:pt x="465" y="32"/>
                </a:lnTo>
                <a:lnTo>
                  <a:pt x="460" y="35"/>
                </a:lnTo>
                <a:lnTo>
                  <a:pt x="456" y="38"/>
                </a:lnTo>
                <a:lnTo>
                  <a:pt x="452" y="38"/>
                </a:lnTo>
                <a:lnTo>
                  <a:pt x="452" y="38"/>
                </a:lnTo>
                <a:lnTo>
                  <a:pt x="448" y="38"/>
                </a:lnTo>
                <a:lnTo>
                  <a:pt x="445" y="41"/>
                </a:lnTo>
                <a:lnTo>
                  <a:pt x="442" y="42"/>
                </a:lnTo>
                <a:lnTo>
                  <a:pt x="441" y="42"/>
                </a:lnTo>
                <a:lnTo>
                  <a:pt x="439" y="41"/>
                </a:lnTo>
                <a:lnTo>
                  <a:pt x="439" y="41"/>
                </a:lnTo>
                <a:lnTo>
                  <a:pt x="438" y="40"/>
                </a:lnTo>
                <a:lnTo>
                  <a:pt x="438" y="38"/>
                </a:lnTo>
                <a:lnTo>
                  <a:pt x="441" y="35"/>
                </a:lnTo>
                <a:lnTo>
                  <a:pt x="443" y="34"/>
                </a:lnTo>
                <a:lnTo>
                  <a:pt x="445" y="31"/>
                </a:lnTo>
                <a:lnTo>
                  <a:pt x="445" y="31"/>
                </a:lnTo>
                <a:lnTo>
                  <a:pt x="443" y="30"/>
                </a:lnTo>
                <a:lnTo>
                  <a:pt x="442" y="30"/>
                </a:lnTo>
                <a:lnTo>
                  <a:pt x="439" y="31"/>
                </a:lnTo>
                <a:lnTo>
                  <a:pt x="436" y="30"/>
                </a:lnTo>
                <a:lnTo>
                  <a:pt x="436" y="30"/>
                </a:lnTo>
                <a:lnTo>
                  <a:pt x="432" y="27"/>
                </a:lnTo>
                <a:lnTo>
                  <a:pt x="429" y="27"/>
                </a:lnTo>
                <a:lnTo>
                  <a:pt x="429" y="28"/>
                </a:lnTo>
                <a:lnTo>
                  <a:pt x="429" y="28"/>
                </a:lnTo>
                <a:lnTo>
                  <a:pt x="428" y="30"/>
                </a:lnTo>
                <a:lnTo>
                  <a:pt x="426" y="31"/>
                </a:lnTo>
                <a:lnTo>
                  <a:pt x="425" y="30"/>
                </a:lnTo>
                <a:lnTo>
                  <a:pt x="425" y="28"/>
                </a:lnTo>
                <a:lnTo>
                  <a:pt x="425" y="28"/>
                </a:lnTo>
                <a:lnTo>
                  <a:pt x="424" y="25"/>
                </a:lnTo>
                <a:lnTo>
                  <a:pt x="422" y="24"/>
                </a:lnTo>
                <a:lnTo>
                  <a:pt x="421" y="23"/>
                </a:lnTo>
                <a:lnTo>
                  <a:pt x="418" y="24"/>
                </a:lnTo>
                <a:lnTo>
                  <a:pt x="418" y="24"/>
                </a:lnTo>
                <a:lnTo>
                  <a:pt x="415" y="25"/>
                </a:lnTo>
                <a:lnTo>
                  <a:pt x="411" y="27"/>
                </a:lnTo>
                <a:lnTo>
                  <a:pt x="406" y="27"/>
                </a:lnTo>
                <a:lnTo>
                  <a:pt x="404" y="27"/>
                </a:lnTo>
                <a:lnTo>
                  <a:pt x="404" y="27"/>
                </a:lnTo>
                <a:lnTo>
                  <a:pt x="404" y="24"/>
                </a:lnTo>
                <a:lnTo>
                  <a:pt x="404" y="23"/>
                </a:lnTo>
                <a:lnTo>
                  <a:pt x="405" y="20"/>
                </a:lnTo>
                <a:lnTo>
                  <a:pt x="405" y="20"/>
                </a:lnTo>
                <a:lnTo>
                  <a:pt x="405" y="17"/>
                </a:lnTo>
                <a:lnTo>
                  <a:pt x="404" y="14"/>
                </a:lnTo>
                <a:lnTo>
                  <a:pt x="402" y="11"/>
                </a:lnTo>
                <a:lnTo>
                  <a:pt x="402" y="8"/>
                </a:lnTo>
                <a:lnTo>
                  <a:pt x="402" y="8"/>
                </a:lnTo>
                <a:lnTo>
                  <a:pt x="402" y="5"/>
                </a:lnTo>
                <a:lnTo>
                  <a:pt x="399" y="3"/>
                </a:lnTo>
                <a:lnTo>
                  <a:pt x="395" y="1"/>
                </a:lnTo>
                <a:lnTo>
                  <a:pt x="392" y="1"/>
                </a:lnTo>
                <a:lnTo>
                  <a:pt x="392" y="1"/>
                </a:lnTo>
                <a:lnTo>
                  <a:pt x="389" y="3"/>
                </a:lnTo>
                <a:lnTo>
                  <a:pt x="387" y="3"/>
                </a:lnTo>
                <a:lnTo>
                  <a:pt x="379" y="0"/>
                </a:lnTo>
                <a:lnTo>
                  <a:pt x="379" y="0"/>
                </a:lnTo>
                <a:lnTo>
                  <a:pt x="375" y="0"/>
                </a:lnTo>
                <a:lnTo>
                  <a:pt x="369" y="0"/>
                </a:lnTo>
                <a:lnTo>
                  <a:pt x="362" y="3"/>
                </a:lnTo>
                <a:lnTo>
                  <a:pt x="359" y="4"/>
                </a:lnTo>
                <a:lnTo>
                  <a:pt x="359" y="4"/>
                </a:lnTo>
                <a:lnTo>
                  <a:pt x="359" y="5"/>
                </a:lnTo>
                <a:lnTo>
                  <a:pt x="357" y="7"/>
                </a:lnTo>
                <a:lnTo>
                  <a:pt x="350" y="10"/>
                </a:lnTo>
                <a:lnTo>
                  <a:pt x="337" y="13"/>
                </a:lnTo>
                <a:lnTo>
                  <a:pt x="337" y="13"/>
                </a:lnTo>
                <a:lnTo>
                  <a:pt x="325" y="15"/>
                </a:lnTo>
                <a:lnTo>
                  <a:pt x="314" y="17"/>
                </a:lnTo>
                <a:lnTo>
                  <a:pt x="314" y="17"/>
                </a:lnTo>
                <a:lnTo>
                  <a:pt x="305" y="20"/>
                </a:lnTo>
                <a:lnTo>
                  <a:pt x="303" y="21"/>
                </a:lnTo>
                <a:lnTo>
                  <a:pt x="297" y="21"/>
                </a:lnTo>
                <a:lnTo>
                  <a:pt x="297" y="21"/>
                </a:lnTo>
                <a:lnTo>
                  <a:pt x="286" y="23"/>
                </a:lnTo>
                <a:lnTo>
                  <a:pt x="278" y="24"/>
                </a:lnTo>
                <a:lnTo>
                  <a:pt x="273" y="27"/>
                </a:lnTo>
                <a:lnTo>
                  <a:pt x="273" y="27"/>
                </a:lnTo>
                <a:lnTo>
                  <a:pt x="268" y="28"/>
                </a:lnTo>
                <a:lnTo>
                  <a:pt x="263" y="28"/>
                </a:lnTo>
                <a:lnTo>
                  <a:pt x="258" y="28"/>
                </a:lnTo>
                <a:lnTo>
                  <a:pt x="254" y="28"/>
                </a:lnTo>
                <a:lnTo>
                  <a:pt x="254" y="28"/>
                </a:lnTo>
                <a:lnTo>
                  <a:pt x="250" y="30"/>
                </a:lnTo>
                <a:lnTo>
                  <a:pt x="247" y="30"/>
                </a:lnTo>
                <a:lnTo>
                  <a:pt x="243" y="30"/>
                </a:lnTo>
                <a:lnTo>
                  <a:pt x="240" y="30"/>
                </a:lnTo>
                <a:lnTo>
                  <a:pt x="240" y="30"/>
                </a:lnTo>
                <a:lnTo>
                  <a:pt x="240" y="31"/>
                </a:lnTo>
                <a:lnTo>
                  <a:pt x="239" y="35"/>
                </a:lnTo>
                <a:lnTo>
                  <a:pt x="240" y="40"/>
                </a:lnTo>
                <a:lnTo>
                  <a:pt x="241" y="42"/>
                </a:lnTo>
                <a:lnTo>
                  <a:pt x="241" y="42"/>
                </a:lnTo>
                <a:lnTo>
                  <a:pt x="244" y="45"/>
                </a:lnTo>
                <a:lnTo>
                  <a:pt x="249" y="47"/>
                </a:lnTo>
                <a:lnTo>
                  <a:pt x="253" y="48"/>
                </a:lnTo>
                <a:lnTo>
                  <a:pt x="256" y="50"/>
                </a:lnTo>
                <a:lnTo>
                  <a:pt x="256" y="50"/>
                </a:lnTo>
                <a:lnTo>
                  <a:pt x="254" y="51"/>
                </a:lnTo>
                <a:lnTo>
                  <a:pt x="250" y="52"/>
                </a:lnTo>
                <a:lnTo>
                  <a:pt x="239" y="52"/>
                </a:lnTo>
                <a:lnTo>
                  <a:pt x="239" y="52"/>
                </a:lnTo>
                <a:lnTo>
                  <a:pt x="236" y="55"/>
                </a:lnTo>
                <a:lnTo>
                  <a:pt x="234" y="58"/>
                </a:lnTo>
                <a:lnTo>
                  <a:pt x="234" y="61"/>
                </a:lnTo>
                <a:lnTo>
                  <a:pt x="236" y="64"/>
                </a:lnTo>
                <a:lnTo>
                  <a:pt x="236" y="64"/>
                </a:lnTo>
                <a:lnTo>
                  <a:pt x="236" y="67"/>
                </a:lnTo>
                <a:lnTo>
                  <a:pt x="233" y="69"/>
                </a:lnTo>
                <a:lnTo>
                  <a:pt x="226" y="72"/>
                </a:lnTo>
                <a:lnTo>
                  <a:pt x="226" y="72"/>
                </a:lnTo>
                <a:lnTo>
                  <a:pt x="224" y="75"/>
                </a:lnTo>
                <a:lnTo>
                  <a:pt x="224" y="78"/>
                </a:lnTo>
                <a:lnTo>
                  <a:pt x="227" y="81"/>
                </a:lnTo>
                <a:lnTo>
                  <a:pt x="230" y="81"/>
                </a:lnTo>
                <a:lnTo>
                  <a:pt x="230" y="81"/>
                </a:lnTo>
                <a:lnTo>
                  <a:pt x="233" y="82"/>
                </a:lnTo>
                <a:lnTo>
                  <a:pt x="236" y="84"/>
                </a:lnTo>
                <a:lnTo>
                  <a:pt x="241" y="85"/>
                </a:lnTo>
                <a:lnTo>
                  <a:pt x="241" y="85"/>
                </a:lnTo>
                <a:lnTo>
                  <a:pt x="243" y="87"/>
                </a:lnTo>
                <a:lnTo>
                  <a:pt x="244" y="89"/>
                </a:lnTo>
                <a:lnTo>
                  <a:pt x="246" y="96"/>
                </a:lnTo>
                <a:lnTo>
                  <a:pt x="246" y="96"/>
                </a:lnTo>
                <a:lnTo>
                  <a:pt x="244" y="99"/>
                </a:lnTo>
                <a:lnTo>
                  <a:pt x="243" y="101"/>
                </a:lnTo>
                <a:lnTo>
                  <a:pt x="240" y="102"/>
                </a:lnTo>
                <a:lnTo>
                  <a:pt x="236" y="102"/>
                </a:lnTo>
                <a:lnTo>
                  <a:pt x="236" y="102"/>
                </a:lnTo>
                <a:lnTo>
                  <a:pt x="231" y="101"/>
                </a:lnTo>
                <a:lnTo>
                  <a:pt x="229" y="99"/>
                </a:lnTo>
                <a:lnTo>
                  <a:pt x="223" y="96"/>
                </a:lnTo>
                <a:lnTo>
                  <a:pt x="223" y="96"/>
                </a:lnTo>
                <a:lnTo>
                  <a:pt x="222" y="98"/>
                </a:lnTo>
                <a:lnTo>
                  <a:pt x="220" y="101"/>
                </a:lnTo>
                <a:lnTo>
                  <a:pt x="219" y="104"/>
                </a:lnTo>
                <a:lnTo>
                  <a:pt x="217" y="105"/>
                </a:lnTo>
                <a:lnTo>
                  <a:pt x="217" y="105"/>
                </a:lnTo>
                <a:lnTo>
                  <a:pt x="216" y="105"/>
                </a:lnTo>
                <a:lnTo>
                  <a:pt x="214" y="104"/>
                </a:lnTo>
                <a:lnTo>
                  <a:pt x="213" y="101"/>
                </a:lnTo>
                <a:lnTo>
                  <a:pt x="210" y="99"/>
                </a:lnTo>
                <a:lnTo>
                  <a:pt x="210" y="99"/>
                </a:lnTo>
                <a:lnTo>
                  <a:pt x="203" y="99"/>
                </a:lnTo>
                <a:lnTo>
                  <a:pt x="202" y="98"/>
                </a:lnTo>
                <a:lnTo>
                  <a:pt x="199" y="95"/>
                </a:lnTo>
                <a:lnTo>
                  <a:pt x="199" y="95"/>
                </a:lnTo>
                <a:lnTo>
                  <a:pt x="197" y="92"/>
                </a:lnTo>
                <a:lnTo>
                  <a:pt x="193" y="91"/>
                </a:lnTo>
                <a:lnTo>
                  <a:pt x="187" y="92"/>
                </a:lnTo>
                <a:lnTo>
                  <a:pt x="183" y="94"/>
                </a:lnTo>
                <a:lnTo>
                  <a:pt x="183" y="94"/>
                </a:lnTo>
                <a:lnTo>
                  <a:pt x="180" y="96"/>
                </a:lnTo>
                <a:lnTo>
                  <a:pt x="179" y="96"/>
                </a:lnTo>
                <a:lnTo>
                  <a:pt x="175" y="94"/>
                </a:lnTo>
                <a:lnTo>
                  <a:pt x="175" y="94"/>
                </a:lnTo>
                <a:lnTo>
                  <a:pt x="170" y="92"/>
                </a:lnTo>
                <a:lnTo>
                  <a:pt x="166" y="94"/>
                </a:lnTo>
                <a:lnTo>
                  <a:pt x="162" y="96"/>
                </a:lnTo>
                <a:lnTo>
                  <a:pt x="159" y="98"/>
                </a:lnTo>
                <a:lnTo>
                  <a:pt x="159" y="98"/>
                </a:lnTo>
                <a:lnTo>
                  <a:pt x="156" y="101"/>
                </a:lnTo>
                <a:lnTo>
                  <a:pt x="153" y="102"/>
                </a:lnTo>
                <a:lnTo>
                  <a:pt x="149" y="102"/>
                </a:lnTo>
                <a:lnTo>
                  <a:pt x="143" y="99"/>
                </a:lnTo>
                <a:lnTo>
                  <a:pt x="143" y="99"/>
                </a:lnTo>
                <a:lnTo>
                  <a:pt x="138" y="96"/>
                </a:lnTo>
                <a:lnTo>
                  <a:pt x="135" y="98"/>
                </a:lnTo>
                <a:lnTo>
                  <a:pt x="135" y="99"/>
                </a:lnTo>
                <a:lnTo>
                  <a:pt x="135" y="99"/>
                </a:lnTo>
                <a:lnTo>
                  <a:pt x="133" y="102"/>
                </a:lnTo>
                <a:lnTo>
                  <a:pt x="132" y="102"/>
                </a:lnTo>
                <a:lnTo>
                  <a:pt x="130" y="99"/>
                </a:lnTo>
                <a:lnTo>
                  <a:pt x="130" y="98"/>
                </a:lnTo>
                <a:lnTo>
                  <a:pt x="130" y="98"/>
                </a:lnTo>
                <a:lnTo>
                  <a:pt x="129" y="95"/>
                </a:lnTo>
                <a:lnTo>
                  <a:pt x="125" y="92"/>
                </a:lnTo>
                <a:lnTo>
                  <a:pt x="116" y="87"/>
                </a:lnTo>
                <a:lnTo>
                  <a:pt x="116" y="87"/>
                </a:lnTo>
                <a:lnTo>
                  <a:pt x="112" y="85"/>
                </a:lnTo>
                <a:lnTo>
                  <a:pt x="106" y="84"/>
                </a:lnTo>
                <a:lnTo>
                  <a:pt x="101" y="82"/>
                </a:lnTo>
                <a:lnTo>
                  <a:pt x="98" y="81"/>
                </a:lnTo>
                <a:lnTo>
                  <a:pt x="98" y="81"/>
                </a:lnTo>
                <a:lnTo>
                  <a:pt x="96" y="79"/>
                </a:lnTo>
                <a:lnTo>
                  <a:pt x="93" y="78"/>
                </a:lnTo>
                <a:lnTo>
                  <a:pt x="89" y="78"/>
                </a:lnTo>
                <a:lnTo>
                  <a:pt x="86" y="81"/>
                </a:lnTo>
                <a:lnTo>
                  <a:pt x="86" y="81"/>
                </a:lnTo>
                <a:lnTo>
                  <a:pt x="85" y="84"/>
                </a:lnTo>
                <a:lnTo>
                  <a:pt x="84" y="84"/>
                </a:lnTo>
                <a:lnTo>
                  <a:pt x="78" y="81"/>
                </a:lnTo>
                <a:lnTo>
                  <a:pt x="78" y="81"/>
                </a:lnTo>
                <a:lnTo>
                  <a:pt x="75" y="81"/>
                </a:lnTo>
                <a:lnTo>
                  <a:pt x="72" y="81"/>
                </a:lnTo>
                <a:lnTo>
                  <a:pt x="66" y="84"/>
                </a:lnTo>
                <a:lnTo>
                  <a:pt x="66" y="84"/>
                </a:lnTo>
                <a:lnTo>
                  <a:pt x="58" y="89"/>
                </a:lnTo>
                <a:lnTo>
                  <a:pt x="54" y="91"/>
                </a:lnTo>
                <a:lnTo>
                  <a:pt x="49" y="92"/>
                </a:lnTo>
                <a:lnTo>
                  <a:pt x="49" y="92"/>
                </a:lnTo>
                <a:lnTo>
                  <a:pt x="47" y="94"/>
                </a:lnTo>
                <a:lnTo>
                  <a:pt x="45" y="95"/>
                </a:lnTo>
                <a:lnTo>
                  <a:pt x="44" y="98"/>
                </a:lnTo>
                <a:lnTo>
                  <a:pt x="41" y="99"/>
                </a:lnTo>
                <a:lnTo>
                  <a:pt x="41" y="99"/>
                </a:lnTo>
                <a:lnTo>
                  <a:pt x="37" y="101"/>
                </a:lnTo>
                <a:lnTo>
                  <a:pt x="35" y="104"/>
                </a:lnTo>
                <a:lnTo>
                  <a:pt x="37" y="108"/>
                </a:lnTo>
                <a:lnTo>
                  <a:pt x="37" y="108"/>
                </a:lnTo>
                <a:lnTo>
                  <a:pt x="38" y="114"/>
                </a:lnTo>
                <a:lnTo>
                  <a:pt x="38" y="116"/>
                </a:lnTo>
                <a:lnTo>
                  <a:pt x="35" y="118"/>
                </a:lnTo>
                <a:lnTo>
                  <a:pt x="35" y="118"/>
                </a:lnTo>
                <a:lnTo>
                  <a:pt x="32" y="119"/>
                </a:lnTo>
                <a:lnTo>
                  <a:pt x="31" y="118"/>
                </a:lnTo>
                <a:lnTo>
                  <a:pt x="28" y="115"/>
                </a:lnTo>
                <a:lnTo>
                  <a:pt x="25" y="111"/>
                </a:lnTo>
                <a:lnTo>
                  <a:pt x="22" y="108"/>
                </a:lnTo>
                <a:lnTo>
                  <a:pt x="22" y="108"/>
                </a:lnTo>
                <a:lnTo>
                  <a:pt x="18" y="106"/>
                </a:lnTo>
                <a:lnTo>
                  <a:pt x="15" y="108"/>
                </a:lnTo>
                <a:lnTo>
                  <a:pt x="14" y="109"/>
                </a:lnTo>
                <a:lnTo>
                  <a:pt x="12" y="114"/>
                </a:lnTo>
                <a:lnTo>
                  <a:pt x="12" y="114"/>
                </a:lnTo>
                <a:lnTo>
                  <a:pt x="12" y="116"/>
                </a:lnTo>
                <a:lnTo>
                  <a:pt x="10" y="118"/>
                </a:lnTo>
                <a:lnTo>
                  <a:pt x="7" y="121"/>
                </a:lnTo>
                <a:lnTo>
                  <a:pt x="4" y="124"/>
                </a:lnTo>
                <a:lnTo>
                  <a:pt x="4" y="124"/>
                </a:lnTo>
                <a:lnTo>
                  <a:pt x="4" y="126"/>
                </a:lnTo>
                <a:lnTo>
                  <a:pt x="5" y="128"/>
                </a:lnTo>
                <a:lnTo>
                  <a:pt x="8" y="129"/>
                </a:lnTo>
                <a:lnTo>
                  <a:pt x="10" y="131"/>
                </a:lnTo>
                <a:lnTo>
                  <a:pt x="10" y="131"/>
                </a:lnTo>
                <a:lnTo>
                  <a:pt x="8" y="133"/>
                </a:lnTo>
                <a:lnTo>
                  <a:pt x="7" y="135"/>
                </a:lnTo>
                <a:lnTo>
                  <a:pt x="4" y="136"/>
                </a:lnTo>
                <a:lnTo>
                  <a:pt x="4" y="136"/>
                </a:lnTo>
                <a:lnTo>
                  <a:pt x="1" y="141"/>
                </a:lnTo>
                <a:lnTo>
                  <a:pt x="0" y="143"/>
                </a:lnTo>
                <a:lnTo>
                  <a:pt x="0" y="146"/>
                </a:lnTo>
                <a:lnTo>
                  <a:pt x="0" y="146"/>
                </a:lnTo>
                <a:lnTo>
                  <a:pt x="2" y="148"/>
                </a:lnTo>
                <a:lnTo>
                  <a:pt x="5" y="148"/>
                </a:lnTo>
                <a:lnTo>
                  <a:pt x="8" y="149"/>
                </a:lnTo>
                <a:lnTo>
                  <a:pt x="10" y="152"/>
                </a:lnTo>
                <a:lnTo>
                  <a:pt x="10" y="152"/>
                </a:lnTo>
                <a:lnTo>
                  <a:pt x="10" y="159"/>
                </a:lnTo>
                <a:lnTo>
                  <a:pt x="10" y="160"/>
                </a:lnTo>
                <a:lnTo>
                  <a:pt x="12" y="160"/>
                </a:lnTo>
                <a:lnTo>
                  <a:pt x="12" y="160"/>
                </a:lnTo>
                <a:lnTo>
                  <a:pt x="18" y="160"/>
                </a:lnTo>
                <a:lnTo>
                  <a:pt x="24" y="160"/>
                </a:lnTo>
                <a:lnTo>
                  <a:pt x="24" y="160"/>
                </a:lnTo>
                <a:lnTo>
                  <a:pt x="25" y="162"/>
                </a:lnTo>
                <a:lnTo>
                  <a:pt x="28" y="163"/>
                </a:lnTo>
                <a:lnTo>
                  <a:pt x="34" y="172"/>
                </a:lnTo>
                <a:lnTo>
                  <a:pt x="34" y="172"/>
                </a:lnTo>
                <a:lnTo>
                  <a:pt x="38" y="179"/>
                </a:lnTo>
                <a:lnTo>
                  <a:pt x="38" y="180"/>
                </a:lnTo>
                <a:lnTo>
                  <a:pt x="35" y="182"/>
                </a:lnTo>
                <a:lnTo>
                  <a:pt x="35" y="182"/>
                </a:lnTo>
                <a:lnTo>
                  <a:pt x="34" y="183"/>
                </a:lnTo>
                <a:lnTo>
                  <a:pt x="34" y="185"/>
                </a:lnTo>
                <a:lnTo>
                  <a:pt x="35" y="186"/>
                </a:lnTo>
                <a:lnTo>
                  <a:pt x="39" y="189"/>
                </a:lnTo>
                <a:lnTo>
                  <a:pt x="39" y="189"/>
                </a:lnTo>
                <a:lnTo>
                  <a:pt x="44" y="192"/>
                </a:lnTo>
                <a:lnTo>
                  <a:pt x="44" y="192"/>
                </a:lnTo>
                <a:lnTo>
                  <a:pt x="48" y="190"/>
                </a:lnTo>
                <a:lnTo>
                  <a:pt x="48" y="190"/>
                </a:lnTo>
                <a:lnTo>
                  <a:pt x="55" y="185"/>
                </a:lnTo>
                <a:lnTo>
                  <a:pt x="64" y="180"/>
                </a:lnTo>
                <a:lnTo>
                  <a:pt x="72" y="179"/>
                </a:lnTo>
                <a:lnTo>
                  <a:pt x="81" y="179"/>
                </a:lnTo>
                <a:lnTo>
                  <a:pt x="81" y="179"/>
                </a:lnTo>
                <a:lnTo>
                  <a:pt x="89" y="180"/>
                </a:lnTo>
                <a:lnTo>
                  <a:pt x="95" y="180"/>
                </a:lnTo>
                <a:lnTo>
                  <a:pt x="101" y="180"/>
                </a:lnTo>
                <a:lnTo>
                  <a:pt x="103" y="182"/>
                </a:lnTo>
                <a:lnTo>
                  <a:pt x="106" y="183"/>
                </a:lnTo>
                <a:lnTo>
                  <a:pt x="106" y="183"/>
                </a:lnTo>
                <a:lnTo>
                  <a:pt x="106" y="186"/>
                </a:lnTo>
                <a:lnTo>
                  <a:pt x="108" y="189"/>
                </a:lnTo>
                <a:lnTo>
                  <a:pt x="108" y="196"/>
                </a:lnTo>
                <a:lnTo>
                  <a:pt x="108" y="203"/>
                </a:lnTo>
                <a:lnTo>
                  <a:pt x="108" y="207"/>
                </a:lnTo>
                <a:lnTo>
                  <a:pt x="108" y="207"/>
                </a:lnTo>
                <a:lnTo>
                  <a:pt x="108" y="209"/>
                </a:lnTo>
                <a:lnTo>
                  <a:pt x="106" y="210"/>
                </a:lnTo>
                <a:lnTo>
                  <a:pt x="103" y="212"/>
                </a:lnTo>
                <a:lnTo>
                  <a:pt x="98" y="212"/>
                </a:lnTo>
                <a:lnTo>
                  <a:pt x="92" y="212"/>
                </a:lnTo>
                <a:lnTo>
                  <a:pt x="92" y="212"/>
                </a:lnTo>
                <a:lnTo>
                  <a:pt x="85" y="212"/>
                </a:lnTo>
                <a:lnTo>
                  <a:pt x="78" y="213"/>
                </a:lnTo>
                <a:lnTo>
                  <a:pt x="74" y="216"/>
                </a:lnTo>
                <a:lnTo>
                  <a:pt x="72" y="217"/>
                </a:lnTo>
                <a:lnTo>
                  <a:pt x="72" y="219"/>
                </a:lnTo>
                <a:lnTo>
                  <a:pt x="72" y="219"/>
                </a:lnTo>
                <a:lnTo>
                  <a:pt x="75" y="227"/>
                </a:lnTo>
                <a:lnTo>
                  <a:pt x="75" y="229"/>
                </a:lnTo>
                <a:lnTo>
                  <a:pt x="74" y="229"/>
                </a:lnTo>
                <a:lnTo>
                  <a:pt x="69" y="227"/>
                </a:lnTo>
                <a:lnTo>
                  <a:pt x="69" y="227"/>
                </a:lnTo>
                <a:lnTo>
                  <a:pt x="66" y="226"/>
                </a:lnTo>
                <a:lnTo>
                  <a:pt x="64" y="226"/>
                </a:lnTo>
                <a:lnTo>
                  <a:pt x="61" y="227"/>
                </a:lnTo>
                <a:lnTo>
                  <a:pt x="59" y="229"/>
                </a:lnTo>
                <a:lnTo>
                  <a:pt x="59" y="232"/>
                </a:lnTo>
                <a:lnTo>
                  <a:pt x="59" y="233"/>
                </a:lnTo>
                <a:lnTo>
                  <a:pt x="62" y="233"/>
                </a:lnTo>
                <a:lnTo>
                  <a:pt x="62" y="233"/>
                </a:lnTo>
                <a:lnTo>
                  <a:pt x="65" y="234"/>
                </a:lnTo>
                <a:lnTo>
                  <a:pt x="69" y="236"/>
                </a:lnTo>
                <a:lnTo>
                  <a:pt x="72" y="240"/>
                </a:lnTo>
                <a:lnTo>
                  <a:pt x="74" y="243"/>
                </a:lnTo>
                <a:lnTo>
                  <a:pt x="74" y="243"/>
                </a:lnTo>
                <a:lnTo>
                  <a:pt x="75" y="252"/>
                </a:lnTo>
                <a:lnTo>
                  <a:pt x="76" y="254"/>
                </a:lnTo>
                <a:lnTo>
                  <a:pt x="78" y="256"/>
                </a:lnTo>
                <a:lnTo>
                  <a:pt x="79" y="256"/>
                </a:lnTo>
                <a:lnTo>
                  <a:pt x="79" y="256"/>
                </a:lnTo>
                <a:lnTo>
                  <a:pt x="82" y="256"/>
                </a:lnTo>
                <a:lnTo>
                  <a:pt x="84" y="259"/>
                </a:lnTo>
                <a:lnTo>
                  <a:pt x="86" y="261"/>
                </a:lnTo>
                <a:lnTo>
                  <a:pt x="91" y="263"/>
                </a:lnTo>
                <a:lnTo>
                  <a:pt x="91" y="263"/>
                </a:lnTo>
                <a:lnTo>
                  <a:pt x="95" y="263"/>
                </a:lnTo>
                <a:lnTo>
                  <a:pt x="99" y="264"/>
                </a:lnTo>
                <a:lnTo>
                  <a:pt x="101" y="266"/>
                </a:lnTo>
                <a:lnTo>
                  <a:pt x="98" y="270"/>
                </a:lnTo>
                <a:lnTo>
                  <a:pt x="98" y="270"/>
                </a:lnTo>
                <a:lnTo>
                  <a:pt x="96" y="273"/>
                </a:lnTo>
                <a:lnTo>
                  <a:pt x="96" y="277"/>
                </a:lnTo>
                <a:lnTo>
                  <a:pt x="98" y="284"/>
                </a:lnTo>
                <a:lnTo>
                  <a:pt x="101" y="290"/>
                </a:lnTo>
                <a:lnTo>
                  <a:pt x="102" y="290"/>
                </a:lnTo>
                <a:lnTo>
                  <a:pt x="103" y="290"/>
                </a:lnTo>
                <a:lnTo>
                  <a:pt x="103" y="290"/>
                </a:lnTo>
                <a:lnTo>
                  <a:pt x="103" y="284"/>
                </a:lnTo>
                <a:lnTo>
                  <a:pt x="105" y="279"/>
                </a:lnTo>
                <a:lnTo>
                  <a:pt x="105" y="279"/>
                </a:lnTo>
                <a:lnTo>
                  <a:pt x="105" y="276"/>
                </a:lnTo>
                <a:lnTo>
                  <a:pt x="106" y="274"/>
                </a:lnTo>
                <a:lnTo>
                  <a:pt x="108" y="273"/>
                </a:lnTo>
                <a:lnTo>
                  <a:pt x="111" y="271"/>
                </a:lnTo>
                <a:lnTo>
                  <a:pt x="116" y="270"/>
                </a:lnTo>
                <a:lnTo>
                  <a:pt x="122" y="270"/>
                </a:lnTo>
                <a:lnTo>
                  <a:pt x="122" y="270"/>
                </a:lnTo>
                <a:lnTo>
                  <a:pt x="126" y="271"/>
                </a:lnTo>
                <a:lnTo>
                  <a:pt x="132" y="274"/>
                </a:lnTo>
                <a:lnTo>
                  <a:pt x="136" y="280"/>
                </a:lnTo>
                <a:lnTo>
                  <a:pt x="142" y="286"/>
                </a:lnTo>
                <a:lnTo>
                  <a:pt x="142" y="286"/>
                </a:lnTo>
                <a:lnTo>
                  <a:pt x="146" y="289"/>
                </a:lnTo>
                <a:lnTo>
                  <a:pt x="149" y="290"/>
                </a:lnTo>
                <a:lnTo>
                  <a:pt x="152" y="289"/>
                </a:lnTo>
                <a:lnTo>
                  <a:pt x="153" y="289"/>
                </a:lnTo>
                <a:lnTo>
                  <a:pt x="155" y="217"/>
                </a:lnTo>
                <a:lnTo>
                  <a:pt x="196" y="206"/>
                </a:lnTo>
                <a:lnTo>
                  <a:pt x="196" y="206"/>
                </a:lnTo>
                <a:lnTo>
                  <a:pt x="197" y="203"/>
                </a:lnTo>
                <a:lnTo>
                  <a:pt x="197" y="203"/>
                </a:lnTo>
                <a:lnTo>
                  <a:pt x="199" y="202"/>
                </a:lnTo>
                <a:lnTo>
                  <a:pt x="200" y="200"/>
                </a:lnTo>
                <a:lnTo>
                  <a:pt x="204" y="200"/>
                </a:lnTo>
                <a:lnTo>
                  <a:pt x="209" y="202"/>
                </a:lnTo>
                <a:lnTo>
                  <a:pt x="212" y="205"/>
                </a:lnTo>
                <a:lnTo>
                  <a:pt x="212" y="205"/>
                </a:lnTo>
                <a:lnTo>
                  <a:pt x="212" y="205"/>
                </a:lnTo>
                <a:lnTo>
                  <a:pt x="213" y="203"/>
                </a:lnTo>
                <a:lnTo>
                  <a:pt x="213" y="200"/>
                </a:lnTo>
                <a:lnTo>
                  <a:pt x="214" y="197"/>
                </a:lnTo>
                <a:lnTo>
                  <a:pt x="216" y="196"/>
                </a:lnTo>
                <a:lnTo>
                  <a:pt x="219" y="196"/>
                </a:lnTo>
                <a:lnTo>
                  <a:pt x="219" y="196"/>
                </a:lnTo>
                <a:lnTo>
                  <a:pt x="220" y="197"/>
                </a:lnTo>
                <a:lnTo>
                  <a:pt x="220" y="197"/>
                </a:lnTo>
                <a:lnTo>
                  <a:pt x="220" y="202"/>
                </a:lnTo>
                <a:lnTo>
                  <a:pt x="220" y="205"/>
                </a:lnTo>
                <a:lnTo>
                  <a:pt x="220" y="206"/>
                </a:lnTo>
                <a:lnTo>
                  <a:pt x="222" y="206"/>
                </a:lnTo>
                <a:lnTo>
                  <a:pt x="222" y="206"/>
                </a:lnTo>
                <a:lnTo>
                  <a:pt x="224" y="207"/>
                </a:lnTo>
                <a:lnTo>
                  <a:pt x="229" y="213"/>
                </a:lnTo>
                <a:lnTo>
                  <a:pt x="230" y="220"/>
                </a:lnTo>
                <a:lnTo>
                  <a:pt x="230" y="227"/>
                </a:lnTo>
                <a:lnTo>
                  <a:pt x="230" y="227"/>
                </a:lnTo>
                <a:lnTo>
                  <a:pt x="241" y="237"/>
                </a:lnTo>
                <a:lnTo>
                  <a:pt x="249" y="247"/>
                </a:lnTo>
                <a:lnTo>
                  <a:pt x="249" y="247"/>
                </a:lnTo>
                <a:lnTo>
                  <a:pt x="250" y="249"/>
                </a:lnTo>
                <a:lnTo>
                  <a:pt x="253" y="249"/>
                </a:lnTo>
                <a:lnTo>
                  <a:pt x="258" y="247"/>
                </a:lnTo>
                <a:lnTo>
                  <a:pt x="266" y="246"/>
                </a:lnTo>
                <a:lnTo>
                  <a:pt x="270" y="246"/>
                </a:lnTo>
                <a:lnTo>
                  <a:pt x="270" y="246"/>
                </a:lnTo>
                <a:lnTo>
                  <a:pt x="286" y="247"/>
                </a:lnTo>
                <a:lnTo>
                  <a:pt x="303" y="247"/>
                </a:lnTo>
                <a:lnTo>
                  <a:pt x="303" y="247"/>
                </a:lnTo>
                <a:lnTo>
                  <a:pt x="305" y="249"/>
                </a:lnTo>
                <a:lnTo>
                  <a:pt x="308" y="252"/>
                </a:lnTo>
                <a:lnTo>
                  <a:pt x="311" y="254"/>
                </a:lnTo>
                <a:lnTo>
                  <a:pt x="315" y="257"/>
                </a:lnTo>
                <a:lnTo>
                  <a:pt x="315" y="257"/>
                </a:lnTo>
                <a:lnTo>
                  <a:pt x="318" y="259"/>
                </a:lnTo>
                <a:lnTo>
                  <a:pt x="318" y="263"/>
                </a:lnTo>
                <a:lnTo>
                  <a:pt x="318" y="271"/>
                </a:lnTo>
                <a:lnTo>
                  <a:pt x="318" y="271"/>
                </a:lnTo>
                <a:lnTo>
                  <a:pt x="320" y="276"/>
                </a:lnTo>
                <a:lnTo>
                  <a:pt x="323" y="280"/>
                </a:lnTo>
                <a:lnTo>
                  <a:pt x="325" y="284"/>
                </a:lnTo>
                <a:lnTo>
                  <a:pt x="328" y="289"/>
                </a:lnTo>
                <a:lnTo>
                  <a:pt x="328" y="289"/>
                </a:lnTo>
                <a:lnTo>
                  <a:pt x="328" y="290"/>
                </a:lnTo>
                <a:lnTo>
                  <a:pt x="330" y="291"/>
                </a:lnTo>
                <a:lnTo>
                  <a:pt x="332" y="291"/>
                </a:lnTo>
                <a:lnTo>
                  <a:pt x="341" y="293"/>
                </a:lnTo>
                <a:lnTo>
                  <a:pt x="341" y="293"/>
                </a:lnTo>
                <a:lnTo>
                  <a:pt x="350" y="296"/>
                </a:lnTo>
                <a:lnTo>
                  <a:pt x="354" y="297"/>
                </a:lnTo>
                <a:lnTo>
                  <a:pt x="355" y="300"/>
                </a:lnTo>
                <a:lnTo>
                  <a:pt x="355" y="300"/>
                </a:lnTo>
                <a:lnTo>
                  <a:pt x="357" y="303"/>
                </a:lnTo>
                <a:lnTo>
                  <a:pt x="358" y="303"/>
                </a:lnTo>
                <a:lnTo>
                  <a:pt x="361" y="301"/>
                </a:lnTo>
                <a:lnTo>
                  <a:pt x="362" y="298"/>
                </a:lnTo>
                <a:lnTo>
                  <a:pt x="362" y="298"/>
                </a:lnTo>
                <a:lnTo>
                  <a:pt x="364" y="296"/>
                </a:lnTo>
                <a:lnTo>
                  <a:pt x="367" y="291"/>
                </a:lnTo>
                <a:lnTo>
                  <a:pt x="372" y="289"/>
                </a:lnTo>
                <a:lnTo>
                  <a:pt x="379" y="286"/>
                </a:lnTo>
                <a:lnTo>
                  <a:pt x="379" y="286"/>
                </a:lnTo>
                <a:lnTo>
                  <a:pt x="384" y="284"/>
                </a:lnTo>
                <a:lnTo>
                  <a:pt x="388" y="284"/>
                </a:lnTo>
                <a:lnTo>
                  <a:pt x="388" y="284"/>
                </a:lnTo>
                <a:lnTo>
                  <a:pt x="391" y="279"/>
                </a:lnTo>
                <a:lnTo>
                  <a:pt x="394" y="276"/>
                </a:lnTo>
                <a:lnTo>
                  <a:pt x="394" y="276"/>
                </a:lnTo>
                <a:lnTo>
                  <a:pt x="399" y="271"/>
                </a:lnTo>
                <a:lnTo>
                  <a:pt x="402" y="269"/>
                </a:lnTo>
                <a:lnTo>
                  <a:pt x="404" y="264"/>
                </a:lnTo>
                <a:lnTo>
                  <a:pt x="404" y="264"/>
                </a:lnTo>
                <a:lnTo>
                  <a:pt x="404" y="263"/>
                </a:lnTo>
                <a:lnTo>
                  <a:pt x="405" y="261"/>
                </a:lnTo>
                <a:lnTo>
                  <a:pt x="411" y="261"/>
                </a:lnTo>
                <a:lnTo>
                  <a:pt x="418" y="261"/>
                </a:lnTo>
                <a:lnTo>
                  <a:pt x="425" y="264"/>
                </a:lnTo>
                <a:lnTo>
                  <a:pt x="425" y="264"/>
                </a:lnTo>
                <a:lnTo>
                  <a:pt x="431" y="267"/>
                </a:lnTo>
                <a:lnTo>
                  <a:pt x="435" y="267"/>
                </a:lnTo>
                <a:lnTo>
                  <a:pt x="438" y="266"/>
                </a:lnTo>
                <a:lnTo>
                  <a:pt x="439" y="261"/>
                </a:lnTo>
                <a:lnTo>
                  <a:pt x="439" y="261"/>
                </a:lnTo>
                <a:lnTo>
                  <a:pt x="439" y="260"/>
                </a:lnTo>
                <a:lnTo>
                  <a:pt x="441" y="257"/>
                </a:lnTo>
                <a:lnTo>
                  <a:pt x="446" y="256"/>
                </a:lnTo>
                <a:lnTo>
                  <a:pt x="452" y="254"/>
                </a:lnTo>
                <a:lnTo>
                  <a:pt x="456" y="256"/>
                </a:lnTo>
                <a:lnTo>
                  <a:pt x="456" y="256"/>
                </a:lnTo>
                <a:lnTo>
                  <a:pt x="466" y="260"/>
                </a:lnTo>
                <a:lnTo>
                  <a:pt x="472" y="261"/>
                </a:lnTo>
                <a:lnTo>
                  <a:pt x="478" y="261"/>
                </a:lnTo>
                <a:lnTo>
                  <a:pt x="478" y="261"/>
                </a:lnTo>
                <a:lnTo>
                  <a:pt x="485" y="260"/>
                </a:lnTo>
                <a:lnTo>
                  <a:pt x="497" y="261"/>
                </a:lnTo>
                <a:lnTo>
                  <a:pt x="519" y="264"/>
                </a:lnTo>
                <a:lnTo>
                  <a:pt x="519" y="264"/>
                </a:lnTo>
                <a:lnTo>
                  <a:pt x="523" y="264"/>
                </a:lnTo>
                <a:lnTo>
                  <a:pt x="526" y="264"/>
                </a:lnTo>
                <a:lnTo>
                  <a:pt x="529" y="264"/>
                </a:lnTo>
                <a:lnTo>
                  <a:pt x="533" y="269"/>
                </a:lnTo>
                <a:lnTo>
                  <a:pt x="533" y="269"/>
                </a:lnTo>
                <a:lnTo>
                  <a:pt x="537" y="270"/>
                </a:lnTo>
                <a:lnTo>
                  <a:pt x="540" y="271"/>
                </a:lnTo>
                <a:lnTo>
                  <a:pt x="543" y="271"/>
                </a:lnTo>
                <a:lnTo>
                  <a:pt x="547" y="273"/>
                </a:lnTo>
                <a:lnTo>
                  <a:pt x="547" y="273"/>
                </a:lnTo>
                <a:lnTo>
                  <a:pt x="546" y="267"/>
                </a:lnTo>
                <a:lnTo>
                  <a:pt x="546" y="267"/>
                </a:lnTo>
                <a:lnTo>
                  <a:pt x="547" y="263"/>
                </a:lnTo>
                <a:lnTo>
                  <a:pt x="550" y="260"/>
                </a:lnTo>
                <a:lnTo>
                  <a:pt x="553" y="257"/>
                </a:lnTo>
                <a:lnTo>
                  <a:pt x="554" y="254"/>
                </a:lnTo>
                <a:lnTo>
                  <a:pt x="554" y="254"/>
                </a:lnTo>
                <a:lnTo>
                  <a:pt x="554" y="252"/>
                </a:lnTo>
                <a:lnTo>
                  <a:pt x="552" y="246"/>
                </a:lnTo>
                <a:lnTo>
                  <a:pt x="550" y="240"/>
                </a:lnTo>
                <a:lnTo>
                  <a:pt x="549" y="237"/>
                </a:lnTo>
                <a:lnTo>
                  <a:pt x="549" y="237"/>
                </a:lnTo>
                <a:lnTo>
                  <a:pt x="549" y="229"/>
                </a:lnTo>
                <a:lnTo>
                  <a:pt x="547" y="226"/>
                </a:lnTo>
                <a:lnTo>
                  <a:pt x="544" y="223"/>
                </a:lnTo>
                <a:lnTo>
                  <a:pt x="544" y="223"/>
                </a:lnTo>
                <a:lnTo>
                  <a:pt x="544" y="222"/>
                </a:lnTo>
                <a:lnTo>
                  <a:pt x="544" y="222"/>
                </a:lnTo>
                <a:lnTo>
                  <a:pt x="547" y="219"/>
                </a:lnTo>
                <a:lnTo>
                  <a:pt x="554" y="216"/>
                </a:lnTo>
                <a:lnTo>
                  <a:pt x="554" y="216"/>
                </a:lnTo>
                <a:lnTo>
                  <a:pt x="559" y="216"/>
                </a:lnTo>
                <a:lnTo>
                  <a:pt x="563" y="215"/>
                </a:lnTo>
                <a:lnTo>
                  <a:pt x="567" y="213"/>
                </a:lnTo>
                <a:lnTo>
                  <a:pt x="569" y="213"/>
                </a:lnTo>
                <a:lnTo>
                  <a:pt x="569" y="213"/>
                </a:lnTo>
                <a:lnTo>
                  <a:pt x="574" y="216"/>
                </a:lnTo>
                <a:lnTo>
                  <a:pt x="581" y="216"/>
                </a:lnTo>
                <a:lnTo>
                  <a:pt x="581" y="216"/>
                </a:lnTo>
                <a:lnTo>
                  <a:pt x="583" y="216"/>
                </a:lnTo>
                <a:lnTo>
                  <a:pt x="583" y="213"/>
                </a:lnTo>
                <a:lnTo>
                  <a:pt x="583" y="212"/>
                </a:lnTo>
                <a:lnTo>
                  <a:pt x="581" y="209"/>
                </a:lnTo>
                <a:lnTo>
                  <a:pt x="581" y="209"/>
                </a:lnTo>
                <a:lnTo>
                  <a:pt x="580" y="207"/>
                </a:lnTo>
                <a:lnTo>
                  <a:pt x="581" y="205"/>
                </a:lnTo>
                <a:lnTo>
                  <a:pt x="584" y="196"/>
                </a:lnTo>
                <a:lnTo>
                  <a:pt x="590" y="179"/>
                </a:lnTo>
                <a:lnTo>
                  <a:pt x="590" y="179"/>
                </a:lnTo>
                <a:lnTo>
                  <a:pt x="593" y="175"/>
                </a:lnTo>
                <a:lnTo>
                  <a:pt x="594" y="175"/>
                </a:lnTo>
                <a:lnTo>
                  <a:pt x="597" y="178"/>
                </a:lnTo>
                <a:lnTo>
                  <a:pt x="601" y="179"/>
                </a:lnTo>
                <a:lnTo>
                  <a:pt x="601" y="179"/>
                </a:lnTo>
                <a:lnTo>
                  <a:pt x="610" y="179"/>
                </a:lnTo>
                <a:lnTo>
                  <a:pt x="616" y="179"/>
                </a:lnTo>
                <a:lnTo>
                  <a:pt x="616" y="179"/>
                </a:lnTo>
                <a:lnTo>
                  <a:pt x="620" y="180"/>
                </a:lnTo>
                <a:lnTo>
                  <a:pt x="624" y="179"/>
                </a:lnTo>
                <a:lnTo>
                  <a:pt x="628" y="176"/>
                </a:lnTo>
                <a:lnTo>
                  <a:pt x="631" y="175"/>
                </a:lnTo>
                <a:lnTo>
                  <a:pt x="631" y="175"/>
                </a:lnTo>
                <a:lnTo>
                  <a:pt x="631" y="172"/>
                </a:lnTo>
                <a:lnTo>
                  <a:pt x="631" y="169"/>
                </a:lnTo>
                <a:lnTo>
                  <a:pt x="630" y="166"/>
                </a:lnTo>
                <a:lnTo>
                  <a:pt x="628" y="162"/>
                </a:lnTo>
                <a:lnTo>
                  <a:pt x="628" y="162"/>
                </a:lnTo>
                <a:lnTo>
                  <a:pt x="630" y="156"/>
                </a:lnTo>
                <a:lnTo>
                  <a:pt x="633" y="152"/>
                </a:lnTo>
                <a:lnTo>
                  <a:pt x="635" y="149"/>
                </a:lnTo>
                <a:lnTo>
                  <a:pt x="640" y="149"/>
                </a:lnTo>
                <a:lnTo>
                  <a:pt x="640" y="149"/>
                </a:lnTo>
                <a:lnTo>
                  <a:pt x="643" y="148"/>
                </a:lnTo>
                <a:lnTo>
                  <a:pt x="645" y="146"/>
                </a:lnTo>
                <a:lnTo>
                  <a:pt x="645" y="143"/>
                </a:lnTo>
                <a:lnTo>
                  <a:pt x="647" y="141"/>
                </a:lnTo>
                <a:lnTo>
                  <a:pt x="647" y="141"/>
                </a:lnTo>
                <a:lnTo>
                  <a:pt x="647" y="138"/>
                </a:lnTo>
                <a:lnTo>
                  <a:pt x="648" y="135"/>
                </a:lnTo>
                <a:lnTo>
                  <a:pt x="651" y="133"/>
                </a:lnTo>
                <a:lnTo>
                  <a:pt x="653" y="129"/>
                </a:lnTo>
                <a:lnTo>
                  <a:pt x="653" y="129"/>
                </a:lnTo>
                <a:lnTo>
                  <a:pt x="650" y="126"/>
                </a:lnTo>
                <a:lnTo>
                  <a:pt x="648" y="124"/>
                </a:lnTo>
                <a:lnTo>
                  <a:pt x="648" y="124"/>
                </a:lnTo>
                <a:close/>
                <a:moveTo>
                  <a:pt x="243" y="193"/>
                </a:moveTo>
                <a:lnTo>
                  <a:pt x="243" y="193"/>
                </a:lnTo>
                <a:lnTo>
                  <a:pt x="239" y="195"/>
                </a:lnTo>
                <a:lnTo>
                  <a:pt x="231" y="193"/>
                </a:lnTo>
                <a:lnTo>
                  <a:pt x="224" y="190"/>
                </a:lnTo>
                <a:lnTo>
                  <a:pt x="220" y="188"/>
                </a:lnTo>
                <a:lnTo>
                  <a:pt x="220" y="188"/>
                </a:lnTo>
                <a:lnTo>
                  <a:pt x="222" y="186"/>
                </a:lnTo>
                <a:lnTo>
                  <a:pt x="224" y="186"/>
                </a:lnTo>
                <a:lnTo>
                  <a:pt x="233" y="186"/>
                </a:lnTo>
                <a:lnTo>
                  <a:pt x="241" y="189"/>
                </a:lnTo>
                <a:lnTo>
                  <a:pt x="243" y="192"/>
                </a:lnTo>
                <a:lnTo>
                  <a:pt x="243" y="193"/>
                </a:lnTo>
                <a:lnTo>
                  <a:pt x="243" y="193"/>
                </a:lnTo>
                <a:close/>
                <a:moveTo>
                  <a:pt x="512" y="192"/>
                </a:moveTo>
                <a:lnTo>
                  <a:pt x="512" y="192"/>
                </a:lnTo>
                <a:lnTo>
                  <a:pt x="499" y="190"/>
                </a:lnTo>
                <a:lnTo>
                  <a:pt x="485" y="190"/>
                </a:lnTo>
                <a:lnTo>
                  <a:pt x="476" y="190"/>
                </a:lnTo>
                <a:lnTo>
                  <a:pt x="469" y="192"/>
                </a:lnTo>
                <a:lnTo>
                  <a:pt x="463" y="193"/>
                </a:lnTo>
                <a:lnTo>
                  <a:pt x="458" y="197"/>
                </a:lnTo>
                <a:lnTo>
                  <a:pt x="458" y="197"/>
                </a:lnTo>
                <a:lnTo>
                  <a:pt x="453" y="202"/>
                </a:lnTo>
                <a:lnTo>
                  <a:pt x="452" y="206"/>
                </a:lnTo>
                <a:lnTo>
                  <a:pt x="451" y="213"/>
                </a:lnTo>
                <a:lnTo>
                  <a:pt x="451" y="216"/>
                </a:lnTo>
                <a:lnTo>
                  <a:pt x="451" y="217"/>
                </a:lnTo>
                <a:lnTo>
                  <a:pt x="449" y="219"/>
                </a:lnTo>
                <a:lnTo>
                  <a:pt x="449" y="219"/>
                </a:lnTo>
                <a:lnTo>
                  <a:pt x="446" y="217"/>
                </a:lnTo>
                <a:lnTo>
                  <a:pt x="445" y="216"/>
                </a:lnTo>
                <a:lnTo>
                  <a:pt x="443" y="207"/>
                </a:lnTo>
                <a:lnTo>
                  <a:pt x="443" y="199"/>
                </a:lnTo>
                <a:lnTo>
                  <a:pt x="445" y="195"/>
                </a:lnTo>
                <a:lnTo>
                  <a:pt x="448" y="192"/>
                </a:lnTo>
                <a:lnTo>
                  <a:pt x="448" y="192"/>
                </a:lnTo>
                <a:lnTo>
                  <a:pt x="451" y="190"/>
                </a:lnTo>
                <a:lnTo>
                  <a:pt x="455" y="188"/>
                </a:lnTo>
                <a:lnTo>
                  <a:pt x="465" y="185"/>
                </a:lnTo>
                <a:lnTo>
                  <a:pt x="478" y="185"/>
                </a:lnTo>
                <a:lnTo>
                  <a:pt x="489" y="186"/>
                </a:lnTo>
                <a:lnTo>
                  <a:pt x="489" y="186"/>
                </a:lnTo>
                <a:lnTo>
                  <a:pt x="500" y="188"/>
                </a:lnTo>
                <a:lnTo>
                  <a:pt x="512" y="186"/>
                </a:lnTo>
                <a:lnTo>
                  <a:pt x="523" y="185"/>
                </a:lnTo>
                <a:lnTo>
                  <a:pt x="529" y="185"/>
                </a:lnTo>
                <a:lnTo>
                  <a:pt x="529" y="185"/>
                </a:lnTo>
                <a:lnTo>
                  <a:pt x="529" y="185"/>
                </a:lnTo>
                <a:lnTo>
                  <a:pt x="529" y="186"/>
                </a:lnTo>
                <a:lnTo>
                  <a:pt x="526" y="188"/>
                </a:lnTo>
                <a:lnTo>
                  <a:pt x="520" y="190"/>
                </a:lnTo>
                <a:lnTo>
                  <a:pt x="512" y="192"/>
                </a:lnTo>
                <a:lnTo>
                  <a:pt x="512" y="19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4" name="Freeform 342">
            <a:extLst>
              <a:ext uri="{FF2B5EF4-FFF2-40B4-BE49-F238E27FC236}">
                <a16:creationId xmlns:a16="http://schemas.microsoft.com/office/drawing/2014/main" id="{CAD9D054-888B-3144-64A8-6D07B8537684}"/>
              </a:ext>
            </a:extLst>
          </p:cNvPr>
          <p:cNvSpPr>
            <a:spLocks noEditPoints="1"/>
          </p:cNvSpPr>
          <p:nvPr/>
        </p:nvSpPr>
        <p:spPr bwMode="gray">
          <a:xfrm>
            <a:off x="3568479" y="2958767"/>
            <a:ext cx="2669620" cy="2795998"/>
          </a:xfrm>
          <a:custGeom>
            <a:avLst/>
            <a:gdLst/>
            <a:ahLst/>
            <a:cxnLst>
              <a:cxn ang="0">
                <a:pos x="819" y="141"/>
              </a:cxn>
              <a:cxn ang="0">
                <a:pos x="1960" y="651"/>
              </a:cxn>
              <a:cxn ang="0">
                <a:pos x="1975" y="749"/>
              </a:cxn>
              <a:cxn ang="0">
                <a:pos x="2636" y="306"/>
              </a:cxn>
              <a:cxn ang="0">
                <a:pos x="2384" y="256"/>
              </a:cxn>
              <a:cxn ang="0">
                <a:pos x="2159" y="217"/>
              </a:cxn>
              <a:cxn ang="0">
                <a:pos x="2014" y="180"/>
              </a:cxn>
              <a:cxn ang="0">
                <a:pos x="1912" y="202"/>
              </a:cxn>
              <a:cxn ang="0">
                <a:pos x="1750" y="202"/>
              </a:cxn>
              <a:cxn ang="0">
                <a:pos x="1671" y="126"/>
              </a:cxn>
              <a:cxn ang="0">
                <a:pos x="1495" y="139"/>
              </a:cxn>
              <a:cxn ang="0">
                <a:pos x="1388" y="138"/>
              </a:cxn>
              <a:cxn ang="0">
                <a:pos x="1472" y="38"/>
              </a:cxn>
              <a:cxn ang="0">
                <a:pos x="1330" y="1"/>
              </a:cxn>
              <a:cxn ang="0">
                <a:pos x="1209" y="52"/>
              </a:cxn>
              <a:cxn ang="0">
                <a:pos x="1078" y="99"/>
              </a:cxn>
              <a:cxn ang="0">
                <a:pos x="990" y="155"/>
              </a:cxn>
              <a:cxn ang="0">
                <a:pos x="946" y="206"/>
              </a:cxn>
              <a:cxn ang="0">
                <a:pos x="881" y="236"/>
              </a:cxn>
              <a:cxn ang="0">
                <a:pos x="898" y="276"/>
              </a:cxn>
              <a:cxn ang="0">
                <a:pos x="839" y="335"/>
              </a:cxn>
              <a:cxn ang="0">
                <a:pos x="855" y="190"/>
              </a:cxn>
              <a:cxn ang="0">
                <a:pos x="797" y="274"/>
              </a:cxn>
              <a:cxn ang="0">
                <a:pos x="653" y="280"/>
              </a:cxn>
              <a:cxn ang="0">
                <a:pos x="529" y="287"/>
              </a:cxn>
              <a:cxn ang="0">
                <a:pos x="407" y="281"/>
              </a:cxn>
              <a:cxn ang="0">
                <a:pos x="327" y="374"/>
              </a:cxn>
              <a:cxn ang="0">
                <a:pos x="240" y="374"/>
              </a:cxn>
              <a:cxn ang="0">
                <a:pos x="333" y="299"/>
              </a:cxn>
              <a:cxn ang="0">
                <a:pos x="178" y="250"/>
              </a:cxn>
              <a:cxn ang="0">
                <a:pos x="168" y="384"/>
              </a:cxn>
              <a:cxn ang="0">
                <a:pos x="137" y="510"/>
              </a:cxn>
              <a:cxn ang="0">
                <a:pos x="185" y="633"/>
              </a:cxn>
              <a:cxn ang="0">
                <a:pos x="262" y="721"/>
              </a:cxn>
              <a:cxn ang="0">
                <a:pos x="310" y="789"/>
              </a:cxn>
              <a:cxn ang="0">
                <a:pos x="410" y="879"/>
              </a:cxn>
              <a:cxn ang="0">
                <a:pos x="454" y="776"/>
              </a:cxn>
              <a:cxn ang="0">
                <a:pos x="514" y="700"/>
              </a:cxn>
              <a:cxn ang="0">
                <a:pos x="666" y="718"/>
              </a:cxn>
              <a:cxn ang="0">
                <a:pos x="780" y="626"/>
              </a:cxn>
              <a:cxn ang="0">
                <a:pos x="882" y="654"/>
              </a:cxn>
              <a:cxn ang="0">
                <a:pos x="1053" y="737"/>
              </a:cxn>
              <a:cxn ang="0">
                <a:pos x="1229" y="738"/>
              </a:cxn>
              <a:cxn ang="0">
                <a:pos x="1373" y="727"/>
              </a:cxn>
              <a:cxn ang="0">
                <a:pos x="1578" y="734"/>
              </a:cxn>
              <a:cxn ang="0">
                <a:pos x="1720" y="728"/>
              </a:cxn>
              <a:cxn ang="0">
                <a:pos x="1809" y="828"/>
              </a:cxn>
              <a:cxn ang="0">
                <a:pos x="1935" y="707"/>
              </a:cxn>
              <a:cxn ang="0">
                <a:pos x="1871" y="650"/>
              </a:cxn>
              <a:cxn ang="0">
                <a:pos x="2054" y="525"/>
              </a:cxn>
              <a:cxn ang="0">
                <a:pos x="2182" y="488"/>
              </a:cxn>
              <a:cxn ang="0">
                <a:pos x="2329" y="446"/>
              </a:cxn>
              <a:cxn ang="0">
                <a:pos x="2178" y="648"/>
              </a:cxn>
              <a:cxn ang="0">
                <a:pos x="2286" y="599"/>
              </a:cxn>
              <a:cxn ang="0">
                <a:pos x="2361" y="502"/>
              </a:cxn>
              <a:cxn ang="0">
                <a:pos x="2551" y="419"/>
              </a:cxn>
              <a:cxn ang="0">
                <a:pos x="2593" y="350"/>
              </a:cxn>
              <a:cxn ang="0">
                <a:pos x="2696" y="385"/>
              </a:cxn>
              <a:cxn ang="0">
                <a:pos x="1370" y="675"/>
              </a:cxn>
              <a:cxn ang="0">
                <a:pos x="531" y="176"/>
              </a:cxn>
              <a:cxn ang="0">
                <a:pos x="593" y="152"/>
              </a:cxn>
              <a:cxn ang="0">
                <a:pos x="721" y="44"/>
              </a:cxn>
              <a:cxn ang="0">
                <a:pos x="560" y="128"/>
              </a:cxn>
            </a:cxnLst>
            <a:rect l="0" t="0" r="r" b="b"/>
            <a:pathLst>
              <a:path w="2737" h="907">
                <a:moveTo>
                  <a:pt x="41" y="619"/>
                </a:moveTo>
                <a:lnTo>
                  <a:pt x="41" y="619"/>
                </a:lnTo>
                <a:lnTo>
                  <a:pt x="38" y="619"/>
                </a:lnTo>
                <a:lnTo>
                  <a:pt x="36" y="617"/>
                </a:lnTo>
                <a:lnTo>
                  <a:pt x="31" y="614"/>
                </a:lnTo>
                <a:lnTo>
                  <a:pt x="31" y="614"/>
                </a:lnTo>
                <a:lnTo>
                  <a:pt x="30" y="613"/>
                </a:lnTo>
                <a:lnTo>
                  <a:pt x="27" y="613"/>
                </a:lnTo>
                <a:lnTo>
                  <a:pt x="21" y="614"/>
                </a:lnTo>
                <a:lnTo>
                  <a:pt x="21" y="614"/>
                </a:lnTo>
                <a:lnTo>
                  <a:pt x="24" y="616"/>
                </a:lnTo>
                <a:lnTo>
                  <a:pt x="24" y="616"/>
                </a:lnTo>
                <a:lnTo>
                  <a:pt x="24" y="617"/>
                </a:lnTo>
                <a:lnTo>
                  <a:pt x="24" y="619"/>
                </a:lnTo>
                <a:lnTo>
                  <a:pt x="21" y="620"/>
                </a:lnTo>
                <a:lnTo>
                  <a:pt x="18" y="621"/>
                </a:lnTo>
                <a:lnTo>
                  <a:pt x="18" y="623"/>
                </a:lnTo>
                <a:lnTo>
                  <a:pt x="18" y="624"/>
                </a:lnTo>
                <a:lnTo>
                  <a:pt x="18" y="624"/>
                </a:lnTo>
                <a:lnTo>
                  <a:pt x="20" y="626"/>
                </a:lnTo>
                <a:lnTo>
                  <a:pt x="18" y="627"/>
                </a:lnTo>
                <a:lnTo>
                  <a:pt x="17" y="629"/>
                </a:lnTo>
                <a:lnTo>
                  <a:pt x="13" y="627"/>
                </a:lnTo>
                <a:lnTo>
                  <a:pt x="11" y="627"/>
                </a:lnTo>
                <a:lnTo>
                  <a:pt x="11" y="624"/>
                </a:lnTo>
                <a:lnTo>
                  <a:pt x="11" y="624"/>
                </a:lnTo>
                <a:lnTo>
                  <a:pt x="11" y="623"/>
                </a:lnTo>
                <a:lnTo>
                  <a:pt x="10" y="623"/>
                </a:lnTo>
                <a:lnTo>
                  <a:pt x="6" y="623"/>
                </a:lnTo>
                <a:lnTo>
                  <a:pt x="1" y="623"/>
                </a:lnTo>
                <a:lnTo>
                  <a:pt x="0" y="626"/>
                </a:lnTo>
                <a:lnTo>
                  <a:pt x="0" y="626"/>
                </a:lnTo>
                <a:lnTo>
                  <a:pt x="0" y="630"/>
                </a:lnTo>
                <a:lnTo>
                  <a:pt x="0" y="630"/>
                </a:lnTo>
                <a:lnTo>
                  <a:pt x="7" y="633"/>
                </a:lnTo>
                <a:lnTo>
                  <a:pt x="7" y="633"/>
                </a:lnTo>
                <a:lnTo>
                  <a:pt x="26" y="634"/>
                </a:lnTo>
                <a:lnTo>
                  <a:pt x="38" y="634"/>
                </a:lnTo>
                <a:lnTo>
                  <a:pt x="50" y="634"/>
                </a:lnTo>
                <a:lnTo>
                  <a:pt x="50" y="634"/>
                </a:lnTo>
                <a:lnTo>
                  <a:pt x="50" y="629"/>
                </a:lnTo>
                <a:lnTo>
                  <a:pt x="50" y="623"/>
                </a:lnTo>
                <a:lnTo>
                  <a:pt x="50" y="623"/>
                </a:lnTo>
                <a:lnTo>
                  <a:pt x="48" y="621"/>
                </a:lnTo>
                <a:lnTo>
                  <a:pt x="47" y="620"/>
                </a:lnTo>
                <a:lnTo>
                  <a:pt x="43" y="619"/>
                </a:lnTo>
                <a:lnTo>
                  <a:pt x="41" y="619"/>
                </a:lnTo>
                <a:lnTo>
                  <a:pt x="41" y="619"/>
                </a:lnTo>
                <a:close/>
                <a:moveTo>
                  <a:pt x="819" y="152"/>
                </a:moveTo>
                <a:lnTo>
                  <a:pt x="819" y="152"/>
                </a:lnTo>
                <a:lnTo>
                  <a:pt x="825" y="152"/>
                </a:lnTo>
                <a:lnTo>
                  <a:pt x="832" y="151"/>
                </a:lnTo>
                <a:lnTo>
                  <a:pt x="839" y="148"/>
                </a:lnTo>
                <a:lnTo>
                  <a:pt x="844" y="146"/>
                </a:lnTo>
                <a:lnTo>
                  <a:pt x="844" y="146"/>
                </a:lnTo>
                <a:lnTo>
                  <a:pt x="844" y="145"/>
                </a:lnTo>
                <a:lnTo>
                  <a:pt x="844" y="143"/>
                </a:lnTo>
                <a:lnTo>
                  <a:pt x="839" y="141"/>
                </a:lnTo>
                <a:lnTo>
                  <a:pt x="834" y="139"/>
                </a:lnTo>
                <a:lnTo>
                  <a:pt x="826" y="139"/>
                </a:lnTo>
                <a:lnTo>
                  <a:pt x="826" y="139"/>
                </a:lnTo>
                <a:lnTo>
                  <a:pt x="822" y="139"/>
                </a:lnTo>
                <a:lnTo>
                  <a:pt x="819" y="141"/>
                </a:lnTo>
                <a:lnTo>
                  <a:pt x="818" y="142"/>
                </a:lnTo>
                <a:lnTo>
                  <a:pt x="817" y="145"/>
                </a:lnTo>
                <a:lnTo>
                  <a:pt x="817" y="149"/>
                </a:lnTo>
                <a:lnTo>
                  <a:pt x="817" y="151"/>
                </a:lnTo>
                <a:lnTo>
                  <a:pt x="819" y="152"/>
                </a:lnTo>
                <a:lnTo>
                  <a:pt x="819" y="152"/>
                </a:lnTo>
                <a:close/>
                <a:moveTo>
                  <a:pt x="957" y="159"/>
                </a:moveTo>
                <a:lnTo>
                  <a:pt x="957" y="159"/>
                </a:lnTo>
                <a:lnTo>
                  <a:pt x="963" y="161"/>
                </a:lnTo>
                <a:lnTo>
                  <a:pt x="966" y="161"/>
                </a:lnTo>
                <a:lnTo>
                  <a:pt x="969" y="158"/>
                </a:lnTo>
                <a:lnTo>
                  <a:pt x="970" y="153"/>
                </a:lnTo>
                <a:lnTo>
                  <a:pt x="970" y="153"/>
                </a:lnTo>
                <a:lnTo>
                  <a:pt x="969" y="151"/>
                </a:lnTo>
                <a:lnTo>
                  <a:pt x="966" y="151"/>
                </a:lnTo>
                <a:lnTo>
                  <a:pt x="960" y="152"/>
                </a:lnTo>
                <a:lnTo>
                  <a:pt x="956" y="155"/>
                </a:lnTo>
                <a:lnTo>
                  <a:pt x="956" y="158"/>
                </a:lnTo>
                <a:lnTo>
                  <a:pt x="957" y="159"/>
                </a:lnTo>
                <a:lnTo>
                  <a:pt x="957" y="159"/>
                </a:lnTo>
                <a:close/>
                <a:moveTo>
                  <a:pt x="464" y="273"/>
                </a:moveTo>
                <a:lnTo>
                  <a:pt x="464" y="273"/>
                </a:lnTo>
                <a:lnTo>
                  <a:pt x="468" y="276"/>
                </a:lnTo>
                <a:lnTo>
                  <a:pt x="472" y="277"/>
                </a:lnTo>
                <a:lnTo>
                  <a:pt x="477" y="276"/>
                </a:lnTo>
                <a:lnTo>
                  <a:pt x="481" y="274"/>
                </a:lnTo>
                <a:lnTo>
                  <a:pt x="488" y="270"/>
                </a:lnTo>
                <a:lnTo>
                  <a:pt x="494" y="267"/>
                </a:lnTo>
                <a:lnTo>
                  <a:pt x="494" y="267"/>
                </a:lnTo>
                <a:lnTo>
                  <a:pt x="495" y="266"/>
                </a:lnTo>
                <a:lnTo>
                  <a:pt x="495" y="264"/>
                </a:lnTo>
                <a:lnTo>
                  <a:pt x="492" y="262"/>
                </a:lnTo>
                <a:lnTo>
                  <a:pt x="486" y="259"/>
                </a:lnTo>
                <a:lnTo>
                  <a:pt x="479" y="256"/>
                </a:lnTo>
                <a:lnTo>
                  <a:pt x="479" y="256"/>
                </a:lnTo>
                <a:lnTo>
                  <a:pt x="475" y="256"/>
                </a:lnTo>
                <a:lnTo>
                  <a:pt x="471" y="256"/>
                </a:lnTo>
                <a:lnTo>
                  <a:pt x="467" y="257"/>
                </a:lnTo>
                <a:lnTo>
                  <a:pt x="464" y="260"/>
                </a:lnTo>
                <a:lnTo>
                  <a:pt x="461" y="263"/>
                </a:lnTo>
                <a:lnTo>
                  <a:pt x="459" y="266"/>
                </a:lnTo>
                <a:lnTo>
                  <a:pt x="461" y="270"/>
                </a:lnTo>
                <a:lnTo>
                  <a:pt x="464" y="273"/>
                </a:lnTo>
                <a:lnTo>
                  <a:pt x="464" y="273"/>
                </a:lnTo>
                <a:close/>
                <a:moveTo>
                  <a:pt x="1975" y="695"/>
                </a:moveTo>
                <a:lnTo>
                  <a:pt x="1975" y="695"/>
                </a:lnTo>
                <a:lnTo>
                  <a:pt x="1973" y="690"/>
                </a:lnTo>
                <a:lnTo>
                  <a:pt x="1973" y="685"/>
                </a:lnTo>
                <a:lnTo>
                  <a:pt x="1976" y="675"/>
                </a:lnTo>
                <a:lnTo>
                  <a:pt x="1976" y="667"/>
                </a:lnTo>
                <a:lnTo>
                  <a:pt x="1976" y="664"/>
                </a:lnTo>
                <a:lnTo>
                  <a:pt x="1973" y="661"/>
                </a:lnTo>
                <a:lnTo>
                  <a:pt x="1973" y="661"/>
                </a:lnTo>
                <a:lnTo>
                  <a:pt x="1970" y="658"/>
                </a:lnTo>
                <a:lnTo>
                  <a:pt x="1967" y="654"/>
                </a:lnTo>
                <a:lnTo>
                  <a:pt x="1966" y="648"/>
                </a:lnTo>
                <a:lnTo>
                  <a:pt x="1965" y="643"/>
                </a:lnTo>
                <a:lnTo>
                  <a:pt x="1965" y="641"/>
                </a:lnTo>
                <a:lnTo>
                  <a:pt x="1963" y="643"/>
                </a:lnTo>
                <a:lnTo>
                  <a:pt x="1963" y="643"/>
                </a:lnTo>
                <a:lnTo>
                  <a:pt x="1962" y="644"/>
                </a:lnTo>
                <a:lnTo>
                  <a:pt x="1960" y="646"/>
                </a:lnTo>
                <a:lnTo>
                  <a:pt x="1960" y="651"/>
                </a:lnTo>
                <a:lnTo>
                  <a:pt x="1959" y="656"/>
                </a:lnTo>
                <a:lnTo>
                  <a:pt x="1957" y="658"/>
                </a:lnTo>
                <a:lnTo>
                  <a:pt x="1955" y="658"/>
                </a:lnTo>
                <a:lnTo>
                  <a:pt x="1955" y="658"/>
                </a:lnTo>
                <a:lnTo>
                  <a:pt x="1953" y="660"/>
                </a:lnTo>
                <a:lnTo>
                  <a:pt x="1952" y="661"/>
                </a:lnTo>
                <a:lnTo>
                  <a:pt x="1952" y="664"/>
                </a:lnTo>
                <a:lnTo>
                  <a:pt x="1952" y="670"/>
                </a:lnTo>
                <a:lnTo>
                  <a:pt x="1952" y="677"/>
                </a:lnTo>
                <a:lnTo>
                  <a:pt x="1952" y="677"/>
                </a:lnTo>
                <a:lnTo>
                  <a:pt x="1950" y="684"/>
                </a:lnTo>
                <a:lnTo>
                  <a:pt x="1952" y="693"/>
                </a:lnTo>
                <a:lnTo>
                  <a:pt x="1955" y="701"/>
                </a:lnTo>
                <a:lnTo>
                  <a:pt x="1957" y="708"/>
                </a:lnTo>
                <a:lnTo>
                  <a:pt x="1957" y="708"/>
                </a:lnTo>
                <a:lnTo>
                  <a:pt x="1957" y="712"/>
                </a:lnTo>
                <a:lnTo>
                  <a:pt x="1957" y="720"/>
                </a:lnTo>
                <a:lnTo>
                  <a:pt x="1956" y="740"/>
                </a:lnTo>
                <a:lnTo>
                  <a:pt x="1955" y="758"/>
                </a:lnTo>
                <a:lnTo>
                  <a:pt x="1955" y="765"/>
                </a:lnTo>
                <a:lnTo>
                  <a:pt x="1956" y="769"/>
                </a:lnTo>
                <a:lnTo>
                  <a:pt x="1956" y="769"/>
                </a:lnTo>
                <a:lnTo>
                  <a:pt x="1956" y="774"/>
                </a:lnTo>
                <a:lnTo>
                  <a:pt x="1956" y="779"/>
                </a:lnTo>
                <a:lnTo>
                  <a:pt x="1955" y="794"/>
                </a:lnTo>
                <a:lnTo>
                  <a:pt x="1952" y="808"/>
                </a:lnTo>
                <a:lnTo>
                  <a:pt x="1952" y="812"/>
                </a:lnTo>
                <a:lnTo>
                  <a:pt x="1953" y="815"/>
                </a:lnTo>
                <a:lnTo>
                  <a:pt x="1953" y="815"/>
                </a:lnTo>
                <a:lnTo>
                  <a:pt x="1955" y="816"/>
                </a:lnTo>
                <a:lnTo>
                  <a:pt x="1956" y="816"/>
                </a:lnTo>
                <a:lnTo>
                  <a:pt x="1956" y="812"/>
                </a:lnTo>
                <a:lnTo>
                  <a:pt x="1959" y="808"/>
                </a:lnTo>
                <a:lnTo>
                  <a:pt x="1960" y="805"/>
                </a:lnTo>
                <a:lnTo>
                  <a:pt x="1963" y="805"/>
                </a:lnTo>
                <a:lnTo>
                  <a:pt x="1963" y="805"/>
                </a:lnTo>
                <a:lnTo>
                  <a:pt x="1966" y="805"/>
                </a:lnTo>
                <a:lnTo>
                  <a:pt x="1967" y="805"/>
                </a:lnTo>
                <a:lnTo>
                  <a:pt x="1972" y="809"/>
                </a:lnTo>
                <a:lnTo>
                  <a:pt x="1973" y="813"/>
                </a:lnTo>
                <a:lnTo>
                  <a:pt x="1977" y="816"/>
                </a:lnTo>
                <a:lnTo>
                  <a:pt x="1977" y="816"/>
                </a:lnTo>
                <a:lnTo>
                  <a:pt x="1979" y="816"/>
                </a:lnTo>
                <a:lnTo>
                  <a:pt x="1979" y="815"/>
                </a:lnTo>
                <a:lnTo>
                  <a:pt x="1979" y="809"/>
                </a:lnTo>
                <a:lnTo>
                  <a:pt x="1977" y="804"/>
                </a:lnTo>
                <a:lnTo>
                  <a:pt x="1976" y="802"/>
                </a:lnTo>
                <a:lnTo>
                  <a:pt x="1975" y="802"/>
                </a:lnTo>
                <a:lnTo>
                  <a:pt x="1975" y="802"/>
                </a:lnTo>
                <a:lnTo>
                  <a:pt x="1972" y="802"/>
                </a:lnTo>
                <a:lnTo>
                  <a:pt x="1970" y="801"/>
                </a:lnTo>
                <a:lnTo>
                  <a:pt x="1967" y="795"/>
                </a:lnTo>
                <a:lnTo>
                  <a:pt x="1963" y="784"/>
                </a:lnTo>
                <a:lnTo>
                  <a:pt x="1963" y="784"/>
                </a:lnTo>
                <a:lnTo>
                  <a:pt x="1963" y="776"/>
                </a:lnTo>
                <a:lnTo>
                  <a:pt x="1965" y="771"/>
                </a:lnTo>
                <a:lnTo>
                  <a:pt x="1966" y="764"/>
                </a:lnTo>
                <a:lnTo>
                  <a:pt x="1967" y="757"/>
                </a:lnTo>
                <a:lnTo>
                  <a:pt x="1967" y="757"/>
                </a:lnTo>
                <a:lnTo>
                  <a:pt x="1969" y="754"/>
                </a:lnTo>
                <a:lnTo>
                  <a:pt x="1970" y="752"/>
                </a:lnTo>
                <a:lnTo>
                  <a:pt x="1972" y="751"/>
                </a:lnTo>
                <a:lnTo>
                  <a:pt x="1975" y="749"/>
                </a:lnTo>
                <a:lnTo>
                  <a:pt x="1980" y="751"/>
                </a:lnTo>
                <a:lnTo>
                  <a:pt x="1987" y="755"/>
                </a:lnTo>
                <a:lnTo>
                  <a:pt x="1987" y="755"/>
                </a:lnTo>
                <a:lnTo>
                  <a:pt x="1990" y="758"/>
                </a:lnTo>
                <a:lnTo>
                  <a:pt x="1993" y="758"/>
                </a:lnTo>
                <a:lnTo>
                  <a:pt x="1993" y="755"/>
                </a:lnTo>
                <a:lnTo>
                  <a:pt x="1992" y="752"/>
                </a:lnTo>
                <a:lnTo>
                  <a:pt x="1992" y="752"/>
                </a:lnTo>
                <a:lnTo>
                  <a:pt x="1989" y="742"/>
                </a:lnTo>
                <a:lnTo>
                  <a:pt x="1984" y="727"/>
                </a:lnTo>
                <a:lnTo>
                  <a:pt x="1975" y="695"/>
                </a:lnTo>
                <a:lnTo>
                  <a:pt x="1975" y="695"/>
                </a:lnTo>
                <a:close/>
                <a:moveTo>
                  <a:pt x="2734" y="354"/>
                </a:moveTo>
                <a:lnTo>
                  <a:pt x="2734" y="354"/>
                </a:lnTo>
                <a:lnTo>
                  <a:pt x="2723" y="347"/>
                </a:lnTo>
                <a:lnTo>
                  <a:pt x="2716" y="341"/>
                </a:lnTo>
                <a:lnTo>
                  <a:pt x="2711" y="337"/>
                </a:lnTo>
                <a:lnTo>
                  <a:pt x="2711" y="337"/>
                </a:lnTo>
                <a:lnTo>
                  <a:pt x="2709" y="335"/>
                </a:lnTo>
                <a:lnTo>
                  <a:pt x="2706" y="333"/>
                </a:lnTo>
                <a:lnTo>
                  <a:pt x="2699" y="331"/>
                </a:lnTo>
                <a:lnTo>
                  <a:pt x="2691" y="330"/>
                </a:lnTo>
                <a:lnTo>
                  <a:pt x="2690" y="331"/>
                </a:lnTo>
                <a:lnTo>
                  <a:pt x="2689" y="331"/>
                </a:lnTo>
                <a:lnTo>
                  <a:pt x="2689" y="331"/>
                </a:lnTo>
                <a:lnTo>
                  <a:pt x="2689" y="333"/>
                </a:lnTo>
                <a:lnTo>
                  <a:pt x="2686" y="331"/>
                </a:lnTo>
                <a:lnTo>
                  <a:pt x="2683" y="330"/>
                </a:lnTo>
                <a:lnTo>
                  <a:pt x="2682" y="328"/>
                </a:lnTo>
                <a:lnTo>
                  <a:pt x="2682" y="328"/>
                </a:lnTo>
                <a:lnTo>
                  <a:pt x="2677" y="326"/>
                </a:lnTo>
                <a:lnTo>
                  <a:pt x="2670" y="326"/>
                </a:lnTo>
                <a:lnTo>
                  <a:pt x="2664" y="326"/>
                </a:lnTo>
                <a:lnTo>
                  <a:pt x="2662" y="327"/>
                </a:lnTo>
                <a:lnTo>
                  <a:pt x="2660" y="327"/>
                </a:lnTo>
                <a:lnTo>
                  <a:pt x="2660" y="327"/>
                </a:lnTo>
                <a:lnTo>
                  <a:pt x="2662" y="330"/>
                </a:lnTo>
                <a:lnTo>
                  <a:pt x="2663" y="331"/>
                </a:lnTo>
                <a:lnTo>
                  <a:pt x="2666" y="333"/>
                </a:lnTo>
                <a:lnTo>
                  <a:pt x="2669" y="335"/>
                </a:lnTo>
                <a:lnTo>
                  <a:pt x="2669" y="335"/>
                </a:lnTo>
                <a:lnTo>
                  <a:pt x="2669" y="337"/>
                </a:lnTo>
                <a:lnTo>
                  <a:pt x="2667" y="340"/>
                </a:lnTo>
                <a:lnTo>
                  <a:pt x="2666" y="343"/>
                </a:lnTo>
                <a:lnTo>
                  <a:pt x="2666" y="345"/>
                </a:lnTo>
                <a:lnTo>
                  <a:pt x="2666" y="345"/>
                </a:lnTo>
                <a:lnTo>
                  <a:pt x="2666" y="347"/>
                </a:lnTo>
                <a:lnTo>
                  <a:pt x="2664" y="347"/>
                </a:lnTo>
                <a:lnTo>
                  <a:pt x="2662" y="345"/>
                </a:lnTo>
                <a:lnTo>
                  <a:pt x="2656" y="341"/>
                </a:lnTo>
                <a:lnTo>
                  <a:pt x="2656" y="341"/>
                </a:lnTo>
                <a:lnTo>
                  <a:pt x="2654" y="338"/>
                </a:lnTo>
                <a:lnTo>
                  <a:pt x="2653" y="333"/>
                </a:lnTo>
                <a:lnTo>
                  <a:pt x="2654" y="324"/>
                </a:lnTo>
                <a:lnTo>
                  <a:pt x="2654" y="324"/>
                </a:lnTo>
                <a:lnTo>
                  <a:pt x="2654" y="321"/>
                </a:lnTo>
                <a:lnTo>
                  <a:pt x="2652" y="320"/>
                </a:lnTo>
                <a:lnTo>
                  <a:pt x="2650" y="318"/>
                </a:lnTo>
                <a:lnTo>
                  <a:pt x="2649" y="316"/>
                </a:lnTo>
                <a:lnTo>
                  <a:pt x="2649" y="316"/>
                </a:lnTo>
                <a:lnTo>
                  <a:pt x="2647" y="314"/>
                </a:lnTo>
                <a:lnTo>
                  <a:pt x="2645" y="311"/>
                </a:lnTo>
                <a:lnTo>
                  <a:pt x="2636" y="306"/>
                </a:lnTo>
                <a:lnTo>
                  <a:pt x="2618" y="297"/>
                </a:lnTo>
                <a:lnTo>
                  <a:pt x="2618" y="297"/>
                </a:lnTo>
                <a:lnTo>
                  <a:pt x="2603" y="291"/>
                </a:lnTo>
                <a:lnTo>
                  <a:pt x="2598" y="289"/>
                </a:lnTo>
                <a:lnTo>
                  <a:pt x="2593" y="286"/>
                </a:lnTo>
                <a:lnTo>
                  <a:pt x="2593" y="286"/>
                </a:lnTo>
                <a:lnTo>
                  <a:pt x="2589" y="283"/>
                </a:lnTo>
                <a:lnTo>
                  <a:pt x="2582" y="280"/>
                </a:lnTo>
                <a:lnTo>
                  <a:pt x="2575" y="277"/>
                </a:lnTo>
                <a:lnTo>
                  <a:pt x="2569" y="274"/>
                </a:lnTo>
                <a:lnTo>
                  <a:pt x="2569" y="274"/>
                </a:lnTo>
                <a:lnTo>
                  <a:pt x="2561" y="269"/>
                </a:lnTo>
                <a:lnTo>
                  <a:pt x="2548" y="263"/>
                </a:lnTo>
                <a:lnTo>
                  <a:pt x="2535" y="257"/>
                </a:lnTo>
                <a:lnTo>
                  <a:pt x="2524" y="256"/>
                </a:lnTo>
                <a:lnTo>
                  <a:pt x="2524" y="256"/>
                </a:lnTo>
                <a:lnTo>
                  <a:pt x="2518" y="254"/>
                </a:lnTo>
                <a:lnTo>
                  <a:pt x="2514" y="252"/>
                </a:lnTo>
                <a:lnTo>
                  <a:pt x="2512" y="250"/>
                </a:lnTo>
                <a:lnTo>
                  <a:pt x="2509" y="249"/>
                </a:lnTo>
                <a:lnTo>
                  <a:pt x="2509" y="249"/>
                </a:lnTo>
                <a:lnTo>
                  <a:pt x="2491" y="249"/>
                </a:lnTo>
                <a:lnTo>
                  <a:pt x="2471" y="247"/>
                </a:lnTo>
                <a:lnTo>
                  <a:pt x="2471" y="247"/>
                </a:lnTo>
                <a:lnTo>
                  <a:pt x="2467" y="249"/>
                </a:lnTo>
                <a:lnTo>
                  <a:pt x="2462" y="250"/>
                </a:lnTo>
                <a:lnTo>
                  <a:pt x="2460" y="250"/>
                </a:lnTo>
                <a:lnTo>
                  <a:pt x="2457" y="250"/>
                </a:lnTo>
                <a:lnTo>
                  <a:pt x="2457" y="250"/>
                </a:lnTo>
                <a:lnTo>
                  <a:pt x="2437" y="244"/>
                </a:lnTo>
                <a:lnTo>
                  <a:pt x="2425" y="242"/>
                </a:lnTo>
                <a:lnTo>
                  <a:pt x="2421" y="242"/>
                </a:lnTo>
                <a:lnTo>
                  <a:pt x="2420" y="242"/>
                </a:lnTo>
                <a:lnTo>
                  <a:pt x="2420" y="242"/>
                </a:lnTo>
                <a:lnTo>
                  <a:pt x="2418" y="244"/>
                </a:lnTo>
                <a:lnTo>
                  <a:pt x="2417" y="247"/>
                </a:lnTo>
                <a:lnTo>
                  <a:pt x="2415" y="250"/>
                </a:lnTo>
                <a:lnTo>
                  <a:pt x="2414" y="252"/>
                </a:lnTo>
                <a:lnTo>
                  <a:pt x="2414" y="252"/>
                </a:lnTo>
                <a:lnTo>
                  <a:pt x="2413" y="253"/>
                </a:lnTo>
                <a:lnTo>
                  <a:pt x="2414" y="256"/>
                </a:lnTo>
                <a:lnTo>
                  <a:pt x="2423" y="264"/>
                </a:lnTo>
                <a:lnTo>
                  <a:pt x="2423" y="264"/>
                </a:lnTo>
                <a:lnTo>
                  <a:pt x="2425" y="270"/>
                </a:lnTo>
                <a:lnTo>
                  <a:pt x="2427" y="271"/>
                </a:lnTo>
                <a:lnTo>
                  <a:pt x="2425" y="274"/>
                </a:lnTo>
                <a:lnTo>
                  <a:pt x="2423" y="277"/>
                </a:lnTo>
                <a:lnTo>
                  <a:pt x="2418" y="280"/>
                </a:lnTo>
                <a:lnTo>
                  <a:pt x="2418" y="280"/>
                </a:lnTo>
                <a:lnTo>
                  <a:pt x="2413" y="281"/>
                </a:lnTo>
                <a:lnTo>
                  <a:pt x="2406" y="280"/>
                </a:lnTo>
                <a:lnTo>
                  <a:pt x="2400" y="276"/>
                </a:lnTo>
                <a:lnTo>
                  <a:pt x="2396" y="271"/>
                </a:lnTo>
                <a:lnTo>
                  <a:pt x="2396" y="271"/>
                </a:lnTo>
                <a:lnTo>
                  <a:pt x="2393" y="269"/>
                </a:lnTo>
                <a:lnTo>
                  <a:pt x="2388" y="267"/>
                </a:lnTo>
                <a:lnTo>
                  <a:pt x="2383" y="266"/>
                </a:lnTo>
                <a:lnTo>
                  <a:pt x="2381" y="264"/>
                </a:lnTo>
                <a:lnTo>
                  <a:pt x="2380" y="262"/>
                </a:lnTo>
                <a:lnTo>
                  <a:pt x="2380" y="262"/>
                </a:lnTo>
                <a:lnTo>
                  <a:pt x="2380" y="257"/>
                </a:lnTo>
                <a:lnTo>
                  <a:pt x="2381" y="256"/>
                </a:lnTo>
                <a:lnTo>
                  <a:pt x="2384" y="256"/>
                </a:lnTo>
                <a:lnTo>
                  <a:pt x="2388" y="257"/>
                </a:lnTo>
                <a:lnTo>
                  <a:pt x="2388" y="257"/>
                </a:lnTo>
                <a:lnTo>
                  <a:pt x="2391" y="259"/>
                </a:lnTo>
                <a:lnTo>
                  <a:pt x="2396" y="259"/>
                </a:lnTo>
                <a:lnTo>
                  <a:pt x="2398" y="257"/>
                </a:lnTo>
                <a:lnTo>
                  <a:pt x="2400" y="253"/>
                </a:lnTo>
                <a:lnTo>
                  <a:pt x="2400" y="253"/>
                </a:lnTo>
                <a:lnTo>
                  <a:pt x="2400" y="252"/>
                </a:lnTo>
                <a:lnTo>
                  <a:pt x="2398" y="250"/>
                </a:lnTo>
                <a:lnTo>
                  <a:pt x="2393" y="247"/>
                </a:lnTo>
                <a:lnTo>
                  <a:pt x="2386" y="246"/>
                </a:lnTo>
                <a:lnTo>
                  <a:pt x="2380" y="244"/>
                </a:lnTo>
                <a:lnTo>
                  <a:pt x="2380" y="244"/>
                </a:lnTo>
                <a:lnTo>
                  <a:pt x="2374" y="247"/>
                </a:lnTo>
                <a:lnTo>
                  <a:pt x="2370" y="252"/>
                </a:lnTo>
                <a:lnTo>
                  <a:pt x="2366" y="256"/>
                </a:lnTo>
                <a:lnTo>
                  <a:pt x="2361" y="260"/>
                </a:lnTo>
                <a:lnTo>
                  <a:pt x="2361" y="260"/>
                </a:lnTo>
                <a:lnTo>
                  <a:pt x="2357" y="262"/>
                </a:lnTo>
                <a:lnTo>
                  <a:pt x="2351" y="262"/>
                </a:lnTo>
                <a:lnTo>
                  <a:pt x="2339" y="260"/>
                </a:lnTo>
                <a:lnTo>
                  <a:pt x="2327" y="257"/>
                </a:lnTo>
                <a:lnTo>
                  <a:pt x="2320" y="256"/>
                </a:lnTo>
                <a:lnTo>
                  <a:pt x="2320" y="256"/>
                </a:lnTo>
                <a:lnTo>
                  <a:pt x="2317" y="254"/>
                </a:lnTo>
                <a:lnTo>
                  <a:pt x="2313" y="254"/>
                </a:lnTo>
                <a:lnTo>
                  <a:pt x="2297" y="254"/>
                </a:lnTo>
                <a:lnTo>
                  <a:pt x="2282" y="256"/>
                </a:lnTo>
                <a:lnTo>
                  <a:pt x="2272" y="259"/>
                </a:lnTo>
                <a:lnTo>
                  <a:pt x="2272" y="259"/>
                </a:lnTo>
                <a:lnTo>
                  <a:pt x="2270" y="262"/>
                </a:lnTo>
                <a:lnTo>
                  <a:pt x="2270" y="266"/>
                </a:lnTo>
                <a:lnTo>
                  <a:pt x="2270" y="270"/>
                </a:lnTo>
                <a:lnTo>
                  <a:pt x="2269" y="273"/>
                </a:lnTo>
                <a:lnTo>
                  <a:pt x="2269" y="273"/>
                </a:lnTo>
                <a:lnTo>
                  <a:pt x="2268" y="271"/>
                </a:lnTo>
                <a:lnTo>
                  <a:pt x="2266" y="267"/>
                </a:lnTo>
                <a:lnTo>
                  <a:pt x="2265" y="257"/>
                </a:lnTo>
                <a:lnTo>
                  <a:pt x="2265" y="257"/>
                </a:lnTo>
                <a:lnTo>
                  <a:pt x="2263" y="256"/>
                </a:lnTo>
                <a:lnTo>
                  <a:pt x="2262" y="254"/>
                </a:lnTo>
                <a:lnTo>
                  <a:pt x="2252" y="253"/>
                </a:lnTo>
                <a:lnTo>
                  <a:pt x="2252" y="253"/>
                </a:lnTo>
                <a:lnTo>
                  <a:pt x="2245" y="253"/>
                </a:lnTo>
                <a:lnTo>
                  <a:pt x="2243" y="252"/>
                </a:lnTo>
                <a:lnTo>
                  <a:pt x="2243" y="250"/>
                </a:lnTo>
                <a:lnTo>
                  <a:pt x="2243" y="250"/>
                </a:lnTo>
                <a:lnTo>
                  <a:pt x="2245" y="247"/>
                </a:lnTo>
                <a:lnTo>
                  <a:pt x="2245" y="244"/>
                </a:lnTo>
                <a:lnTo>
                  <a:pt x="2245" y="243"/>
                </a:lnTo>
                <a:lnTo>
                  <a:pt x="2246" y="240"/>
                </a:lnTo>
                <a:lnTo>
                  <a:pt x="2246" y="240"/>
                </a:lnTo>
                <a:lnTo>
                  <a:pt x="2248" y="237"/>
                </a:lnTo>
                <a:lnTo>
                  <a:pt x="2248" y="234"/>
                </a:lnTo>
                <a:lnTo>
                  <a:pt x="2242" y="229"/>
                </a:lnTo>
                <a:lnTo>
                  <a:pt x="2232" y="223"/>
                </a:lnTo>
                <a:lnTo>
                  <a:pt x="2221" y="217"/>
                </a:lnTo>
                <a:lnTo>
                  <a:pt x="2221" y="217"/>
                </a:lnTo>
                <a:lnTo>
                  <a:pt x="2213" y="215"/>
                </a:lnTo>
                <a:lnTo>
                  <a:pt x="2206" y="215"/>
                </a:lnTo>
                <a:lnTo>
                  <a:pt x="2188" y="213"/>
                </a:lnTo>
                <a:lnTo>
                  <a:pt x="2171" y="215"/>
                </a:lnTo>
                <a:lnTo>
                  <a:pt x="2159" y="217"/>
                </a:lnTo>
                <a:lnTo>
                  <a:pt x="2159" y="217"/>
                </a:lnTo>
                <a:lnTo>
                  <a:pt x="2151" y="219"/>
                </a:lnTo>
                <a:lnTo>
                  <a:pt x="2141" y="219"/>
                </a:lnTo>
                <a:lnTo>
                  <a:pt x="2122" y="219"/>
                </a:lnTo>
                <a:lnTo>
                  <a:pt x="2122" y="219"/>
                </a:lnTo>
                <a:lnTo>
                  <a:pt x="2118" y="219"/>
                </a:lnTo>
                <a:lnTo>
                  <a:pt x="2118" y="217"/>
                </a:lnTo>
                <a:lnTo>
                  <a:pt x="2118" y="215"/>
                </a:lnTo>
                <a:lnTo>
                  <a:pt x="2118" y="212"/>
                </a:lnTo>
                <a:lnTo>
                  <a:pt x="2118" y="212"/>
                </a:lnTo>
                <a:lnTo>
                  <a:pt x="2114" y="207"/>
                </a:lnTo>
                <a:lnTo>
                  <a:pt x="2108" y="206"/>
                </a:lnTo>
                <a:lnTo>
                  <a:pt x="2101" y="205"/>
                </a:lnTo>
                <a:lnTo>
                  <a:pt x="2100" y="205"/>
                </a:lnTo>
                <a:lnTo>
                  <a:pt x="2098" y="206"/>
                </a:lnTo>
                <a:lnTo>
                  <a:pt x="2098" y="206"/>
                </a:lnTo>
                <a:lnTo>
                  <a:pt x="2097" y="207"/>
                </a:lnTo>
                <a:lnTo>
                  <a:pt x="2094" y="206"/>
                </a:lnTo>
                <a:lnTo>
                  <a:pt x="2093" y="205"/>
                </a:lnTo>
                <a:lnTo>
                  <a:pt x="2093" y="203"/>
                </a:lnTo>
                <a:lnTo>
                  <a:pt x="2093" y="203"/>
                </a:lnTo>
                <a:lnTo>
                  <a:pt x="2090" y="200"/>
                </a:lnTo>
                <a:lnTo>
                  <a:pt x="2084" y="198"/>
                </a:lnTo>
                <a:lnTo>
                  <a:pt x="2077" y="196"/>
                </a:lnTo>
                <a:lnTo>
                  <a:pt x="2071" y="196"/>
                </a:lnTo>
                <a:lnTo>
                  <a:pt x="2071" y="196"/>
                </a:lnTo>
                <a:lnTo>
                  <a:pt x="2068" y="196"/>
                </a:lnTo>
                <a:lnTo>
                  <a:pt x="2067" y="195"/>
                </a:lnTo>
                <a:lnTo>
                  <a:pt x="2067" y="192"/>
                </a:lnTo>
                <a:lnTo>
                  <a:pt x="2070" y="190"/>
                </a:lnTo>
                <a:lnTo>
                  <a:pt x="2070" y="190"/>
                </a:lnTo>
                <a:lnTo>
                  <a:pt x="2081" y="190"/>
                </a:lnTo>
                <a:lnTo>
                  <a:pt x="2083" y="190"/>
                </a:lnTo>
                <a:lnTo>
                  <a:pt x="2084" y="189"/>
                </a:lnTo>
                <a:lnTo>
                  <a:pt x="2084" y="188"/>
                </a:lnTo>
                <a:lnTo>
                  <a:pt x="2083" y="185"/>
                </a:lnTo>
                <a:lnTo>
                  <a:pt x="2083" y="185"/>
                </a:lnTo>
                <a:lnTo>
                  <a:pt x="2080" y="182"/>
                </a:lnTo>
                <a:lnTo>
                  <a:pt x="2074" y="180"/>
                </a:lnTo>
                <a:lnTo>
                  <a:pt x="2057" y="178"/>
                </a:lnTo>
                <a:lnTo>
                  <a:pt x="2040" y="176"/>
                </a:lnTo>
                <a:lnTo>
                  <a:pt x="2031" y="176"/>
                </a:lnTo>
                <a:lnTo>
                  <a:pt x="2031" y="176"/>
                </a:lnTo>
                <a:lnTo>
                  <a:pt x="2030" y="178"/>
                </a:lnTo>
                <a:lnTo>
                  <a:pt x="2029" y="182"/>
                </a:lnTo>
                <a:lnTo>
                  <a:pt x="2027" y="186"/>
                </a:lnTo>
                <a:lnTo>
                  <a:pt x="2021" y="192"/>
                </a:lnTo>
                <a:lnTo>
                  <a:pt x="2021" y="192"/>
                </a:lnTo>
                <a:lnTo>
                  <a:pt x="2019" y="195"/>
                </a:lnTo>
                <a:lnTo>
                  <a:pt x="2016" y="196"/>
                </a:lnTo>
                <a:lnTo>
                  <a:pt x="2011" y="196"/>
                </a:lnTo>
                <a:lnTo>
                  <a:pt x="2010" y="196"/>
                </a:lnTo>
                <a:lnTo>
                  <a:pt x="2006" y="193"/>
                </a:lnTo>
                <a:lnTo>
                  <a:pt x="2004" y="190"/>
                </a:lnTo>
                <a:lnTo>
                  <a:pt x="2004" y="190"/>
                </a:lnTo>
                <a:lnTo>
                  <a:pt x="2007" y="188"/>
                </a:lnTo>
                <a:lnTo>
                  <a:pt x="2011" y="186"/>
                </a:lnTo>
                <a:lnTo>
                  <a:pt x="2016" y="185"/>
                </a:lnTo>
                <a:lnTo>
                  <a:pt x="2017" y="185"/>
                </a:lnTo>
                <a:lnTo>
                  <a:pt x="2017" y="183"/>
                </a:lnTo>
                <a:lnTo>
                  <a:pt x="2017" y="183"/>
                </a:lnTo>
                <a:lnTo>
                  <a:pt x="2017" y="182"/>
                </a:lnTo>
                <a:lnTo>
                  <a:pt x="2014" y="180"/>
                </a:lnTo>
                <a:lnTo>
                  <a:pt x="2009" y="179"/>
                </a:lnTo>
                <a:lnTo>
                  <a:pt x="2003" y="179"/>
                </a:lnTo>
                <a:lnTo>
                  <a:pt x="2000" y="178"/>
                </a:lnTo>
                <a:lnTo>
                  <a:pt x="2000" y="178"/>
                </a:lnTo>
                <a:lnTo>
                  <a:pt x="1999" y="175"/>
                </a:lnTo>
                <a:lnTo>
                  <a:pt x="2002" y="173"/>
                </a:lnTo>
                <a:lnTo>
                  <a:pt x="2004" y="172"/>
                </a:lnTo>
                <a:lnTo>
                  <a:pt x="2009" y="173"/>
                </a:lnTo>
                <a:lnTo>
                  <a:pt x="2009" y="173"/>
                </a:lnTo>
                <a:lnTo>
                  <a:pt x="2019" y="175"/>
                </a:lnTo>
                <a:lnTo>
                  <a:pt x="2023" y="175"/>
                </a:lnTo>
                <a:lnTo>
                  <a:pt x="2024" y="173"/>
                </a:lnTo>
                <a:lnTo>
                  <a:pt x="2024" y="173"/>
                </a:lnTo>
                <a:lnTo>
                  <a:pt x="2024" y="172"/>
                </a:lnTo>
                <a:lnTo>
                  <a:pt x="2020" y="170"/>
                </a:lnTo>
                <a:lnTo>
                  <a:pt x="2009" y="168"/>
                </a:lnTo>
                <a:lnTo>
                  <a:pt x="2009" y="168"/>
                </a:lnTo>
                <a:lnTo>
                  <a:pt x="1987" y="165"/>
                </a:lnTo>
                <a:lnTo>
                  <a:pt x="1976" y="162"/>
                </a:lnTo>
                <a:lnTo>
                  <a:pt x="1965" y="162"/>
                </a:lnTo>
                <a:lnTo>
                  <a:pt x="1965" y="162"/>
                </a:lnTo>
                <a:lnTo>
                  <a:pt x="1956" y="162"/>
                </a:lnTo>
                <a:lnTo>
                  <a:pt x="1950" y="161"/>
                </a:lnTo>
                <a:lnTo>
                  <a:pt x="1945" y="159"/>
                </a:lnTo>
                <a:lnTo>
                  <a:pt x="1940" y="158"/>
                </a:lnTo>
                <a:lnTo>
                  <a:pt x="1940" y="158"/>
                </a:lnTo>
                <a:lnTo>
                  <a:pt x="1936" y="158"/>
                </a:lnTo>
                <a:lnTo>
                  <a:pt x="1935" y="159"/>
                </a:lnTo>
                <a:lnTo>
                  <a:pt x="1935" y="162"/>
                </a:lnTo>
                <a:lnTo>
                  <a:pt x="1938" y="165"/>
                </a:lnTo>
                <a:lnTo>
                  <a:pt x="1938" y="165"/>
                </a:lnTo>
                <a:lnTo>
                  <a:pt x="1938" y="166"/>
                </a:lnTo>
                <a:lnTo>
                  <a:pt x="1938" y="168"/>
                </a:lnTo>
                <a:lnTo>
                  <a:pt x="1933" y="169"/>
                </a:lnTo>
                <a:lnTo>
                  <a:pt x="1929" y="170"/>
                </a:lnTo>
                <a:lnTo>
                  <a:pt x="1923" y="169"/>
                </a:lnTo>
                <a:lnTo>
                  <a:pt x="1923" y="169"/>
                </a:lnTo>
                <a:lnTo>
                  <a:pt x="1916" y="170"/>
                </a:lnTo>
                <a:lnTo>
                  <a:pt x="1910" y="172"/>
                </a:lnTo>
                <a:lnTo>
                  <a:pt x="1908" y="176"/>
                </a:lnTo>
                <a:lnTo>
                  <a:pt x="1906" y="178"/>
                </a:lnTo>
                <a:lnTo>
                  <a:pt x="1908" y="179"/>
                </a:lnTo>
                <a:lnTo>
                  <a:pt x="1908" y="179"/>
                </a:lnTo>
                <a:lnTo>
                  <a:pt x="1909" y="182"/>
                </a:lnTo>
                <a:lnTo>
                  <a:pt x="1912" y="182"/>
                </a:lnTo>
                <a:lnTo>
                  <a:pt x="1915" y="180"/>
                </a:lnTo>
                <a:lnTo>
                  <a:pt x="1918" y="180"/>
                </a:lnTo>
                <a:lnTo>
                  <a:pt x="1920" y="180"/>
                </a:lnTo>
                <a:lnTo>
                  <a:pt x="1920" y="180"/>
                </a:lnTo>
                <a:lnTo>
                  <a:pt x="1922" y="180"/>
                </a:lnTo>
                <a:lnTo>
                  <a:pt x="1920" y="182"/>
                </a:lnTo>
                <a:lnTo>
                  <a:pt x="1918" y="183"/>
                </a:lnTo>
                <a:lnTo>
                  <a:pt x="1915" y="186"/>
                </a:lnTo>
                <a:lnTo>
                  <a:pt x="1915" y="188"/>
                </a:lnTo>
                <a:lnTo>
                  <a:pt x="1916" y="189"/>
                </a:lnTo>
                <a:lnTo>
                  <a:pt x="1916" y="189"/>
                </a:lnTo>
                <a:lnTo>
                  <a:pt x="1919" y="190"/>
                </a:lnTo>
                <a:lnTo>
                  <a:pt x="1920" y="193"/>
                </a:lnTo>
                <a:lnTo>
                  <a:pt x="1922" y="199"/>
                </a:lnTo>
                <a:lnTo>
                  <a:pt x="1922" y="199"/>
                </a:lnTo>
                <a:lnTo>
                  <a:pt x="1920" y="202"/>
                </a:lnTo>
                <a:lnTo>
                  <a:pt x="1916" y="202"/>
                </a:lnTo>
                <a:lnTo>
                  <a:pt x="1912" y="202"/>
                </a:lnTo>
                <a:lnTo>
                  <a:pt x="1909" y="199"/>
                </a:lnTo>
                <a:lnTo>
                  <a:pt x="1909" y="199"/>
                </a:lnTo>
                <a:lnTo>
                  <a:pt x="1905" y="198"/>
                </a:lnTo>
                <a:lnTo>
                  <a:pt x="1902" y="198"/>
                </a:lnTo>
                <a:lnTo>
                  <a:pt x="1898" y="198"/>
                </a:lnTo>
                <a:lnTo>
                  <a:pt x="1893" y="199"/>
                </a:lnTo>
                <a:lnTo>
                  <a:pt x="1893" y="199"/>
                </a:lnTo>
                <a:lnTo>
                  <a:pt x="1889" y="199"/>
                </a:lnTo>
                <a:lnTo>
                  <a:pt x="1886" y="199"/>
                </a:lnTo>
                <a:lnTo>
                  <a:pt x="1885" y="200"/>
                </a:lnTo>
                <a:lnTo>
                  <a:pt x="1889" y="202"/>
                </a:lnTo>
                <a:lnTo>
                  <a:pt x="1889" y="202"/>
                </a:lnTo>
                <a:lnTo>
                  <a:pt x="1893" y="203"/>
                </a:lnTo>
                <a:lnTo>
                  <a:pt x="1895" y="205"/>
                </a:lnTo>
                <a:lnTo>
                  <a:pt x="1893" y="207"/>
                </a:lnTo>
                <a:lnTo>
                  <a:pt x="1889" y="209"/>
                </a:lnTo>
                <a:lnTo>
                  <a:pt x="1889" y="209"/>
                </a:lnTo>
                <a:lnTo>
                  <a:pt x="1886" y="209"/>
                </a:lnTo>
                <a:lnTo>
                  <a:pt x="1883" y="207"/>
                </a:lnTo>
                <a:lnTo>
                  <a:pt x="1881" y="205"/>
                </a:lnTo>
                <a:lnTo>
                  <a:pt x="1879" y="202"/>
                </a:lnTo>
                <a:lnTo>
                  <a:pt x="1878" y="200"/>
                </a:lnTo>
                <a:lnTo>
                  <a:pt x="1876" y="200"/>
                </a:lnTo>
                <a:lnTo>
                  <a:pt x="1876" y="200"/>
                </a:lnTo>
                <a:lnTo>
                  <a:pt x="1871" y="200"/>
                </a:lnTo>
                <a:lnTo>
                  <a:pt x="1864" y="199"/>
                </a:lnTo>
                <a:lnTo>
                  <a:pt x="1856" y="198"/>
                </a:lnTo>
                <a:lnTo>
                  <a:pt x="1851" y="196"/>
                </a:lnTo>
                <a:lnTo>
                  <a:pt x="1851" y="196"/>
                </a:lnTo>
                <a:lnTo>
                  <a:pt x="1846" y="198"/>
                </a:lnTo>
                <a:lnTo>
                  <a:pt x="1842" y="199"/>
                </a:lnTo>
                <a:lnTo>
                  <a:pt x="1838" y="202"/>
                </a:lnTo>
                <a:lnTo>
                  <a:pt x="1832" y="203"/>
                </a:lnTo>
                <a:lnTo>
                  <a:pt x="1832" y="203"/>
                </a:lnTo>
                <a:lnTo>
                  <a:pt x="1825" y="202"/>
                </a:lnTo>
                <a:lnTo>
                  <a:pt x="1818" y="200"/>
                </a:lnTo>
                <a:lnTo>
                  <a:pt x="1812" y="198"/>
                </a:lnTo>
                <a:lnTo>
                  <a:pt x="1808" y="193"/>
                </a:lnTo>
                <a:lnTo>
                  <a:pt x="1808" y="193"/>
                </a:lnTo>
                <a:lnTo>
                  <a:pt x="1807" y="190"/>
                </a:lnTo>
                <a:lnTo>
                  <a:pt x="1804" y="189"/>
                </a:lnTo>
                <a:lnTo>
                  <a:pt x="1802" y="190"/>
                </a:lnTo>
                <a:lnTo>
                  <a:pt x="1800" y="193"/>
                </a:lnTo>
                <a:lnTo>
                  <a:pt x="1800" y="193"/>
                </a:lnTo>
                <a:lnTo>
                  <a:pt x="1797" y="198"/>
                </a:lnTo>
                <a:lnTo>
                  <a:pt x="1795" y="203"/>
                </a:lnTo>
                <a:lnTo>
                  <a:pt x="1794" y="207"/>
                </a:lnTo>
                <a:lnTo>
                  <a:pt x="1791" y="209"/>
                </a:lnTo>
                <a:lnTo>
                  <a:pt x="1791" y="209"/>
                </a:lnTo>
                <a:lnTo>
                  <a:pt x="1788" y="212"/>
                </a:lnTo>
                <a:lnTo>
                  <a:pt x="1785" y="215"/>
                </a:lnTo>
                <a:lnTo>
                  <a:pt x="1784" y="219"/>
                </a:lnTo>
                <a:lnTo>
                  <a:pt x="1781" y="222"/>
                </a:lnTo>
                <a:lnTo>
                  <a:pt x="1781" y="222"/>
                </a:lnTo>
                <a:lnTo>
                  <a:pt x="1778" y="222"/>
                </a:lnTo>
                <a:lnTo>
                  <a:pt x="1775" y="220"/>
                </a:lnTo>
                <a:lnTo>
                  <a:pt x="1774" y="219"/>
                </a:lnTo>
                <a:lnTo>
                  <a:pt x="1771" y="219"/>
                </a:lnTo>
                <a:lnTo>
                  <a:pt x="1771" y="219"/>
                </a:lnTo>
                <a:lnTo>
                  <a:pt x="1768" y="217"/>
                </a:lnTo>
                <a:lnTo>
                  <a:pt x="1765" y="216"/>
                </a:lnTo>
                <a:lnTo>
                  <a:pt x="1757" y="210"/>
                </a:lnTo>
                <a:lnTo>
                  <a:pt x="1750" y="202"/>
                </a:lnTo>
                <a:lnTo>
                  <a:pt x="1747" y="198"/>
                </a:lnTo>
                <a:lnTo>
                  <a:pt x="1747" y="198"/>
                </a:lnTo>
                <a:lnTo>
                  <a:pt x="1744" y="192"/>
                </a:lnTo>
                <a:lnTo>
                  <a:pt x="1740" y="188"/>
                </a:lnTo>
                <a:lnTo>
                  <a:pt x="1733" y="180"/>
                </a:lnTo>
                <a:lnTo>
                  <a:pt x="1733" y="180"/>
                </a:lnTo>
                <a:lnTo>
                  <a:pt x="1731" y="179"/>
                </a:lnTo>
                <a:lnTo>
                  <a:pt x="1733" y="179"/>
                </a:lnTo>
                <a:lnTo>
                  <a:pt x="1736" y="179"/>
                </a:lnTo>
                <a:lnTo>
                  <a:pt x="1738" y="180"/>
                </a:lnTo>
                <a:lnTo>
                  <a:pt x="1738" y="180"/>
                </a:lnTo>
                <a:lnTo>
                  <a:pt x="1741" y="182"/>
                </a:lnTo>
                <a:lnTo>
                  <a:pt x="1744" y="183"/>
                </a:lnTo>
                <a:lnTo>
                  <a:pt x="1747" y="183"/>
                </a:lnTo>
                <a:lnTo>
                  <a:pt x="1750" y="182"/>
                </a:lnTo>
                <a:lnTo>
                  <a:pt x="1750" y="182"/>
                </a:lnTo>
                <a:lnTo>
                  <a:pt x="1753" y="179"/>
                </a:lnTo>
                <a:lnTo>
                  <a:pt x="1753" y="176"/>
                </a:lnTo>
                <a:lnTo>
                  <a:pt x="1751" y="172"/>
                </a:lnTo>
                <a:lnTo>
                  <a:pt x="1747" y="170"/>
                </a:lnTo>
                <a:lnTo>
                  <a:pt x="1747" y="170"/>
                </a:lnTo>
                <a:lnTo>
                  <a:pt x="1744" y="170"/>
                </a:lnTo>
                <a:lnTo>
                  <a:pt x="1743" y="168"/>
                </a:lnTo>
                <a:lnTo>
                  <a:pt x="1744" y="166"/>
                </a:lnTo>
                <a:lnTo>
                  <a:pt x="1747" y="165"/>
                </a:lnTo>
                <a:lnTo>
                  <a:pt x="1747" y="165"/>
                </a:lnTo>
                <a:lnTo>
                  <a:pt x="1747" y="163"/>
                </a:lnTo>
                <a:lnTo>
                  <a:pt x="1747" y="163"/>
                </a:lnTo>
                <a:lnTo>
                  <a:pt x="1744" y="159"/>
                </a:lnTo>
                <a:lnTo>
                  <a:pt x="1743" y="155"/>
                </a:lnTo>
                <a:lnTo>
                  <a:pt x="1743" y="155"/>
                </a:lnTo>
                <a:lnTo>
                  <a:pt x="1743" y="153"/>
                </a:lnTo>
                <a:lnTo>
                  <a:pt x="1743" y="153"/>
                </a:lnTo>
                <a:lnTo>
                  <a:pt x="1744" y="152"/>
                </a:lnTo>
                <a:lnTo>
                  <a:pt x="1744" y="151"/>
                </a:lnTo>
                <a:lnTo>
                  <a:pt x="1743" y="149"/>
                </a:lnTo>
                <a:lnTo>
                  <a:pt x="1740" y="148"/>
                </a:lnTo>
                <a:lnTo>
                  <a:pt x="1740" y="148"/>
                </a:lnTo>
                <a:lnTo>
                  <a:pt x="1736" y="146"/>
                </a:lnTo>
                <a:lnTo>
                  <a:pt x="1733" y="145"/>
                </a:lnTo>
                <a:lnTo>
                  <a:pt x="1730" y="142"/>
                </a:lnTo>
                <a:lnTo>
                  <a:pt x="1728" y="141"/>
                </a:lnTo>
                <a:lnTo>
                  <a:pt x="1728" y="141"/>
                </a:lnTo>
                <a:lnTo>
                  <a:pt x="1728" y="139"/>
                </a:lnTo>
                <a:lnTo>
                  <a:pt x="1726" y="139"/>
                </a:lnTo>
                <a:lnTo>
                  <a:pt x="1718" y="138"/>
                </a:lnTo>
                <a:lnTo>
                  <a:pt x="1710" y="139"/>
                </a:lnTo>
                <a:lnTo>
                  <a:pt x="1708" y="139"/>
                </a:lnTo>
                <a:lnTo>
                  <a:pt x="1707" y="141"/>
                </a:lnTo>
                <a:lnTo>
                  <a:pt x="1707" y="141"/>
                </a:lnTo>
                <a:lnTo>
                  <a:pt x="1707" y="142"/>
                </a:lnTo>
                <a:lnTo>
                  <a:pt x="1704" y="143"/>
                </a:lnTo>
                <a:lnTo>
                  <a:pt x="1703" y="142"/>
                </a:lnTo>
                <a:lnTo>
                  <a:pt x="1701" y="141"/>
                </a:lnTo>
                <a:lnTo>
                  <a:pt x="1701" y="141"/>
                </a:lnTo>
                <a:lnTo>
                  <a:pt x="1701" y="139"/>
                </a:lnTo>
                <a:lnTo>
                  <a:pt x="1701" y="138"/>
                </a:lnTo>
                <a:lnTo>
                  <a:pt x="1697" y="138"/>
                </a:lnTo>
                <a:lnTo>
                  <a:pt x="1683" y="135"/>
                </a:lnTo>
                <a:lnTo>
                  <a:pt x="1683" y="135"/>
                </a:lnTo>
                <a:lnTo>
                  <a:pt x="1677" y="132"/>
                </a:lnTo>
                <a:lnTo>
                  <a:pt x="1674" y="129"/>
                </a:lnTo>
                <a:lnTo>
                  <a:pt x="1671" y="126"/>
                </a:lnTo>
                <a:lnTo>
                  <a:pt x="1669" y="125"/>
                </a:lnTo>
                <a:lnTo>
                  <a:pt x="1669" y="125"/>
                </a:lnTo>
                <a:lnTo>
                  <a:pt x="1669" y="125"/>
                </a:lnTo>
                <a:lnTo>
                  <a:pt x="1667" y="126"/>
                </a:lnTo>
                <a:lnTo>
                  <a:pt x="1666" y="129"/>
                </a:lnTo>
                <a:lnTo>
                  <a:pt x="1664" y="132"/>
                </a:lnTo>
                <a:lnTo>
                  <a:pt x="1663" y="132"/>
                </a:lnTo>
                <a:lnTo>
                  <a:pt x="1662" y="132"/>
                </a:lnTo>
                <a:lnTo>
                  <a:pt x="1662" y="132"/>
                </a:lnTo>
                <a:lnTo>
                  <a:pt x="1657" y="132"/>
                </a:lnTo>
                <a:lnTo>
                  <a:pt x="1654" y="133"/>
                </a:lnTo>
                <a:lnTo>
                  <a:pt x="1653" y="136"/>
                </a:lnTo>
                <a:lnTo>
                  <a:pt x="1653" y="141"/>
                </a:lnTo>
                <a:lnTo>
                  <a:pt x="1653" y="141"/>
                </a:lnTo>
                <a:lnTo>
                  <a:pt x="1654" y="145"/>
                </a:lnTo>
                <a:lnTo>
                  <a:pt x="1654" y="146"/>
                </a:lnTo>
                <a:lnTo>
                  <a:pt x="1653" y="152"/>
                </a:lnTo>
                <a:lnTo>
                  <a:pt x="1653" y="152"/>
                </a:lnTo>
                <a:lnTo>
                  <a:pt x="1653" y="155"/>
                </a:lnTo>
                <a:lnTo>
                  <a:pt x="1650" y="156"/>
                </a:lnTo>
                <a:lnTo>
                  <a:pt x="1644" y="153"/>
                </a:lnTo>
                <a:lnTo>
                  <a:pt x="1644" y="153"/>
                </a:lnTo>
                <a:lnTo>
                  <a:pt x="1640" y="153"/>
                </a:lnTo>
                <a:lnTo>
                  <a:pt x="1637" y="155"/>
                </a:lnTo>
                <a:lnTo>
                  <a:pt x="1632" y="156"/>
                </a:lnTo>
                <a:lnTo>
                  <a:pt x="1625" y="155"/>
                </a:lnTo>
                <a:lnTo>
                  <a:pt x="1625" y="155"/>
                </a:lnTo>
                <a:lnTo>
                  <a:pt x="1616" y="153"/>
                </a:lnTo>
                <a:lnTo>
                  <a:pt x="1609" y="153"/>
                </a:lnTo>
                <a:lnTo>
                  <a:pt x="1605" y="153"/>
                </a:lnTo>
                <a:lnTo>
                  <a:pt x="1603" y="151"/>
                </a:lnTo>
                <a:lnTo>
                  <a:pt x="1603" y="151"/>
                </a:lnTo>
                <a:lnTo>
                  <a:pt x="1600" y="149"/>
                </a:lnTo>
                <a:lnTo>
                  <a:pt x="1599" y="148"/>
                </a:lnTo>
                <a:lnTo>
                  <a:pt x="1598" y="148"/>
                </a:lnTo>
                <a:lnTo>
                  <a:pt x="1596" y="151"/>
                </a:lnTo>
                <a:lnTo>
                  <a:pt x="1596" y="151"/>
                </a:lnTo>
                <a:lnTo>
                  <a:pt x="1595" y="151"/>
                </a:lnTo>
                <a:lnTo>
                  <a:pt x="1592" y="152"/>
                </a:lnTo>
                <a:lnTo>
                  <a:pt x="1585" y="152"/>
                </a:lnTo>
                <a:lnTo>
                  <a:pt x="1578" y="151"/>
                </a:lnTo>
                <a:lnTo>
                  <a:pt x="1575" y="149"/>
                </a:lnTo>
                <a:lnTo>
                  <a:pt x="1573" y="146"/>
                </a:lnTo>
                <a:lnTo>
                  <a:pt x="1573" y="146"/>
                </a:lnTo>
                <a:lnTo>
                  <a:pt x="1573" y="143"/>
                </a:lnTo>
                <a:lnTo>
                  <a:pt x="1575" y="142"/>
                </a:lnTo>
                <a:lnTo>
                  <a:pt x="1580" y="139"/>
                </a:lnTo>
                <a:lnTo>
                  <a:pt x="1580" y="139"/>
                </a:lnTo>
                <a:lnTo>
                  <a:pt x="1580" y="138"/>
                </a:lnTo>
                <a:lnTo>
                  <a:pt x="1578" y="138"/>
                </a:lnTo>
                <a:lnTo>
                  <a:pt x="1573" y="136"/>
                </a:lnTo>
                <a:lnTo>
                  <a:pt x="1566" y="136"/>
                </a:lnTo>
                <a:lnTo>
                  <a:pt x="1566" y="136"/>
                </a:lnTo>
                <a:lnTo>
                  <a:pt x="1558" y="136"/>
                </a:lnTo>
                <a:lnTo>
                  <a:pt x="1551" y="133"/>
                </a:lnTo>
                <a:lnTo>
                  <a:pt x="1543" y="132"/>
                </a:lnTo>
                <a:lnTo>
                  <a:pt x="1536" y="132"/>
                </a:lnTo>
                <a:lnTo>
                  <a:pt x="1536" y="132"/>
                </a:lnTo>
                <a:lnTo>
                  <a:pt x="1512" y="135"/>
                </a:lnTo>
                <a:lnTo>
                  <a:pt x="1495" y="138"/>
                </a:lnTo>
                <a:lnTo>
                  <a:pt x="1495" y="138"/>
                </a:lnTo>
                <a:lnTo>
                  <a:pt x="1495" y="138"/>
                </a:lnTo>
                <a:lnTo>
                  <a:pt x="1495" y="139"/>
                </a:lnTo>
                <a:lnTo>
                  <a:pt x="1495" y="142"/>
                </a:lnTo>
                <a:lnTo>
                  <a:pt x="1495" y="145"/>
                </a:lnTo>
                <a:lnTo>
                  <a:pt x="1495" y="145"/>
                </a:lnTo>
                <a:lnTo>
                  <a:pt x="1494" y="146"/>
                </a:lnTo>
                <a:lnTo>
                  <a:pt x="1494" y="146"/>
                </a:lnTo>
                <a:lnTo>
                  <a:pt x="1492" y="145"/>
                </a:lnTo>
                <a:lnTo>
                  <a:pt x="1491" y="145"/>
                </a:lnTo>
                <a:lnTo>
                  <a:pt x="1491" y="141"/>
                </a:lnTo>
                <a:lnTo>
                  <a:pt x="1491" y="135"/>
                </a:lnTo>
                <a:lnTo>
                  <a:pt x="1491" y="131"/>
                </a:lnTo>
                <a:lnTo>
                  <a:pt x="1491" y="131"/>
                </a:lnTo>
                <a:lnTo>
                  <a:pt x="1489" y="126"/>
                </a:lnTo>
                <a:lnTo>
                  <a:pt x="1487" y="125"/>
                </a:lnTo>
                <a:lnTo>
                  <a:pt x="1484" y="126"/>
                </a:lnTo>
                <a:lnTo>
                  <a:pt x="1482" y="128"/>
                </a:lnTo>
                <a:lnTo>
                  <a:pt x="1482" y="128"/>
                </a:lnTo>
                <a:lnTo>
                  <a:pt x="1482" y="129"/>
                </a:lnTo>
                <a:lnTo>
                  <a:pt x="1481" y="131"/>
                </a:lnTo>
                <a:lnTo>
                  <a:pt x="1477" y="132"/>
                </a:lnTo>
                <a:lnTo>
                  <a:pt x="1471" y="132"/>
                </a:lnTo>
                <a:lnTo>
                  <a:pt x="1467" y="131"/>
                </a:lnTo>
                <a:lnTo>
                  <a:pt x="1467" y="131"/>
                </a:lnTo>
                <a:lnTo>
                  <a:pt x="1460" y="125"/>
                </a:lnTo>
                <a:lnTo>
                  <a:pt x="1454" y="124"/>
                </a:lnTo>
                <a:lnTo>
                  <a:pt x="1448" y="121"/>
                </a:lnTo>
                <a:lnTo>
                  <a:pt x="1448" y="121"/>
                </a:lnTo>
                <a:lnTo>
                  <a:pt x="1444" y="121"/>
                </a:lnTo>
                <a:lnTo>
                  <a:pt x="1441" y="121"/>
                </a:lnTo>
                <a:lnTo>
                  <a:pt x="1434" y="125"/>
                </a:lnTo>
                <a:lnTo>
                  <a:pt x="1430" y="128"/>
                </a:lnTo>
                <a:lnTo>
                  <a:pt x="1430" y="131"/>
                </a:lnTo>
                <a:lnTo>
                  <a:pt x="1430" y="132"/>
                </a:lnTo>
                <a:lnTo>
                  <a:pt x="1430" y="132"/>
                </a:lnTo>
                <a:lnTo>
                  <a:pt x="1433" y="133"/>
                </a:lnTo>
                <a:lnTo>
                  <a:pt x="1435" y="133"/>
                </a:lnTo>
                <a:lnTo>
                  <a:pt x="1438" y="133"/>
                </a:lnTo>
                <a:lnTo>
                  <a:pt x="1440" y="133"/>
                </a:lnTo>
                <a:lnTo>
                  <a:pt x="1440" y="133"/>
                </a:lnTo>
                <a:lnTo>
                  <a:pt x="1438" y="135"/>
                </a:lnTo>
                <a:lnTo>
                  <a:pt x="1437" y="136"/>
                </a:lnTo>
                <a:lnTo>
                  <a:pt x="1430" y="138"/>
                </a:lnTo>
                <a:lnTo>
                  <a:pt x="1423" y="138"/>
                </a:lnTo>
                <a:lnTo>
                  <a:pt x="1421" y="139"/>
                </a:lnTo>
                <a:lnTo>
                  <a:pt x="1420" y="139"/>
                </a:lnTo>
                <a:lnTo>
                  <a:pt x="1420" y="139"/>
                </a:lnTo>
                <a:lnTo>
                  <a:pt x="1418" y="141"/>
                </a:lnTo>
                <a:lnTo>
                  <a:pt x="1417" y="142"/>
                </a:lnTo>
                <a:lnTo>
                  <a:pt x="1410" y="145"/>
                </a:lnTo>
                <a:lnTo>
                  <a:pt x="1396" y="148"/>
                </a:lnTo>
                <a:lnTo>
                  <a:pt x="1396" y="148"/>
                </a:lnTo>
                <a:lnTo>
                  <a:pt x="1378" y="151"/>
                </a:lnTo>
                <a:lnTo>
                  <a:pt x="1374" y="153"/>
                </a:lnTo>
                <a:lnTo>
                  <a:pt x="1368" y="156"/>
                </a:lnTo>
                <a:lnTo>
                  <a:pt x="1368" y="156"/>
                </a:lnTo>
                <a:lnTo>
                  <a:pt x="1366" y="158"/>
                </a:lnTo>
                <a:lnTo>
                  <a:pt x="1366" y="155"/>
                </a:lnTo>
                <a:lnTo>
                  <a:pt x="1368" y="151"/>
                </a:lnTo>
                <a:lnTo>
                  <a:pt x="1373" y="145"/>
                </a:lnTo>
                <a:lnTo>
                  <a:pt x="1373" y="145"/>
                </a:lnTo>
                <a:lnTo>
                  <a:pt x="1377" y="142"/>
                </a:lnTo>
                <a:lnTo>
                  <a:pt x="1381" y="141"/>
                </a:lnTo>
                <a:lnTo>
                  <a:pt x="1386" y="139"/>
                </a:lnTo>
                <a:lnTo>
                  <a:pt x="1388" y="138"/>
                </a:lnTo>
                <a:lnTo>
                  <a:pt x="1388" y="138"/>
                </a:lnTo>
                <a:lnTo>
                  <a:pt x="1391" y="135"/>
                </a:lnTo>
                <a:lnTo>
                  <a:pt x="1394" y="133"/>
                </a:lnTo>
                <a:lnTo>
                  <a:pt x="1405" y="132"/>
                </a:lnTo>
                <a:lnTo>
                  <a:pt x="1405" y="132"/>
                </a:lnTo>
                <a:lnTo>
                  <a:pt x="1411" y="131"/>
                </a:lnTo>
                <a:lnTo>
                  <a:pt x="1414" y="128"/>
                </a:lnTo>
                <a:lnTo>
                  <a:pt x="1415" y="125"/>
                </a:lnTo>
                <a:lnTo>
                  <a:pt x="1418" y="124"/>
                </a:lnTo>
                <a:lnTo>
                  <a:pt x="1418" y="124"/>
                </a:lnTo>
                <a:lnTo>
                  <a:pt x="1427" y="119"/>
                </a:lnTo>
                <a:lnTo>
                  <a:pt x="1433" y="116"/>
                </a:lnTo>
                <a:lnTo>
                  <a:pt x="1435" y="114"/>
                </a:lnTo>
                <a:lnTo>
                  <a:pt x="1435" y="114"/>
                </a:lnTo>
                <a:lnTo>
                  <a:pt x="1440" y="109"/>
                </a:lnTo>
                <a:lnTo>
                  <a:pt x="1448" y="106"/>
                </a:lnTo>
                <a:lnTo>
                  <a:pt x="1457" y="104"/>
                </a:lnTo>
                <a:lnTo>
                  <a:pt x="1462" y="102"/>
                </a:lnTo>
                <a:lnTo>
                  <a:pt x="1462" y="102"/>
                </a:lnTo>
                <a:lnTo>
                  <a:pt x="1465" y="101"/>
                </a:lnTo>
                <a:lnTo>
                  <a:pt x="1467" y="98"/>
                </a:lnTo>
                <a:lnTo>
                  <a:pt x="1468" y="95"/>
                </a:lnTo>
                <a:lnTo>
                  <a:pt x="1469" y="94"/>
                </a:lnTo>
                <a:lnTo>
                  <a:pt x="1469" y="94"/>
                </a:lnTo>
                <a:lnTo>
                  <a:pt x="1479" y="91"/>
                </a:lnTo>
                <a:lnTo>
                  <a:pt x="1489" y="87"/>
                </a:lnTo>
                <a:lnTo>
                  <a:pt x="1489" y="87"/>
                </a:lnTo>
                <a:lnTo>
                  <a:pt x="1492" y="84"/>
                </a:lnTo>
                <a:lnTo>
                  <a:pt x="1495" y="81"/>
                </a:lnTo>
                <a:lnTo>
                  <a:pt x="1497" y="77"/>
                </a:lnTo>
                <a:lnTo>
                  <a:pt x="1497" y="77"/>
                </a:lnTo>
                <a:lnTo>
                  <a:pt x="1497" y="75"/>
                </a:lnTo>
                <a:lnTo>
                  <a:pt x="1494" y="74"/>
                </a:lnTo>
                <a:lnTo>
                  <a:pt x="1491" y="72"/>
                </a:lnTo>
                <a:lnTo>
                  <a:pt x="1489" y="71"/>
                </a:lnTo>
                <a:lnTo>
                  <a:pt x="1489" y="71"/>
                </a:lnTo>
                <a:lnTo>
                  <a:pt x="1489" y="69"/>
                </a:lnTo>
                <a:lnTo>
                  <a:pt x="1492" y="69"/>
                </a:lnTo>
                <a:lnTo>
                  <a:pt x="1498" y="68"/>
                </a:lnTo>
                <a:lnTo>
                  <a:pt x="1498" y="68"/>
                </a:lnTo>
                <a:lnTo>
                  <a:pt x="1499" y="65"/>
                </a:lnTo>
                <a:lnTo>
                  <a:pt x="1499" y="64"/>
                </a:lnTo>
                <a:lnTo>
                  <a:pt x="1497" y="61"/>
                </a:lnTo>
                <a:lnTo>
                  <a:pt x="1494" y="61"/>
                </a:lnTo>
                <a:lnTo>
                  <a:pt x="1494" y="61"/>
                </a:lnTo>
                <a:lnTo>
                  <a:pt x="1492" y="61"/>
                </a:lnTo>
                <a:lnTo>
                  <a:pt x="1492" y="58"/>
                </a:lnTo>
                <a:lnTo>
                  <a:pt x="1494" y="55"/>
                </a:lnTo>
                <a:lnTo>
                  <a:pt x="1492" y="52"/>
                </a:lnTo>
                <a:lnTo>
                  <a:pt x="1492" y="52"/>
                </a:lnTo>
                <a:lnTo>
                  <a:pt x="1491" y="51"/>
                </a:lnTo>
                <a:lnTo>
                  <a:pt x="1489" y="51"/>
                </a:lnTo>
                <a:lnTo>
                  <a:pt x="1485" y="52"/>
                </a:lnTo>
                <a:lnTo>
                  <a:pt x="1482" y="52"/>
                </a:lnTo>
                <a:lnTo>
                  <a:pt x="1482" y="52"/>
                </a:lnTo>
                <a:lnTo>
                  <a:pt x="1482" y="51"/>
                </a:lnTo>
                <a:lnTo>
                  <a:pt x="1482" y="51"/>
                </a:lnTo>
                <a:lnTo>
                  <a:pt x="1481" y="44"/>
                </a:lnTo>
                <a:lnTo>
                  <a:pt x="1481" y="41"/>
                </a:lnTo>
                <a:lnTo>
                  <a:pt x="1478" y="38"/>
                </a:lnTo>
                <a:lnTo>
                  <a:pt x="1478" y="38"/>
                </a:lnTo>
                <a:lnTo>
                  <a:pt x="1477" y="37"/>
                </a:lnTo>
                <a:lnTo>
                  <a:pt x="1472" y="38"/>
                </a:lnTo>
                <a:lnTo>
                  <a:pt x="1469" y="40"/>
                </a:lnTo>
                <a:lnTo>
                  <a:pt x="1467" y="40"/>
                </a:lnTo>
                <a:lnTo>
                  <a:pt x="1465" y="38"/>
                </a:lnTo>
                <a:lnTo>
                  <a:pt x="1465" y="38"/>
                </a:lnTo>
                <a:lnTo>
                  <a:pt x="1458" y="35"/>
                </a:lnTo>
                <a:lnTo>
                  <a:pt x="1451" y="32"/>
                </a:lnTo>
                <a:lnTo>
                  <a:pt x="1444" y="32"/>
                </a:lnTo>
                <a:lnTo>
                  <a:pt x="1441" y="32"/>
                </a:lnTo>
                <a:lnTo>
                  <a:pt x="1441" y="32"/>
                </a:lnTo>
                <a:lnTo>
                  <a:pt x="1440" y="34"/>
                </a:lnTo>
                <a:lnTo>
                  <a:pt x="1437" y="32"/>
                </a:lnTo>
                <a:lnTo>
                  <a:pt x="1434" y="31"/>
                </a:lnTo>
                <a:lnTo>
                  <a:pt x="1431" y="32"/>
                </a:lnTo>
                <a:lnTo>
                  <a:pt x="1431" y="32"/>
                </a:lnTo>
                <a:lnTo>
                  <a:pt x="1428" y="32"/>
                </a:lnTo>
                <a:lnTo>
                  <a:pt x="1423" y="34"/>
                </a:lnTo>
                <a:lnTo>
                  <a:pt x="1411" y="32"/>
                </a:lnTo>
                <a:lnTo>
                  <a:pt x="1411" y="32"/>
                </a:lnTo>
                <a:lnTo>
                  <a:pt x="1408" y="32"/>
                </a:lnTo>
                <a:lnTo>
                  <a:pt x="1405" y="34"/>
                </a:lnTo>
                <a:lnTo>
                  <a:pt x="1403" y="35"/>
                </a:lnTo>
                <a:lnTo>
                  <a:pt x="1401" y="38"/>
                </a:lnTo>
                <a:lnTo>
                  <a:pt x="1401" y="38"/>
                </a:lnTo>
                <a:lnTo>
                  <a:pt x="1400" y="40"/>
                </a:lnTo>
                <a:lnTo>
                  <a:pt x="1398" y="41"/>
                </a:lnTo>
                <a:lnTo>
                  <a:pt x="1393" y="41"/>
                </a:lnTo>
                <a:lnTo>
                  <a:pt x="1381" y="40"/>
                </a:lnTo>
                <a:lnTo>
                  <a:pt x="1381" y="40"/>
                </a:lnTo>
                <a:lnTo>
                  <a:pt x="1381" y="40"/>
                </a:lnTo>
                <a:lnTo>
                  <a:pt x="1381" y="38"/>
                </a:lnTo>
                <a:lnTo>
                  <a:pt x="1386" y="34"/>
                </a:lnTo>
                <a:lnTo>
                  <a:pt x="1390" y="28"/>
                </a:lnTo>
                <a:lnTo>
                  <a:pt x="1393" y="25"/>
                </a:lnTo>
                <a:lnTo>
                  <a:pt x="1393" y="25"/>
                </a:lnTo>
                <a:lnTo>
                  <a:pt x="1388" y="24"/>
                </a:lnTo>
                <a:lnTo>
                  <a:pt x="1380" y="24"/>
                </a:lnTo>
                <a:lnTo>
                  <a:pt x="1371" y="24"/>
                </a:lnTo>
                <a:lnTo>
                  <a:pt x="1367" y="24"/>
                </a:lnTo>
                <a:lnTo>
                  <a:pt x="1367" y="24"/>
                </a:lnTo>
                <a:lnTo>
                  <a:pt x="1364" y="23"/>
                </a:lnTo>
                <a:lnTo>
                  <a:pt x="1359" y="21"/>
                </a:lnTo>
                <a:lnTo>
                  <a:pt x="1347" y="21"/>
                </a:lnTo>
                <a:lnTo>
                  <a:pt x="1347" y="21"/>
                </a:lnTo>
                <a:lnTo>
                  <a:pt x="1346" y="20"/>
                </a:lnTo>
                <a:lnTo>
                  <a:pt x="1346" y="20"/>
                </a:lnTo>
                <a:lnTo>
                  <a:pt x="1353" y="18"/>
                </a:lnTo>
                <a:lnTo>
                  <a:pt x="1353" y="18"/>
                </a:lnTo>
                <a:lnTo>
                  <a:pt x="1356" y="18"/>
                </a:lnTo>
                <a:lnTo>
                  <a:pt x="1360" y="15"/>
                </a:lnTo>
                <a:lnTo>
                  <a:pt x="1367" y="13"/>
                </a:lnTo>
                <a:lnTo>
                  <a:pt x="1367" y="13"/>
                </a:lnTo>
                <a:lnTo>
                  <a:pt x="1370" y="13"/>
                </a:lnTo>
                <a:lnTo>
                  <a:pt x="1371" y="11"/>
                </a:lnTo>
                <a:lnTo>
                  <a:pt x="1368" y="7"/>
                </a:lnTo>
                <a:lnTo>
                  <a:pt x="1368" y="7"/>
                </a:lnTo>
                <a:lnTo>
                  <a:pt x="1367" y="5"/>
                </a:lnTo>
                <a:lnTo>
                  <a:pt x="1363" y="4"/>
                </a:lnTo>
                <a:lnTo>
                  <a:pt x="1356" y="4"/>
                </a:lnTo>
                <a:lnTo>
                  <a:pt x="1356" y="4"/>
                </a:lnTo>
                <a:lnTo>
                  <a:pt x="1347" y="1"/>
                </a:lnTo>
                <a:lnTo>
                  <a:pt x="1339" y="0"/>
                </a:lnTo>
                <a:lnTo>
                  <a:pt x="1339" y="0"/>
                </a:lnTo>
                <a:lnTo>
                  <a:pt x="1330" y="1"/>
                </a:lnTo>
                <a:lnTo>
                  <a:pt x="1317" y="4"/>
                </a:lnTo>
                <a:lnTo>
                  <a:pt x="1317" y="4"/>
                </a:lnTo>
                <a:lnTo>
                  <a:pt x="1310" y="7"/>
                </a:lnTo>
                <a:lnTo>
                  <a:pt x="1306" y="10"/>
                </a:lnTo>
                <a:lnTo>
                  <a:pt x="1303" y="14"/>
                </a:lnTo>
                <a:lnTo>
                  <a:pt x="1300" y="17"/>
                </a:lnTo>
                <a:lnTo>
                  <a:pt x="1300" y="17"/>
                </a:lnTo>
                <a:lnTo>
                  <a:pt x="1295" y="20"/>
                </a:lnTo>
                <a:lnTo>
                  <a:pt x="1290" y="24"/>
                </a:lnTo>
                <a:lnTo>
                  <a:pt x="1287" y="28"/>
                </a:lnTo>
                <a:lnTo>
                  <a:pt x="1287" y="30"/>
                </a:lnTo>
                <a:lnTo>
                  <a:pt x="1289" y="31"/>
                </a:lnTo>
                <a:lnTo>
                  <a:pt x="1289" y="31"/>
                </a:lnTo>
                <a:lnTo>
                  <a:pt x="1292" y="32"/>
                </a:lnTo>
                <a:lnTo>
                  <a:pt x="1292" y="34"/>
                </a:lnTo>
                <a:lnTo>
                  <a:pt x="1292" y="38"/>
                </a:lnTo>
                <a:lnTo>
                  <a:pt x="1292" y="38"/>
                </a:lnTo>
                <a:lnTo>
                  <a:pt x="1292" y="40"/>
                </a:lnTo>
                <a:lnTo>
                  <a:pt x="1290" y="41"/>
                </a:lnTo>
                <a:lnTo>
                  <a:pt x="1283" y="41"/>
                </a:lnTo>
                <a:lnTo>
                  <a:pt x="1283" y="41"/>
                </a:lnTo>
                <a:lnTo>
                  <a:pt x="1269" y="41"/>
                </a:lnTo>
                <a:lnTo>
                  <a:pt x="1262" y="41"/>
                </a:lnTo>
                <a:lnTo>
                  <a:pt x="1259" y="42"/>
                </a:lnTo>
                <a:lnTo>
                  <a:pt x="1259" y="44"/>
                </a:lnTo>
                <a:lnTo>
                  <a:pt x="1259" y="44"/>
                </a:lnTo>
                <a:lnTo>
                  <a:pt x="1260" y="47"/>
                </a:lnTo>
                <a:lnTo>
                  <a:pt x="1265" y="48"/>
                </a:lnTo>
                <a:lnTo>
                  <a:pt x="1267" y="51"/>
                </a:lnTo>
                <a:lnTo>
                  <a:pt x="1269" y="52"/>
                </a:lnTo>
                <a:lnTo>
                  <a:pt x="1269" y="52"/>
                </a:lnTo>
                <a:lnTo>
                  <a:pt x="1267" y="52"/>
                </a:lnTo>
                <a:lnTo>
                  <a:pt x="1265" y="52"/>
                </a:lnTo>
                <a:lnTo>
                  <a:pt x="1258" y="50"/>
                </a:lnTo>
                <a:lnTo>
                  <a:pt x="1258" y="50"/>
                </a:lnTo>
                <a:lnTo>
                  <a:pt x="1253" y="48"/>
                </a:lnTo>
                <a:lnTo>
                  <a:pt x="1249" y="50"/>
                </a:lnTo>
                <a:lnTo>
                  <a:pt x="1245" y="51"/>
                </a:lnTo>
                <a:lnTo>
                  <a:pt x="1243" y="52"/>
                </a:lnTo>
                <a:lnTo>
                  <a:pt x="1243" y="52"/>
                </a:lnTo>
                <a:lnTo>
                  <a:pt x="1240" y="55"/>
                </a:lnTo>
                <a:lnTo>
                  <a:pt x="1238" y="55"/>
                </a:lnTo>
                <a:lnTo>
                  <a:pt x="1232" y="55"/>
                </a:lnTo>
                <a:lnTo>
                  <a:pt x="1232" y="55"/>
                </a:lnTo>
                <a:lnTo>
                  <a:pt x="1230" y="55"/>
                </a:lnTo>
                <a:lnTo>
                  <a:pt x="1228" y="55"/>
                </a:lnTo>
                <a:lnTo>
                  <a:pt x="1225" y="55"/>
                </a:lnTo>
                <a:lnTo>
                  <a:pt x="1222" y="55"/>
                </a:lnTo>
                <a:lnTo>
                  <a:pt x="1222" y="55"/>
                </a:lnTo>
                <a:lnTo>
                  <a:pt x="1222" y="55"/>
                </a:lnTo>
                <a:lnTo>
                  <a:pt x="1222" y="54"/>
                </a:lnTo>
                <a:lnTo>
                  <a:pt x="1223" y="51"/>
                </a:lnTo>
                <a:lnTo>
                  <a:pt x="1226" y="50"/>
                </a:lnTo>
                <a:lnTo>
                  <a:pt x="1226" y="48"/>
                </a:lnTo>
                <a:lnTo>
                  <a:pt x="1226" y="47"/>
                </a:lnTo>
                <a:lnTo>
                  <a:pt x="1226" y="47"/>
                </a:lnTo>
                <a:lnTo>
                  <a:pt x="1223" y="45"/>
                </a:lnTo>
                <a:lnTo>
                  <a:pt x="1218" y="47"/>
                </a:lnTo>
                <a:lnTo>
                  <a:pt x="1213" y="48"/>
                </a:lnTo>
                <a:lnTo>
                  <a:pt x="1212" y="51"/>
                </a:lnTo>
                <a:lnTo>
                  <a:pt x="1212" y="51"/>
                </a:lnTo>
                <a:lnTo>
                  <a:pt x="1211" y="52"/>
                </a:lnTo>
                <a:lnTo>
                  <a:pt x="1209" y="52"/>
                </a:lnTo>
                <a:lnTo>
                  <a:pt x="1206" y="51"/>
                </a:lnTo>
                <a:lnTo>
                  <a:pt x="1203" y="50"/>
                </a:lnTo>
                <a:lnTo>
                  <a:pt x="1201" y="50"/>
                </a:lnTo>
                <a:lnTo>
                  <a:pt x="1201" y="50"/>
                </a:lnTo>
                <a:lnTo>
                  <a:pt x="1191" y="54"/>
                </a:lnTo>
                <a:lnTo>
                  <a:pt x="1191" y="54"/>
                </a:lnTo>
                <a:lnTo>
                  <a:pt x="1186" y="55"/>
                </a:lnTo>
                <a:lnTo>
                  <a:pt x="1181" y="54"/>
                </a:lnTo>
                <a:lnTo>
                  <a:pt x="1178" y="54"/>
                </a:lnTo>
                <a:lnTo>
                  <a:pt x="1175" y="55"/>
                </a:lnTo>
                <a:lnTo>
                  <a:pt x="1175" y="55"/>
                </a:lnTo>
                <a:lnTo>
                  <a:pt x="1175" y="57"/>
                </a:lnTo>
                <a:lnTo>
                  <a:pt x="1175" y="58"/>
                </a:lnTo>
                <a:lnTo>
                  <a:pt x="1179" y="60"/>
                </a:lnTo>
                <a:lnTo>
                  <a:pt x="1182" y="61"/>
                </a:lnTo>
                <a:lnTo>
                  <a:pt x="1185" y="62"/>
                </a:lnTo>
                <a:lnTo>
                  <a:pt x="1185" y="62"/>
                </a:lnTo>
                <a:lnTo>
                  <a:pt x="1181" y="64"/>
                </a:lnTo>
                <a:lnTo>
                  <a:pt x="1172" y="64"/>
                </a:lnTo>
                <a:lnTo>
                  <a:pt x="1162" y="65"/>
                </a:lnTo>
                <a:lnTo>
                  <a:pt x="1158" y="67"/>
                </a:lnTo>
                <a:lnTo>
                  <a:pt x="1158" y="67"/>
                </a:lnTo>
                <a:lnTo>
                  <a:pt x="1157" y="68"/>
                </a:lnTo>
                <a:lnTo>
                  <a:pt x="1152" y="68"/>
                </a:lnTo>
                <a:lnTo>
                  <a:pt x="1138" y="69"/>
                </a:lnTo>
                <a:lnTo>
                  <a:pt x="1138" y="69"/>
                </a:lnTo>
                <a:lnTo>
                  <a:pt x="1132" y="69"/>
                </a:lnTo>
                <a:lnTo>
                  <a:pt x="1129" y="72"/>
                </a:lnTo>
                <a:lnTo>
                  <a:pt x="1127" y="75"/>
                </a:lnTo>
                <a:lnTo>
                  <a:pt x="1122" y="77"/>
                </a:lnTo>
                <a:lnTo>
                  <a:pt x="1122" y="77"/>
                </a:lnTo>
                <a:lnTo>
                  <a:pt x="1114" y="78"/>
                </a:lnTo>
                <a:lnTo>
                  <a:pt x="1110" y="79"/>
                </a:lnTo>
                <a:lnTo>
                  <a:pt x="1108" y="82"/>
                </a:lnTo>
                <a:lnTo>
                  <a:pt x="1108" y="82"/>
                </a:lnTo>
                <a:lnTo>
                  <a:pt x="1105" y="85"/>
                </a:lnTo>
                <a:lnTo>
                  <a:pt x="1101" y="87"/>
                </a:lnTo>
                <a:lnTo>
                  <a:pt x="1098" y="85"/>
                </a:lnTo>
                <a:lnTo>
                  <a:pt x="1095" y="84"/>
                </a:lnTo>
                <a:lnTo>
                  <a:pt x="1095" y="84"/>
                </a:lnTo>
                <a:lnTo>
                  <a:pt x="1093" y="82"/>
                </a:lnTo>
                <a:lnTo>
                  <a:pt x="1090" y="84"/>
                </a:lnTo>
                <a:lnTo>
                  <a:pt x="1088" y="85"/>
                </a:lnTo>
                <a:lnTo>
                  <a:pt x="1088" y="85"/>
                </a:lnTo>
                <a:lnTo>
                  <a:pt x="1090" y="87"/>
                </a:lnTo>
                <a:lnTo>
                  <a:pt x="1090" y="87"/>
                </a:lnTo>
                <a:lnTo>
                  <a:pt x="1091" y="87"/>
                </a:lnTo>
                <a:lnTo>
                  <a:pt x="1090" y="88"/>
                </a:lnTo>
                <a:lnTo>
                  <a:pt x="1088" y="89"/>
                </a:lnTo>
                <a:lnTo>
                  <a:pt x="1087" y="89"/>
                </a:lnTo>
                <a:lnTo>
                  <a:pt x="1087" y="89"/>
                </a:lnTo>
                <a:lnTo>
                  <a:pt x="1084" y="91"/>
                </a:lnTo>
                <a:lnTo>
                  <a:pt x="1081" y="92"/>
                </a:lnTo>
                <a:lnTo>
                  <a:pt x="1080" y="94"/>
                </a:lnTo>
                <a:lnTo>
                  <a:pt x="1081" y="94"/>
                </a:lnTo>
                <a:lnTo>
                  <a:pt x="1081" y="94"/>
                </a:lnTo>
                <a:lnTo>
                  <a:pt x="1084" y="94"/>
                </a:lnTo>
                <a:lnTo>
                  <a:pt x="1085" y="95"/>
                </a:lnTo>
                <a:lnTo>
                  <a:pt x="1085" y="98"/>
                </a:lnTo>
                <a:lnTo>
                  <a:pt x="1085" y="99"/>
                </a:lnTo>
                <a:lnTo>
                  <a:pt x="1085" y="99"/>
                </a:lnTo>
                <a:lnTo>
                  <a:pt x="1083" y="101"/>
                </a:lnTo>
                <a:lnTo>
                  <a:pt x="1078" y="99"/>
                </a:lnTo>
                <a:lnTo>
                  <a:pt x="1074" y="98"/>
                </a:lnTo>
                <a:lnTo>
                  <a:pt x="1071" y="99"/>
                </a:lnTo>
                <a:lnTo>
                  <a:pt x="1071" y="99"/>
                </a:lnTo>
                <a:lnTo>
                  <a:pt x="1071" y="101"/>
                </a:lnTo>
                <a:lnTo>
                  <a:pt x="1073" y="102"/>
                </a:lnTo>
                <a:lnTo>
                  <a:pt x="1077" y="104"/>
                </a:lnTo>
                <a:lnTo>
                  <a:pt x="1080" y="104"/>
                </a:lnTo>
                <a:lnTo>
                  <a:pt x="1080" y="104"/>
                </a:lnTo>
                <a:lnTo>
                  <a:pt x="1083" y="104"/>
                </a:lnTo>
                <a:lnTo>
                  <a:pt x="1085" y="105"/>
                </a:lnTo>
                <a:lnTo>
                  <a:pt x="1087" y="109"/>
                </a:lnTo>
                <a:lnTo>
                  <a:pt x="1087" y="109"/>
                </a:lnTo>
                <a:lnTo>
                  <a:pt x="1087" y="111"/>
                </a:lnTo>
                <a:lnTo>
                  <a:pt x="1085" y="111"/>
                </a:lnTo>
                <a:lnTo>
                  <a:pt x="1083" y="109"/>
                </a:lnTo>
                <a:lnTo>
                  <a:pt x="1078" y="109"/>
                </a:lnTo>
                <a:lnTo>
                  <a:pt x="1075" y="111"/>
                </a:lnTo>
                <a:lnTo>
                  <a:pt x="1075" y="111"/>
                </a:lnTo>
                <a:lnTo>
                  <a:pt x="1074" y="112"/>
                </a:lnTo>
                <a:lnTo>
                  <a:pt x="1075" y="114"/>
                </a:lnTo>
                <a:lnTo>
                  <a:pt x="1081" y="115"/>
                </a:lnTo>
                <a:lnTo>
                  <a:pt x="1081" y="115"/>
                </a:lnTo>
                <a:lnTo>
                  <a:pt x="1084" y="115"/>
                </a:lnTo>
                <a:lnTo>
                  <a:pt x="1084" y="116"/>
                </a:lnTo>
                <a:lnTo>
                  <a:pt x="1084" y="118"/>
                </a:lnTo>
                <a:lnTo>
                  <a:pt x="1087" y="121"/>
                </a:lnTo>
                <a:lnTo>
                  <a:pt x="1087" y="121"/>
                </a:lnTo>
                <a:lnTo>
                  <a:pt x="1087" y="121"/>
                </a:lnTo>
                <a:lnTo>
                  <a:pt x="1087" y="121"/>
                </a:lnTo>
                <a:lnTo>
                  <a:pt x="1088" y="122"/>
                </a:lnTo>
                <a:lnTo>
                  <a:pt x="1087" y="125"/>
                </a:lnTo>
                <a:lnTo>
                  <a:pt x="1085" y="126"/>
                </a:lnTo>
                <a:lnTo>
                  <a:pt x="1085" y="128"/>
                </a:lnTo>
                <a:lnTo>
                  <a:pt x="1085" y="128"/>
                </a:lnTo>
                <a:lnTo>
                  <a:pt x="1085" y="129"/>
                </a:lnTo>
                <a:lnTo>
                  <a:pt x="1084" y="131"/>
                </a:lnTo>
                <a:lnTo>
                  <a:pt x="1081" y="131"/>
                </a:lnTo>
                <a:lnTo>
                  <a:pt x="1081" y="129"/>
                </a:lnTo>
                <a:lnTo>
                  <a:pt x="1081" y="129"/>
                </a:lnTo>
                <a:lnTo>
                  <a:pt x="1078" y="128"/>
                </a:lnTo>
                <a:lnTo>
                  <a:pt x="1074" y="126"/>
                </a:lnTo>
                <a:lnTo>
                  <a:pt x="1070" y="126"/>
                </a:lnTo>
                <a:lnTo>
                  <a:pt x="1065" y="128"/>
                </a:lnTo>
                <a:lnTo>
                  <a:pt x="1065" y="128"/>
                </a:lnTo>
                <a:lnTo>
                  <a:pt x="1063" y="132"/>
                </a:lnTo>
                <a:lnTo>
                  <a:pt x="1060" y="132"/>
                </a:lnTo>
                <a:lnTo>
                  <a:pt x="1058" y="131"/>
                </a:lnTo>
                <a:lnTo>
                  <a:pt x="1058" y="131"/>
                </a:lnTo>
                <a:lnTo>
                  <a:pt x="1054" y="129"/>
                </a:lnTo>
                <a:lnTo>
                  <a:pt x="1050" y="131"/>
                </a:lnTo>
                <a:lnTo>
                  <a:pt x="1034" y="132"/>
                </a:lnTo>
                <a:lnTo>
                  <a:pt x="1034" y="132"/>
                </a:lnTo>
                <a:lnTo>
                  <a:pt x="1011" y="133"/>
                </a:lnTo>
                <a:lnTo>
                  <a:pt x="1000" y="135"/>
                </a:lnTo>
                <a:lnTo>
                  <a:pt x="993" y="136"/>
                </a:lnTo>
                <a:lnTo>
                  <a:pt x="993" y="136"/>
                </a:lnTo>
                <a:lnTo>
                  <a:pt x="989" y="138"/>
                </a:lnTo>
                <a:lnTo>
                  <a:pt x="986" y="142"/>
                </a:lnTo>
                <a:lnTo>
                  <a:pt x="986" y="148"/>
                </a:lnTo>
                <a:lnTo>
                  <a:pt x="986" y="149"/>
                </a:lnTo>
                <a:lnTo>
                  <a:pt x="987" y="152"/>
                </a:lnTo>
                <a:lnTo>
                  <a:pt x="987" y="152"/>
                </a:lnTo>
                <a:lnTo>
                  <a:pt x="990" y="155"/>
                </a:lnTo>
                <a:lnTo>
                  <a:pt x="990" y="158"/>
                </a:lnTo>
                <a:lnTo>
                  <a:pt x="989" y="161"/>
                </a:lnTo>
                <a:lnTo>
                  <a:pt x="987" y="163"/>
                </a:lnTo>
                <a:lnTo>
                  <a:pt x="987" y="163"/>
                </a:lnTo>
                <a:lnTo>
                  <a:pt x="990" y="166"/>
                </a:lnTo>
                <a:lnTo>
                  <a:pt x="996" y="170"/>
                </a:lnTo>
                <a:lnTo>
                  <a:pt x="1003" y="173"/>
                </a:lnTo>
                <a:lnTo>
                  <a:pt x="1010" y="175"/>
                </a:lnTo>
                <a:lnTo>
                  <a:pt x="1010" y="175"/>
                </a:lnTo>
                <a:lnTo>
                  <a:pt x="1014" y="176"/>
                </a:lnTo>
                <a:lnTo>
                  <a:pt x="1019" y="180"/>
                </a:lnTo>
                <a:lnTo>
                  <a:pt x="1020" y="186"/>
                </a:lnTo>
                <a:lnTo>
                  <a:pt x="1020" y="188"/>
                </a:lnTo>
                <a:lnTo>
                  <a:pt x="1019" y="190"/>
                </a:lnTo>
                <a:lnTo>
                  <a:pt x="1019" y="190"/>
                </a:lnTo>
                <a:lnTo>
                  <a:pt x="1017" y="192"/>
                </a:lnTo>
                <a:lnTo>
                  <a:pt x="1014" y="192"/>
                </a:lnTo>
                <a:lnTo>
                  <a:pt x="1007" y="190"/>
                </a:lnTo>
                <a:lnTo>
                  <a:pt x="999" y="186"/>
                </a:lnTo>
                <a:lnTo>
                  <a:pt x="992" y="182"/>
                </a:lnTo>
                <a:lnTo>
                  <a:pt x="992" y="182"/>
                </a:lnTo>
                <a:lnTo>
                  <a:pt x="983" y="178"/>
                </a:lnTo>
                <a:lnTo>
                  <a:pt x="973" y="173"/>
                </a:lnTo>
                <a:lnTo>
                  <a:pt x="962" y="172"/>
                </a:lnTo>
                <a:lnTo>
                  <a:pt x="955" y="172"/>
                </a:lnTo>
                <a:lnTo>
                  <a:pt x="955" y="172"/>
                </a:lnTo>
                <a:lnTo>
                  <a:pt x="952" y="172"/>
                </a:lnTo>
                <a:lnTo>
                  <a:pt x="950" y="169"/>
                </a:lnTo>
                <a:lnTo>
                  <a:pt x="947" y="168"/>
                </a:lnTo>
                <a:lnTo>
                  <a:pt x="943" y="166"/>
                </a:lnTo>
                <a:lnTo>
                  <a:pt x="943" y="166"/>
                </a:lnTo>
                <a:lnTo>
                  <a:pt x="937" y="168"/>
                </a:lnTo>
                <a:lnTo>
                  <a:pt x="933" y="170"/>
                </a:lnTo>
                <a:lnTo>
                  <a:pt x="930" y="173"/>
                </a:lnTo>
                <a:lnTo>
                  <a:pt x="932" y="173"/>
                </a:lnTo>
                <a:lnTo>
                  <a:pt x="933" y="175"/>
                </a:lnTo>
                <a:lnTo>
                  <a:pt x="933" y="175"/>
                </a:lnTo>
                <a:lnTo>
                  <a:pt x="940" y="175"/>
                </a:lnTo>
                <a:lnTo>
                  <a:pt x="940" y="175"/>
                </a:lnTo>
                <a:lnTo>
                  <a:pt x="940" y="176"/>
                </a:lnTo>
                <a:lnTo>
                  <a:pt x="940" y="176"/>
                </a:lnTo>
                <a:lnTo>
                  <a:pt x="939" y="178"/>
                </a:lnTo>
                <a:lnTo>
                  <a:pt x="940" y="179"/>
                </a:lnTo>
                <a:lnTo>
                  <a:pt x="949" y="182"/>
                </a:lnTo>
                <a:lnTo>
                  <a:pt x="949" y="182"/>
                </a:lnTo>
                <a:lnTo>
                  <a:pt x="950" y="183"/>
                </a:lnTo>
                <a:lnTo>
                  <a:pt x="950" y="185"/>
                </a:lnTo>
                <a:lnTo>
                  <a:pt x="947" y="186"/>
                </a:lnTo>
                <a:lnTo>
                  <a:pt x="942" y="186"/>
                </a:lnTo>
                <a:lnTo>
                  <a:pt x="935" y="185"/>
                </a:lnTo>
                <a:lnTo>
                  <a:pt x="935" y="185"/>
                </a:lnTo>
                <a:lnTo>
                  <a:pt x="929" y="182"/>
                </a:lnTo>
                <a:lnTo>
                  <a:pt x="925" y="183"/>
                </a:lnTo>
                <a:lnTo>
                  <a:pt x="920" y="185"/>
                </a:lnTo>
                <a:lnTo>
                  <a:pt x="918" y="188"/>
                </a:lnTo>
                <a:lnTo>
                  <a:pt x="918" y="188"/>
                </a:lnTo>
                <a:lnTo>
                  <a:pt x="918" y="189"/>
                </a:lnTo>
                <a:lnTo>
                  <a:pt x="919" y="192"/>
                </a:lnTo>
                <a:lnTo>
                  <a:pt x="923" y="196"/>
                </a:lnTo>
                <a:lnTo>
                  <a:pt x="930" y="202"/>
                </a:lnTo>
                <a:lnTo>
                  <a:pt x="939" y="205"/>
                </a:lnTo>
                <a:lnTo>
                  <a:pt x="939" y="205"/>
                </a:lnTo>
                <a:lnTo>
                  <a:pt x="946" y="206"/>
                </a:lnTo>
                <a:lnTo>
                  <a:pt x="949" y="209"/>
                </a:lnTo>
                <a:lnTo>
                  <a:pt x="950" y="210"/>
                </a:lnTo>
                <a:lnTo>
                  <a:pt x="953" y="212"/>
                </a:lnTo>
                <a:lnTo>
                  <a:pt x="953" y="212"/>
                </a:lnTo>
                <a:lnTo>
                  <a:pt x="956" y="215"/>
                </a:lnTo>
                <a:lnTo>
                  <a:pt x="956" y="216"/>
                </a:lnTo>
                <a:lnTo>
                  <a:pt x="955" y="216"/>
                </a:lnTo>
                <a:lnTo>
                  <a:pt x="952" y="217"/>
                </a:lnTo>
                <a:lnTo>
                  <a:pt x="952" y="217"/>
                </a:lnTo>
                <a:lnTo>
                  <a:pt x="947" y="216"/>
                </a:lnTo>
                <a:lnTo>
                  <a:pt x="943" y="213"/>
                </a:lnTo>
                <a:lnTo>
                  <a:pt x="933" y="207"/>
                </a:lnTo>
                <a:lnTo>
                  <a:pt x="933" y="207"/>
                </a:lnTo>
                <a:lnTo>
                  <a:pt x="926" y="206"/>
                </a:lnTo>
                <a:lnTo>
                  <a:pt x="918" y="206"/>
                </a:lnTo>
                <a:lnTo>
                  <a:pt x="910" y="206"/>
                </a:lnTo>
                <a:lnTo>
                  <a:pt x="908" y="206"/>
                </a:lnTo>
                <a:lnTo>
                  <a:pt x="906" y="205"/>
                </a:lnTo>
                <a:lnTo>
                  <a:pt x="906" y="205"/>
                </a:lnTo>
                <a:lnTo>
                  <a:pt x="905" y="202"/>
                </a:lnTo>
                <a:lnTo>
                  <a:pt x="905" y="200"/>
                </a:lnTo>
                <a:lnTo>
                  <a:pt x="906" y="198"/>
                </a:lnTo>
                <a:lnTo>
                  <a:pt x="905" y="195"/>
                </a:lnTo>
                <a:lnTo>
                  <a:pt x="905" y="195"/>
                </a:lnTo>
                <a:lnTo>
                  <a:pt x="903" y="192"/>
                </a:lnTo>
                <a:lnTo>
                  <a:pt x="903" y="189"/>
                </a:lnTo>
                <a:lnTo>
                  <a:pt x="909" y="179"/>
                </a:lnTo>
                <a:lnTo>
                  <a:pt x="909" y="179"/>
                </a:lnTo>
                <a:lnTo>
                  <a:pt x="909" y="176"/>
                </a:lnTo>
                <a:lnTo>
                  <a:pt x="910" y="173"/>
                </a:lnTo>
                <a:lnTo>
                  <a:pt x="909" y="168"/>
                </a:lnTo>
                <a:lnTo>
                  <a:pt x="906" y="162"/>
                </a:lnTo>
                <a:lnTo>
                  <a:pt x="902" y="159"/>
                </a:lnTo>
                <a:lnTo>
                  <a:pt x="902" y="159"/>
                </a:lnTo>
                <a:lnTo>
                  <a:pt x="898" y="159"/>
                </a:lnTo>
                <a:lnTo>
                  <a:pt x="896" y="161"/>
                </a:lnTo>
                <a:lnTo>
                  <a:pt x="896" y="163"/>
                </a:lnTo>
                <a:lnTo>
                  <a:pt x="898" y="165"/>
                </a:lnTo>
                <a:lnTo>
                  <a:pt x="898" y="165"/>
                </a:lnTo>
                <a:lnTo>
                  <a:pt x="898" y="168"/>
                </a:lnTo>
                <a:lnTo>
                  <a:pt x="898" y="172"/>
                </a:lnTo>
                <a:lnTo>
                  <a:pt x="896" y="178"/>
                </a:lnTo>
                <a:lnTo>
                  <a:pt x="893" y="182"/>
                </a:lnTo>
                <a:lnTo>
                  <a:pt x="893" y="182"/>
                </a:lnTo>
                <a:lnTo>
                  <a:pt x="888" y="186"/>
                </a:lnTo>
                <a:lnTo>
                  <a:pt x="882" y="188"/>
                </a:lnTo>
                <a:lnTo>
                  <a:pt x="876" y="190"/>
                </a:lnTo>
                <a:lnTo>
                  <a:pt x="875" y="190"/>
                </a:lnTo>
                <a:lnTo>
                  <a:pt x="873" y="192"/>
                </a:lnTo>
                <a:lnTo>
                  <a:pt x="873" y="192"/>
                </a:lnTo>
                <a:lnTo>
                  <a:pt x="872" y="195"/>
                </a:lnTo>
                <a:lnTo>
                  <a:pt x="869" y="198"/>
                </a:lnTo>
                <a:lnTo>
                  <a:pt x="868" y="200"/>
                </a:lnTo>
                <a:lnTo>
                  <a:pt x="866" y="200"/>
                </a:lnTo>
                <a:lnTo>
                  <a:pt x="868" y="202"/>
                </a:lnTo>
                <a:lnTo>
                  <a:pt x="868" y="202"/>
                </a:lnTo>
                <a:lnTo>
                  <a:pt x="878" y="213"/>
                </a:lnTo>
                <a:lnTo>
                  <a:pt x="882" y="219"/>
                </a:lnTo>
                <a:lnTo>
                  <a:pt x="886" y="225"/>
                </a:lnTo>
                <a:lnTo>
                  <a:pt x="886" y="225"/>
                </a:lnTo>
                <a:lnTo>
                  <a:pt x="886" y="226"/>
                </a:lnTo>
                <a:lnTo>
                  <a:pt x="885" y="229"/>
                </a:lnTo>
                <a:lnTo>
                  <a:pt x="881" y="236"/>
                </a:lnTo>
                <a:lnTo>
                  <a:pt x="878" y="244"/>
                </a:lnTo>
                <a:lnTo>
                  <a:pt x="876" y="247"/>
                </a:lnTo>
                <a:lnTo>
                  <a:pt x="876" y="252"/>
                </a:lnTo>
                <a:lnTo>
                  <a:pt x="876" y="252"/>
                </a:lnTo>
                <a:lnTo>
                  <a:pt x="876" y="257"/>
                </a:lnTo>
                <a:lnTo>
                  <a:pt x="876" y="262"/>
                </a:lnTo>
                <a:lnTo>
                  <a:pt x="876" y="264"/>
                </a:lnTo>
                <a:lnTo>
                  <a:pt x="878" y="267"/>
                </a:lnTo>
                <a:lnTo>
                  <a:pt x="878" y="267"/>
                </a:lnTo>
                <a:lnTo>
                  <a:pt x="879" y="269"/>
                </a:lnTo>
                <a:lnTo>
                  <a:pt x="883" y="269"/>
                </a:lnTo>
                <a:lnTo>
                  <a:pt x="886" y="269"/>
                </a:lnTo>
                <a:lnTo>
                  <a:pt x="889" y="270"/>
                </a:lnTo>
                <a:lnTo>
                  <a:pt x="889" y="270"/>
                </a:lnTo>
                <a:lnTo>
                  <a:pt x="892" y="270"/>
                </a:lnTo>
                <a:lnTo>
                  <a:pt x="896" y="269"/>
                </a:lnTo>
                <a:lnTo>
                  <a:pt x="908" y="266"/>
                </a:lnTo>
                <a:lnTo>
                  <a:pt x="908" y="266"/>
                </a:lnTo>
                <a:lnTo>
                  <a:pt x="916" y="266"/>
                </a:lnTo>
                <a:lnTo>
                  <a:pt x="925" y="269"/>
                </a:lnTo>
                <a:lnTo>
                  <a:pt x="939" y="276"/>
                </a:lnTo>
                <a:lnTo>
                  <a:pt x="939" y="276"/>
                </a:lnTo>
                <a:lnTo>
                  <a:pt x="942" y="279"/>
                </a:lnTo>
                <a:lnTo>
                  <a:pt x="943" y="281"/>
                </a:lnTo>
                <a:lnTo>
                  <a:pt x="943" y="284"/>
                </a:lnTo>
                <a:lnTo>
                  <a:pt x="945" y="289"/>
                </a:lnTo>
                <a:lnTo>
                  <a:pt x="945" y="289"/>
                </a:lnTo>
                <a:lnTo>
                  <a:pt x="946" y="290"/>
                </a:lnTo>
                <a:lnTo>
                  <a:pt x="945" y="291"/>
                </a:lnTo>
                <a:lnTo>
                  <a:pt x="942" y="293"/>
                </a:lnTo>
                <a:lnTo>
                  <a:pt x="939" y="296"/>
                </a:lnTo>
                <a:lnTo>
                  <a:pt x="937" y="297"/>
                </a:lnTo>
                <a:lnTo>
                  <a:pt x="937" y="300"/>
                </a:lnTo>
                <a:lnTo>
                  <a:pt x="937" y="300"/>
                </a:lnTo>
                <a:lnTo>
                  <a:pt x="937" y="303"/>
                </a:lnTo>
                <a:lnTo>
                  <a:pt x="940" y="304"/>
                </a:lnTo>
                <a:lnTo>
                  <a:pt x="946" y="308"/>
                </a:lnTo>
                <a:lnTo>
                  <a:pt x="953" y="310"/>
                </a:lnTo>
                <a:lnTo>
                  <a:pt x="956" y="313"/>
                </a:lnTo>
                <a:lnTo>
                  <a:pt x="956" y="313"/>
                </a:lnTo>
                <a:lnTo>
                  <a:pt x="955" y="313"/>
                </a:lnTo>
                <a:lnTo>
                  <a:pt x="949" y="313"/>
                </a:lnTo>
                <a:lnTo>
                  <a:pt x="937" y="311"/>
                </a:lnTo>
                <a:lnTo>
                  <a:pt x="937" y="311"/>
                </a:lnTo>
                <a:lnTo>
                  <a:pt x="935" y="308"/>
                </a:lnTo>
                <a:lnTo>
                  <a:pt x="933" y="306"/>
                </a:lnTo>
                <a:lnTo>
                  <a:pt x="930" y="301"/>
                </a:lnTo>
                <a:lnTo>
                  <a:pt x="930" y="301"/>
                </a:lnTo>
                <a:lnTo>
                  <a:pt x="930" y="299"/>
                </a:lnTo>
                <a:lnTo>
                  <a:pt x="932" y="296"/>
                </a:lnTo>
                <a:lnTo>
                  <a:pt x="933" y="293"/>
                </a:lnTo>
                <a:lnTo>
                  <a:pt x="935" y="289"/>
                </a:lnTo>
                <a:lnTo>
                  <a:pt x="935" y="289"/>
                </a:lnTo>
                <a:lnTo>
                  <a:pt x="933" y="286"/>
                </a:lnTo>
                <a:lnTo>
                  <a:pt x="932" y="283"/>
                </a:lnTo>
                <a:lnTo>
                  <a:pt x="926" y="279"/>
                </a:lnTo>
                <a:lnTo>
                  <a:pt x="926" y="279"/>
                </a:lnTo>
                <a:lnTo>
                  <a:pt x="922" y="274"/>
                </a:lnTo>
                <a:lnTo>
                  <a:pt x="919" y="273"/>
                </a:lnTo>
                <a:lnTo>
                  <a:pt x="916" y="273"/>
                </a:lnTo>
                <a:lnTo>
                  <a:pt x="916" y="273"/>
                </a:lnTo>
                <a:lnTo>
                  <a:pt x="905" y="274"/>
                </a:lnTo>
                <a:lnTo>
                  <a:pt x="898" y="276"/>
                </a:lnTo>
                <a:lnTo>
                  <a:pt x="892" y="279"/>
                </a:lnTo>
                <a:lnTo>
                  <a:pt x="892" y="279"/>
                </a:lnTo>
                <a:lnTo>
                  <a:pt x="890" y="281"/>
                </a:lnTo>
                <a:lnTo>
                  <a:pt x="890" y="283"/>
                </a:lnTo>
                <a:lnTo>
                  <a:pt x="890" y="290"/>
                </a:lnTo>
                <a:lnTo>
                  <a:pt x="895" y="301"/>
                </a:lnTo>
                <a:lnTo>
                  <a:pt x="895" y="301"/>
                </a:lnTo>
                <a:lnTo>
                  <a:pt x="895" y="304"/>
                </a:lnTo>
                <a:lnTo>
                  <a:pt x="893" y="306"/>
                </a:lnTo>
                <a:lnTo>
                  <a:pt x="889" y="311"/>
                </a:lnTo>
                <a:lnTo>
                  <a:pt x="883" y="316"/>
                </a:lnTo>
                <a:lnTo>
                  <a:pt x="882" y="318"/>
                </a:lnTo>
                <a:lnTo>
                  <a:pt x="882" y="320"/>
                </a:lnTo>
                <a:lnTo>
                  <a:pt x="882" y="320"/>
                </a:lnTo>
                <a:lnTo>
                  <a:pt x="881" y="323"/>
                </a:lnTo>
                <a:lnTo>
                  <a:pt x="879" y="326"/>
                </a:lnTo>
                <a:lnTo>
                  <a:pt x="869" y="331"/>
                </a:lnTo>
                <a:lnTo>
                  <a:pt x="869" y="331"/>
                </a:lnTo>
                <a:lnTo>
                  <a:pt x="859" y="337"/>
                </a:lnTo>
                <a:lnTo>
                  <a:pt x="856" y="340"/>
                </a:lnTo>
                <a:lnTo>
                  <a:pt x="855" y="344"/>
                </a:lnTo>
                <a:lnTo>
                  <a:pt x="855" y="344"/>
                </a:lnTo>
                <a:lnTo>
                  <a:pt x="855" y="345"/>
                </a:lnTo>
                <a:lnTo>
                  <a:pt x="854" y="347"/>
                </a:lnTo>
                <a:lnTo>
                  <a:pt x="849" y="347"/>
                </a:lnTo>
                <a:lnTo>
                  <a:pt x="845" y="345"/>
                </a:lnTo>
                <a:lnTo>
                  <a:pt x="841" y="344"/>
                </a:lnTo>
                <a:lnTo>
                  <a:pt x="841" y="344"/>
                </a:lnTo>
                <a:lnTo>
                  <a:pt x="836" y="343"/>
                </a:lnTo>
                <a:lnTo>
                  <a:pt x="832" y="344"/>
                </a:lnTo>
                <a:lnTo>
                  <a:pt x="826" y="344"/>
                </a:lnTo>
                <a:lnTo>
                  <a:pt x="822" y="345"/>
                </a:lnTo>
                <a:lnTo>
                  <a:pt x="822" y="345"/>
                </a:lnTo>
                <a:lnTo>
                  <a:pt x="818" y="344"/>
                </a:lnTo>
                <a:lnTo>
                  <a:pt x="815" y="343"/>
                </a:lnTo>
                <a:lnTo>
                  <a:pt x="812" y="341"/>
                </a:lnTo>
                <a:lnTo>
                  <a:pt x="809" y="341"/>
                </a:lnTo>
                <a:lnTo>
                  <a:pt x="809" y="341"/>
                </a:lnTo>
                <a:lnTo>
                  <a:pt x="805" y="341"/>
                </a:lnTo>
                <a:lnTo>
                  <a:pt x="802" y="340"/>
                </a:lnTo>
                <a:lnTo>
                  <a:pt x="801" y="337"/>
                </a:lnTo>
                <a:lnTo>
                  <a:pt x="801" y="334"/>
                </a:lnTo>
                <a:lnTo>
                  <a:pt x="801" y="334"/>
                </a:lnTo>
                <a:lnTo>
                  <a:pt x="804" y="333"/>
                </a:lnTo>
                <a:lnTo>
                  <a:pt x="807" y="333"/>
                </a:lnTo>
                <a:lnTo>
                  <a:pt x="808" y="334"/>
                </a:lnTo>
                <a:lnTo>
                  <a:pt x="809" y="337"/>
                </a:lnTo>
                <a:lnTo>
                  <a:pt x="809" y="337"/>
                </a:lnTo>
                <a:lnTo>
                  <a:pt x="811" y="338"/>
                </a:lnTo>
                <a:lnTo>
                  <a:pt x="812" y="338"/>
                </a:lnTo>
                <a:lnTo>
                  <a:pt x="819" y="335"/>
                </a:lnTo>
                <a:lnTo>
                  <a:pt x="819" y="335"/>
                </a:lnTo>
                <a:lnTo>
                  <a:pt x="822" y="335"/>
                </a:lnTo>
                <a:lnTo>
                  <a:pt x="824" y="335"/>
                </a:lnTo>
                <a:lnTo>
                  <a:pt x="825" y="338"/>
                </a:lnTo>
                <a:lnTo>
                  <a:pt x="828" y="340"/>
                </a:lnTo>
                <a:lnTo>
                  <a:pt x="828" y="340"/>
                </a:lnTo>
                <a:lnTo>
                  <a:pt x="832" y="338"/>
                </a:lnTo>
                <a:lnTo>
                  <a:pt x="834" y="338"/>
                </a:lnTo>
                <a:lnTo>
                  <a:pt x="834" y="337"/>
                </a:lnTo>
                <a:lnTo>
                  <a:pt x="836" y="335"/>
                </a:lnTo>
                <a:lnTo>
                  <a:pt x="836" y="335"/>
                </a:lnTo>
                <a:lnTo>
                  <a:pt x="839" y="335"/>
                </a:lnTo>
                <a:lnTo>
                  <a:pt x="841" y="335"/>
                </a:lnTo>
                <a:lnTo>
                  <a:pt x="841" y="334"/>
                </a:lnTo>
                <a:lnTo>
                  <a:pt x="841" y="333"/>
                </a:lnTo>
                <a:lnTo>
                  <a:pt x="841" y="333"/>
                </a:lnTo>
                <a:lnTo>
                  <a:pt x="841" y="330"/>
                </a:lnTo>
                <a:lnTo>
                  <a:pt x="842" y="328"/>
                </a:lnTo>
                <a:lnTo>
                  <a:pt x="848" y="327"/>
                </a:lnTo>
                <a:lnTo>
                  <a:pt x="848" y="327"/>
                </a:lnTo>
                <a:lnTo>
                  <a:pt x="849" y="324"/>
                </a:lnTo>
                <a:lnTo>
                  <a:pt x="851" y="323"/>
                </a:lnTo>
                <a:lnTo>
                  <a:pt x="851" y="320"/>
                </a:lnTo>
                <a:lnTo>
                  <a:pt x="852" y="318"/>
                </a:lnTo>
                <a:lnTo>
                  <a:pt x="852" y="318"/>
                </a:lnTo>
                <a:lnTo>
                  <a:pt x="854" y="317"/>
                </a:lnTo>
                <a:lnTo>
                  <a:pt x="855" y="314"/>
                </a:lnTo>
                <a:lnTo>
                  <a:pt x="855" y="313"/>
                </a:lnTo>
                <a:lnTo>
                  <a:pt x="856" y="313"/>
                </a:lnTo>
                <a:lnTo>
                  <a:pt x="856" y="313"/>
                </a:lnTo>
                <a:lnTo>
                  <a:pt x="859" y="311"/>
                </a:lnTo>
                <a:lnTo>
                  <a:pt x="861" y="310"/>
                </a:lnTo>
                <a:lnTo>
                  <a:pt x="862" y="308"/>
                </a:lnTo>
                <a:lnTo>
                  <a:pt x="865" y="307"/>
                </a:lnTo>
                <a:lnTo>
                  <a:pt x="865" y="307"/>
                </a:lnTo>
                <a:lnTo>
                  <a:pt x="866" y="307"/>
                </a:lnTo>
                <a:lnTo>
                  <a:pt x="868" y="304"/>
                </a:lnTo>
                <a:lnTo>
                  <a:pt x="868" y="303"/>
                </a:lnTo>
                <a:lnTo>
                  <a:pt x="868" y="300"/>
                </a:lnTo>
                <a:lnTo>
                  <a:pt x="868" y="300"/>
                </a:lnTo>
                <a:lnTo>
                  <a:pt x="866" y="297"/>
                </a:lnTo>
                <a:lnTo>
                  <a:pt x="868" y="294"/>
                </a:lnTo>
                <a:lnTo>
                  <a:pt x="869" y="291"/>
                </a:lnTo>
                <a:lnTo>
                  <a:pt x="872" y="289"/>
                </a:lnTo>
                <a:lnTo>
                  <a:pt x="872" y="289"/>
                </a:lnTo>
                <a:lnTo>
                  <a:pt x="873" y="289"/>
                </a:lnTo>
                <a:lnTo>
                  <a:pt x="875" y="287"/>
                </a:lnTo>
                <a:lnTo>
                  <a:pt x="873" y="284"/>
                </a:lnTo>
                <a:lnTo>
                  <a:pt x="872" y="283"/>
                </a:lnTo>
                <a:lnTo>
                  <a:pt x="872" y="283"/>
                </a:lnTo>
                <a:lnTo>
                  <a:pt x="865" y="277"/>
                </a:lnTo>
                <a:lnTo>
                  <a:pt x="861" y="273"/>
                </a:lnTo>
                <a:lnTo>
                  <a:pt x="859" y="270"/>
                </a:lnTo>
                <a:lnTo>
                  <a:pt x="859" y="270"/>
                </a:lnTo>
                <a:lnTo>
                  <a:pt x="859" y="262"/>
                </a:lnTo>
                <a:lnTo>
                  <a:pt x="859" y="256"/>
                </a:lnTo>
                <a:lnTo>
                  <a:pt x="859" y="253"/>
                </a:lnTo>
                <a:lnTo>
                  <a:pt x="859" y="253"/>
                </a:lnTo>
                <a:lnTo>
                  <a:pt x="859" y="246"/>
                </a:lnTo>
                <a:lnTo>
                  <a:pt x="859" y="237"/>
                </a:lnTo>
                <a:lnTo>
                  <a:pt x="859" y="237"/>
                </a:lnTo>
                <a:lnTo>
                  <a:pt x="859" y="234"/>
                </a:lnTo>
                <a:lnTo>
                  <a:pt x="861" y="230"/>
                </a:lnTo>
                <a:lnTo>
                  <a:pt x="863" y="222"/>
                </a:lnTo>
                <a:lnTo>
                  <a:pt x="863" y="222"/>
                </a:lnTo>
                <a:lnTo>
                  <a:pt x="863" y="219"/>
                </a:lnTo>
                <a:lnTo>
                  <a:pt x="862" y="215"/>
                </a:lnTo>
                <a:lnTo>
                  <a:pt x="859" y="210"/>
                </a:lnTo>
                <a:lnTo>
                  <a:pt x="854" y="206"/>
                </a:lnTo>
                <a:lnTo>
                  <a:pt x="851" y="203"/>
                </a:lnTo>
                <a:lnTo>
                  <a:pt x="851" y="203"/>
                </a:lnTo>
                <a:lnTo>
                  <a:pt x="848" y="200"/>
                </a:lnTo>
                <a:lnTo>
                  <a:pt x="848" y="198"/>
                </a:lnTo>
                <a:lnTo>
                  <a:pt x="851" y="195"/>
                </a:lnTo>
                <a:lnTo>
                  <a:pt x="855" y="190"/>
                </a:lnTo>
                <a:lnTo>
                  <a:pt x="855" y="190"/>
                </a:lnTo>
                <a:lnTo>
                  <a:pt x="858" y="188"/>
                </a:lnTo>
                <a:lnTo>
                  <a:pt x="859" y="185"/>
                </a:lnTo>
                <a:lnTo>
                  <a:pt x="862" y="176"/>
                </a:lnTo>
                <a:lnTo>
                  <a:pt x="862" y="169"/>
                </a:lnTo>
                <a:lnTo>
                  <a:pt x="862" y="163"/>
                </a:lnTo>
                <a:lnTo>
                  <a:pt x="862" y="163"/>
                </a:lnTo>
                <a:lnTo>
                  <a:pt x="859" y="161"/>
                </a:lnTo>
                <a:lnTo>
                  <a:pt x="854" y="159"/>
                </a:lnTo>
                <a:lnTo>
                  <a:pt x="848" y="158"/>
                </a:lnTo>
                <a:lnTo>
                  <a:pt x="842" y="156"/>
                </a:lnTo>
                <a:lnTo>
                  <a:pt x="842" y="156"/>
                </a:lnTo>
                <a:lnTo>
                  <a:pt x="826" y="156"/>
                </a:lnTo>
                <a:lnTo>
                  <a:pt x="812" y="155"/>
                </a:lnTo>
                <a:lnTo>
                  <a:pt x="812" y="155"/>
                </a:lnTo>
                <a:lnTo>
                  <a:pt x="808" y="156"/>
                </a:lnTo>
                <a:lnTo>
                  <a:pt x="807" y="158"/>
                </a:lnTo>
                <a:lnTo>
                  <a:pt x="802" y="165"/>
                </a:lnTo>
                <a:lnTo>
                  <a:pt x="802" y="165"/>
                </a:lnTo>
                <a:lnTo>
                  <a:pt x="798" y="173"/>
                </a:lnTo>
                <a:lnTo>
                  <a:pt x="795" y="180"/>
                </a:lnTo>
                <a:lnTo>
                  <a:pt x="792" y="188"/>
                </a:lnTo>
                <a:lnTo>
                  <a:pt x="792" y="188"/>
                </a:lnTo>
                <a:lnTo>
                  <a:pt x="791" y="190"/>
                </a:lnTo>
                <a:lnTo>
                  <a:pt x="788" y="193"/>
                </a:lnTo>
                <a:lnTo>
                  <a:pt x="782" y="199"/>
                </a:lnTo>
                <a:lnTo>
                  <a:pt x="771" y="203"/>
                </a:lnTo>
                <a:lnTo>
                  <a:pt x="771" y="203"/>
                </a:lnTo>
                <a:lnTo>
                  <a:pt x="767" y="206"/>
                </a:lnTo>
                <a:lnTo>
                  <a:pt x="764" y="210"/>
                </a:lnTo>
                <a:lnTo>
                  <a:pt x="762" y="215"/>
                </a:lnTo>
                <a:lnTo>
                  <a:pt x="764" y="217"/>
                </a:lnTo>
                <a:lnTo>
                  <a:pt x="764" y="217"/>
                </a:lnTo>
                <a:lnTo>
                  <a:pt x="767" y="219"/>
                </a:lnTo>
                <a:lnTo>
                  <a:pt x="768" y="219"/>
                </a:lnTo>
                <a:lnTo>
                  <a:pt x="771" y="219"/>
                </a:lnTo>
                <a:lnTo>
                  <a:pt x="772" y="220"/>
                </a:lnTo>
                <a:lnTo>
                  <a:pt x="772" y="220"/>
                </a:lnTo>
                <a:lnTo>
                  <a:pt x="774" y="222"/>
                </a:lnTo>
                <a:lnTo>
                  <a:pt x="774" y="226"/>
                </a:lnTo>
                <a:lnTo>
                  <a:pt x="771" y="233"/>
                </a:lnTo>
                <a:lnTo>
                  <a:pt x="771" y="233"/>
                </a:lnTo>
                <a:lnTo>
                  <a:pt x="771" y="234"/>
                </a:lnTo>
                <a:lnTo>
                  <a:pt x="771" y="236"/>
                </a:lnTo>
                <a:lnTo>
                  <a:pt x="771" y="237"/>
                </a:lnTo>
                <a:lnTo>
                  <a:pt x="770" y="240"/>
                </a:lnTo>
                <a:lnTo>
                  <a:pt x="770" y="240"/>
                </a:lnTo>
                <a:lnTo>
                  <a:pt x="767" y="243"/>
                </a:lnTo>
                <a:lnTo>
                  <a:pt x="765" y="246"/>
                </a:lnTo>
                <a:lnTo>
                  <a:pt x="764" y="249"/>
                </a:lnTo>
                <a:lnTo>
                  <a:pt x="765" y="252"/>
                </a:lnTo>
                <a:lnTo>
                  <a:pt x="765" y="252"/>
                </a:lnTo>
                <a:lnTo>
                  <a:pt x="768" y="253"/>
                </a:lnTo>
                <a:lnTo>
                  <a:pt x="772" y="254"/>
                </a:lnTo>
                <a:lnTo>
                  <a:pt x="784" y="259"/>
                </a:lnTo>
                <a:lnTo>
                  <a:pt x="784" y="259"/>
                </a:lnTo>
                <a:lnTo>
                  <a:pt x="787" y="260"/>
                </a:lnTo>
                <a:lnTo>
                  <a:pt x="788" y="264"/>
                </a:lnTo>
                <a:lnTo>
                  <a:pt x="788" y="267"/>
                </a:lnTo>
                <a:lnTo>
                  <a:pt x="791" y="271"/>
                </a:lnTo>
                <a:lnTo>
                  <a:pt x="791" y="271"/>
                </a:lnTo>
                <a:lnTo>
                  <a:pt x="794" y="273"/>
                </a:lnTo>
                <a:lnTo>
                  <a:pt x="797" y="274"/>
                </a:lnTo>
                <a:lnTo>
                  <a:pt x="798" y="274"/>
                </a:lnTo>
                <a:lnTo>
                  <a:pt x="801" y="276"/>
                </a:lnTo>
                <a:lnTo>
                  <a:pt x="801" y="276"/>
                </a:lnTo>
                <a:lnTo>
                  <a:pt x="799" y="280"/>
                </a:lnTo>
                <a:lnTo>
                  <a:pt x="797" y="286"/>
                </a:lnTo>
                <a:lnTo>
                  <a:pt x="794" y="290"/>
                </a:lnTo>
                <a:lnTo>
                  <a:pt x="791" y="291"/>
                </a:lnTo>
                <a:lnTo>
                  <a:pt x="791" y="291"/>
                </a:lnTo>
                <a:lnTo>
                  <a:pt x="787" y="290"/>
                </a:lnTo>
                <a:lnTo>
                  <a:pt x="781" y="286"/>
                </a:lnTo>
                <a:lnTo>
                  <a:pt x="771" y="277"/>
                </a:lnTo>
                <a:lnTo>
                  <a:pt x="771" y="277"/>
                </a:lnTo>
                <a:lnTo>
                  <a:pt x="760" y="271"/>
                </a:lnTo>
                <a:lnTo>
                  <a:pt x="745" y="266"/>
                </a:lnTo>
                <a:lnTo>
                  <a:pt x="745" y="266"/>
                </a:lnTo>
                <a:lnTo>
                  <a:pt x="734" y="262"/>
                </a:lnTo>
                <a:lnTo>
                  <a:pt x="730" y="260"/>
                </a:lnTo>
                <a:lnTo>
                  <a:pt x="724" y="257"/>
                </a:lnTo>
                <a:lnTo>
                  <a:pt x="724" y="257"/>
                </a:lnTo>
                <a:lnTo>
                  <a:pt x="717" y="253"/>
                </a:lnTo>
                <a:lnTo>
                  <a:pt x="711" y="250"/>
                </a:lnTo>
                <a:lnTo>
                  <a:pt x="704" y="249"/>
                </a:lnTo>
                <a:lnTo>
                  <a:pt x="694" y="249"/>
                </a:lnTo>
                <a:lnTo>
                  <a:pt x="694" y="249"/>
                </a:lnTo>
                <a:lnTo>
                  <a:pt x="684" y="249"/>
                </a:lnTo>
                <a:lnTo>
                  <a:pt x="676" y="247"/>
                </a:lnTo>
                <a:lnTo>
                  <a:pt x="670" y="246"/>
                </a:lnTo>
                <a:lnTo>
                  <a:pt x="664" y="246"/>
                </a:lnTo>
                <a:lnTo>
                  <a:pt x="664" y="246"/>
                </a:lnTo>
                <a:lnTo>
                  <a:pt x="661" y="246"/>
                </a:lnTo>
                <a:lnTo>
                  <a:pt x="660" y="243"/>
                </a:lnTo>
                <a:lnTo>
                  <a:pt x="657" y="240"/>
                </a:lnTo>
                <a:lnTo>
                  <a:pt x="653" y="237"/>
                </a:lnTo>
                <a:lnTo>
                  <a:pt x="653" y="237"/>
                </a:lnTo>
                <a:lnTo>
                  <a:pt x="642" y="232"/>
                </a:lnTo>
                <a:lnTo>
                  <a:pt x="637" y="230"/>
                </a:lnTo>
                <a:lnTo>
                  <a:pt x="633" y="232"/>
                </a:lnTo>
                <a:lnTo>
                  <a:pt x="633" y="232"/>
                </a:lnTo>
                <a:lnTo>
                  <a:pt x="632" y="234"/>
                </a:lnTo>
                <a:lnTo>
                  <a:pt x="632" y="239"/>
                </a:lnTo>
                <a:lnTo>
                  <a:pt x="633" y="242"/>
                </a:lnTo>
                <a:lnTo>
                  <a:pt x="639" y="244"/>
                </a:lnTo>
                <a:lnTo>
                  <a:pt x="639" y="244"/>
                </a:lnTo>
                <a:lnTo>
                  <a:pt x="642" y="246"/>
                </a:lnTo>
                <a:lnTo>
                  <a:pt x="644" y="247"/>
                </a:lnTo>
                <a:lnTo>
                  <a:pt x="646" y="249"/>
                </a:lnTo>
                <a:lnTo>
                  <a:pt x="650" y="249"/>
                </a:lnTo>
                <a:lnTo>
                  <a:pt x="650" y="249"/>
                </a:lnTo>
                <a:lnTo>
                  <a:pt x="654" y="249"/>
                </a:lnTo>
                <a:lnTo>
                  <a:pt x="659" y="250"/>
                </a:lnTo>
                <a:lnTo>
                  <a:pt x="660" y="253"/>
                </a:lnTo>
                <a:lnTo>
                  <a:pt x="660" y="256"/>
                </a:lnTo>
                <a:lnTo>
                  <a:pt x="660" y="256"/>
                </a:lnTo>
                <a:lnTo>
                  <a:pt x="660" y="260"/>
                </a:lnTo>
                <a:lnTo>
                  <a:pt x="663" y="264"/>
                </a:lnTo>
                <a:lnTo>
                  <a:pt x="667" y="270"/>
                </a:lnTo>
                <a:lnTo>
                  <a:pt x="667" y="270"/>
                </a:lnTo>
                <a:lnTo>
                  <a:pt x="669" y="273"/>
                </a:lnTo>
                <a:lnTo>
                  <a:pt x="669" y="276"/>
                </a:lnTo>
                <a:lnTo>
                  <a:pt x="666" y="277"/>
                </a:lnTo>
                <a:lnTo>
                  <a:pt x="663" y="279"/>
                </a:lnTo>
                <a:lnTo>
                  <a:pt x="663" y="279"/>
                </a:lnTo>
                <a:lnTo>
                  <a:pt x="653" y="280"/>
                </a:lnTo>
                <a:lnTo>
                  <a:pt x="652" y="281"/>
                </a:lnTo>
                <a:lnTo>
                  <a:pt x="652" y="284"/>
                </a:lnTo>
                <a:lnTo>
                  <a:pt x="652" y="284"/>
                </a:lnTo>
                <a:lnTo>
                  <a:pt x="653" y="287"/>
                </a:lnTo>
                <a:lnTo>
                  <a:pt x="652" y="289"/>
                </a:lnTo>
                <a:lnTo>
                  <a:pt x="647" y="289"/>
                </a:lnTo>
                <a:lnTo>
                  <a:pt x="643" y="287"/>
                </a:lnTo>
                <a:lnTo>
                  <a:pt x="643" y="287"/>
                </a:lnTo>
                <a:lnTo>
                  <a:pt x="640" y="286"/>
                </a:lnTo>
                <a:lnTo>
                  <a:pt x="640" y="283"/>
                </a:lnTo>
                <a:lnTo>
                  <a:pt x="642" y="280"/>
                </a:lnTo>
                <a:lnTo>
                  <a:pt x="643" y="277"/>
                </a:lnTo>
                <a:lnTo>
                  <a:pt x="643" y="277"/>
                </a:lnTo>
                <a:lnTo>
                  <a:pt x="644" y="277"/>
                </a:lnTo>
                <a:lnTo>
                  <a:pt x="643" y="276"/>
                </a:lnTo>
                <a:lnTo>
                  <a:pt x="642" y="274"/>
                </a:lnTo>
                <a:lnTo>
                  <a:pt x="633" y="270"/>
                </a:lnTo>
                <a:lnTo>
                  <a:pt x="633" y="270"/>
                </a:lnTo>
                <a:lnTo>
                  <a:pt x="629" y="271"/>
                </a:lnTo>
                <a:lnTo>
                  <a:pt x="622" y="276"/>
                </a:lnTo>
                <a:lnTo>
                  <a:pt x="609" y="283"/>
                </a:lnTo>
                <a:lnTo>
                  <a:pt x="609" y="283"/>
                </a:lnTo>
                <a:lnTo>
                  <a:pt x="605" y="283"/>
                </a:lnTo>
                <a:lnTo>
                  <a:pt x="597" y="283"/>
                </a:lnTo>
                <a:lnTo>
                  <a:pt x="590" y="281"/>
                </a:lnTo>
                <a:lnTo>
                  <a:pt x="582" y="283"/>
                </a:lnTo>
                <a:lnTo>
                  <a:pt x="582" y="283"/>
                </a:lnTo>
                <a:lnTo>
                  <a:pt x="575" y="286"/>
                </a:lnTo>
                <a:lnTo>
                  <a:pt x="572" y="290"/>
                </a:lnTo>
                <a:lnTo>
                  <a:pt x="569" y="293"/>
                </a:lnTo>
                <a:lnTo>
                  <a:pt x="569" y="294"/>
                </a:lnTo>
                <a:lnTo>
                  <a:pt x="568" y="294"/>
                </a:lnTo>
                <a:lnTo>
                  <a:pt x="568" y="294"/>
                </a:lnTo>
                <a:lnTo>
                  <a:pt x="556" y="294"/>
                </a:lnTo>
                <a:lnTo>
                  <a:pt x="551" y="293"/>
                </a:lnTo>
                <a:lnTo>
                  <a:pt x="545" y="291"/>
                </a:lnTo>
                <a:lnTo>
                  <a:pt x="545" y="291"/>
                </a:lnTo>
                <a:lnTo>
                  <a:pt x="543" y="290"/>
                </a:lnTo>
                <a:lnTo>
                  <a:pt x="543" y="289"/>
                </a:lnTo>
                <a:lnTo>
                  <a:pt x="549" y="287"/>
                </a:lnTo>
                <a:lnTo>
                  <a:pt x="549" y="287"/>
                </a:lnTo>
                <a:lnTo>
                  <a:pt x="552" y="287"/>
                </a:lnTo>
                <a:lnTo>
                  <a:pt x="555" y="287"/>
                </a:lnTo>
                <a:lnTo>
                  <a:pt x="555" y="286"/>
                </a:lnTo>
                <a:lnTo>
                  <a:pt x="553" y="283"/>
                </a:lnTo>
                <a:lnTo>
                  <a:pt x="553" y="283"/>
                </a:lnTo>
                <a:lnTo>
                  <a:pt x="552" y="280"/>
                </a:lnTo>
                <a:lnTo>
                  <a:pt x="553" y="277"/>
                </a:lnTo>
                <a:lnTo>
                  <a:pt x="556" y="274"/>
                </a:lnTo>
                <a:lnTo>
                  <a:pt x="556" y="271"/>
                </a:lnTo>
                <a:lnTo>
                  <a:pt x="556" y="271"/>
                </a:lnTo>
                <a:lnTo>
                  <a:pt x="556" y="271"/>
                </a:lnTo>
                <a:lnTo>
                  <a:pt x="553" y="271"/>
                </a:lnTo>
                <a:lnTo>
                  <a:pt x="546" y="273"/>
                </a:lnTo>
                <a:lnTo>
                  <a:pt x="539" y="276"/>
                </a:lnTo>
                <a:lnTo>
                  <a:pt x="535" y="279"/>
                </a:lnTo>
                <a:lnTo>
                  <a:pt x="535" y="279"/>
                </a:lnTo>
                <a:lnTo>
                  <a:pt x="533" y="281"/>
                </a:lnTo>
                <a:lnTo>
                  <a:pt x="533" y="283"/>
                </a:lnTo>
                <a:lnTo>
                  <a:pt x="533" y="286"/>
                </a:lnTo>
                <a:lnTo>
                  <a:pt x="532" y="287"/>
                </a:lnTo>
                <a:lnTo>
                  <a:pt x="532" y="287"/>
                </a:lnTo>
                <a:lnTo>
                  <a:pt x="529" y="287"/>
                </a:lnTo>
                <a:lnTo>
                  <a:pt x="528" y="287"/>
                </a:lnTo>
                <a:lnTo>
                  <a:pt x="526" y="284"/>
                </a:lnTo>
                <a:lnTo>
                  <a:pt x="525" y="283"/>
                </a:lnTo>
                <a:lnTo>
                  <a:pt x="525" y="283"/>
                </a:lnTo>
                <a:lnTo>
                  <a:pt x="518" y="283"/>
                </a:lnTo>
                <a:lnTo>
                  <a:pt x="506" y="286"/>
                </a:lnTo>
                <a:lnTo>
                  <a:pt x="495" y="290"/>
                </a:lnTo>
                <a:lnTo>
                  <a:pt x="491" y="291"/>
                </a:lnTo>
                <a:lnTo>
                  <a:pt x="488" y="294"/>
                </a:lnTo>
                <a:lnTo>
                  <a:pt x="488" y="294"/>
                </a:lnTo>
                <a:lnTo>
                  <a:pt x="484" y="297"/>
                </a:lnTo>
                <a:lnTo>
                  <a:pt x="478" y="300"/>
                </a:lnTo>
                <a:lnTo>
                  <a:pt x="474" y="301"/>
                </a:lnTo>
                <a:lnTo>
                  <a:pt x="472" y="304"/>
                </a:lnTo>
                <a:lnTo>
                  <a:pt x="472" y="304"/>
                </a:lnTo>
                <a:lnTo>
                  <a:pt x="472" y="304"/>
                </a:lnTo>
                <a:lnTo>
                  <a:pt x="471" y="306"/>
                </a:lnTo>
                <a:lnTo>
                  <a:pt x="465" y="307"/>
                </a:lnTo>
                <a:lnTo>
                  <a:pt x="459" y="307"/>
                </a:lnTo>
                <a:lnTo>
                  <a:pt x="455" y="308"/>
                </a:lnTo>
                <a:lnTo>
                  <a:pt x="455" y="308"/>
                </a:lnTo>
                <a:lnTo>
                  <a:pt x="454" y="310"/>
                </a:lnTo>
                <a:lnTo>
                  <a:pt x="452" y="311"/>
                </a:lnTo>
                <a:lnTo>
                  <a:pt x="452" y="317"/>
                </a:lnTo>
                <a:lnTo>
                  <a:pt x="452" y="321"/>
                </a:lnTo>
                <a:lnTo>
                  <a:pt x="451" y="326"/>
                </a:lnTo>
                <a:lnTo>
                  <a:pt x="451" y="326"/>
                </a:lnTo>
                <a:lnTo>
                  <a:pt x="450" y="327"/>
                </a:lnTo>
                <a:lnTo>
                  <a:pt x="447" y="328"/>
                </a:lnTo>
                <a:lnTo>
                  <a:pt x="440" y="330"/>
                </a:lnTo>
                <a:lnTo>
                  <a:pt x="424" y="330"/>
                </a:lnTo>
                <a:lnTo>
                  <a:pt x="424" y="330"/>
                </a:lnTo>
                <a:lnTo>
                  <a:pt x="422" y="328"/>
                </a:lnTo>
                <a:lnTo>
                  <a:pt x="420" y="328"/>
                </a:lnTo>
                <a:lnTo>
                  <a:pt x="417" y="324"/>
                </a:lnTo>
                <a:lnTo>
                  <a:pt x="414" y="320"/>
                </a:lnTo>
                <a:lnTo>
                  <a:pt x="411" y="317"/>
                </a:lnTo>
                <a:lnTo>
                  <a:pt x="411" y="317"/>
                </a:lnTo>
                <a:lnTo>
                  <a:pt x="410" y="316"/>
                </a:lnTo>
                <a:lnTo>
                  <a:pt x="408" y="313"/>
                </a:lnTo>
                <a:lnTo>
                  <a:pt x="411" y="307"/>
                </a:lnTo>
                <a:lnTo>
                  <a:pt x="411" y="307"/>
                </a:lnTo>
                <a:lnTo>
                  <a:pt x="413" y="306"/>
                </a:lnTo>
                <a:lnTo>
                  <a:pt x="415" y="306"/>
                </a:lnTo>
                <a:lnTo>
                  <a:pt x="418" y="304"/>
                </a:lnTo>
                <a:lnTo>
                  <a:pt x="422" y="303"/>
                </a:lnTo>
                <a:lnTo>
                  <a:pt x="422" y="303"/>
                </a:lnTo>
                <a:lnTo>
                  <a:pt x="427" y="301"/>
                </a:lnTo>
                <a:lnTo>
                  <a:pt x="431" y="303"/>
                </a:lnTo>
                <a:lnTo>
                  <a:pt x="434" y="303"/>
                </a:lnTo>
                <a:lnTo>
                  <a:pt x="437" y="303"/>
                </a:lnTo>
                <a:lnTo>
                  <a:pt x="437" y="303"/>
                </a:lnTo>
                <a:lnTo>
                  <a:pt x="437" y="301"/>
                </a:lnTo>
                <a:lnTo>
                  <a:pt x="435" y="300"/>
                </a:lnTo>
                <a:lnTo>
                  <a:pt x="432" y="296"/>
                </a:lnTo>
                <a:lnTo>
                  <a:pt x="428" y="291"/>
                </a:lnTo>
                <a:lnTo>
                  <a:pt x="427" y="287"/>
                </a:lnTo>
                <a:lnTo>
                  <a:pt x="427" y="287"/>
                </a:lnTo>
                <a:lnTo>
                  <a:pt x="425" y="284"/>
                </a:lnTo>
                <a:lnTo>
                  <a:pt x="424" y="283"/>
                </a:lnTo>
                <a:lnTo>
                  <a:pt x="418" y="281"/>
                </a:lnTo>
                <a:lnTo>
                  <a:pt x="413" y="280"/>
                </a:lnTo>
                <a:lnTo>
                  <a:pt x="407" y="281"/>
                </a:lnTo>
                <a:lnTo>
                  <a:pt x="407" y="281"/>
                </a:lnTo>
                <a:lnTo>
                  <a:pt x="401" y="281"/>
                </a:lnTo>
                <a:lnTo>
                  <a:pt x="395" y="281"/>
                </a:lnTo>
                <a:lnTo>
                  <a:pt x="387" y="279"/>
                </a:lnTo>
                <a:lnTo>
                  <a:pt x="387" y="279"/>
                </a:lnTo>
                <a:lnTo>
                  <a:pt x="384" y="279"/>
                </a:lnTo>
                <a:lnTo>
                  <a:pt x="383" y="280"/>
                </a:lnTo>
                <a:lnTo>
                  <a:pt x="385" y="283"/>
                </a:lnTo>
                <a:lnTo>
                  <a:pt x="390" y="286"/>
                </a:lnTo>
                <a:lnTo>
                  <a:pt x="390" y="286"/>
                </a:lnTo>
                <a:lnTo>
                  <a:pt x="393" y="287"/>
                </a:lnTo>
                <a:lnTo>
                  <a:pt x="394" y="290"/>
                </a:lnTo>
                <a:lnTo>
                  <a:pt x="394" y="293"/>
                </a:lnTo>
                <a:lnTo>
                  <a:pt x="394" y="296"/>
                </a:lnTo>
                <a:lnTo>
                  <a:pt x="394" y="296"/>
                </a:lnTo>
                <a:lnTo>
                  <a:pt x="394" y="300"/>
                </a:lnTo>
                <a:lnTo>
                  <a:pt x="393" y="304"/>
                </a:lnTo>
                <a:lnTo>
                  <a:pt x="388" y="314"/>
                </a:lnTo>
                <a:lnTo>
                  <a:pt x="388" y="314"/>
                </a:lnTo>
                <a:lnTo>
                  <a:pt x="385" y="317"/>
                </a:lnTo>
                <a:lnTo>
                  <a:pt x="387" y="320"/>
                </a:lnTo>
                <a:lnTo>
                  <a:pt x="388" y="320"/>
                </a:lnTo>
                <a:lnTo>
                  <a:pt x="393" y="320"/>
                </a:lnTo>
                <a:lnTo>
                  <a:pt x="393" y="320"/>
                </a:lnTo>
                <a:lnTo>
                  <a:pt x="395" y="320"/>
                </a:lnTo>
                <a:lnTo>
                  <a:pt x="397" y="321"/>
                </a:lnTo>
                <a:lnTo>
                  <a:pt x="398" y="324"/>
                </a:lnTo>
                <a:lnTo>
                  <a:pt x="398" y="334"/>
                </a:lnTo>
                <a:lnTo>
                  <a:pt x="398" y="334"/>
                </a:lnTo>
                <a:lnTo>
                  <a:pt x="398" y="338"/>
                </a:lnTo>
                <a:lnTo>
                  <a:pt x="397" y="341"/>
                </a:lnTo>
                <a:lnTo>
                  <a:pt x="394" y="344"/>
                </a:lnTo>
                <a:lnTo>
                  <a:pt x="394" y="347"/>
                </a:lnTo>
                <a:lnTo>
                  <a:pt x="394" y="347"/>
                </a:lnTo>
                <a:lnTo>
                  <a:pt x="393" y="348"/>
                </a:lnTo>
                <a:lnTo>
                  <a:pt x="391" y="347"/>
                </a:lnTo>
                <a:lnTo>
                  <a:pt x="388" y="345"/>
                </a:lnTo>
                <a:lnTo>
                  <a:pt x="387" y="345"/>
                </a:lnTo>
                <a:lnTo>
                  <a:pt x="387" y="345"/>
                </a:lnTo>
                <a:lnTo>
                  <a:pt x="385" y="347"/>
                </a:lnTo>
                <a:lnTo>
                  <a:pt x="384" y="345"/>
                </a:lnTo>
                <a:lnTo>
                  <a:pt x="383" y="341"/>
                </a:lnTo>
                <a:lnTo>
                  <a:pt x="383" y="341"/>
                </a:lnTo>
                <a:lnTo>
                  <a:pt x="380" y="340"/>
                </a:lnTo>
                <a:lnTo>
                  <a:pt x="376" y="338"/>
                </a:lnTo>
                <a:lnTo>
                  <a:pt x="366" y="338"/>
                </a:lnTo>
                <a:lnTo>
                  <a:pt x="366" y="338"/>
                </a:lnTo>
                <a:lnTo>
                  <a:pt x="363" y="338"/>
                </a:lnTo>
                <a:lnTo>
                  <a:pt x="360" y="338"/>
                </a:lnTo>
                <a:lnTo>
                  <a:pt x="356" y="343"/>
                </a:lnTo>
                <a:lnTo>
                  <a:pt x="356" y="343"/>
                </a:lnTo>
                <a:lnTo>
                  <a:pt x="353" y="345"/>
                </a:lnTo>
                <a:lnTo>
                  <a:pt x="350" y="348"/>
                </a:lnTo>
                <a:lnTo>
                  <a:pt x="341" y="350"/>
                </a:lnTo>
                <a:lnTo>
                  <a:pt x="341" y="350"/>
                </a:lnTo>
                <a:lnTo>
                  <a:pt x="339" y="351"/>
                </a:lnTo>
                <a:lnTo>
                  <a:pt x="334" y="354"/>
                </a:lnTo>
                <a:lnTo>
                  <a:pt x="326" y="361"/>
                </a:lnTo>
                <a:lnTo>
                  <a:pt x="326" y="361"/>
                </a:lnTo>
                <a:lnTo>
                  <a:pt x="324" y="363"/>
                </a:lnTo>
                <a:lnTo>
                  <a:pt x="323" y="367"/>
                </a:lnTo>
                <a:lnTo>
                  <a:pt x="324" y="370"/>
                </a:lnTo>
                <a:lnTo>
                  <a:pt x="327" y="374"/>
                </a:lnTo>
                <a:lnTo>
                  <a:pt x="327" y="374"/>
                </a:lnTo>
                <a:lnTo>
                  <a:pt x="331" y="378"/>
                </a:lnTo>
                <a:lnTo>
                  <a:pt x="333" y="382"/>
                </a:lnTo>
                <a:lnTo>
                  <a:pt x="334" y="385"/>
                </a:lnTo>
                <a:lnTo>
                  <a:pt x="334" y="387"/>
                </a:lnTo>
                <a:lnTo>
                  <a:pt x="334" y="387"/>
                </a:lnTo>
                <a:lnTo>
                  <a:pt x="333" y="388"/>
                </a:lnTo>
                <a:lnTo>
                  <a:pt x="331" y="388"/>
                </a:lnTo>
                <a:lnTo>
                  <a:pt x="324" y="390"/>
                </a:lnTo>
                <a:lnTo>
                  <a:pt x="319" y="388"/>
                </a:lnTo>
                <a:lnTo>
                  <a:pt x="314" y="385"/>
                </a:lnTo>
                <a:lnTo>
                  <a:pt x="314" y="385"/>
                </a:lnTo>
                <a:lnTo>
                  <a:pt x="312" y="384"/>
                </a:lnTo>
                <a:lnTo>
                  <a:pt x="307" y="382"/>
                </a:lnTo>
                <a:lnTo>
                  <a:pt x="299" y="382"/>
                </a:lnTo>
                <a:lnTo>
                  <a:pt x="299" y="382"/>
                </a:lnTo>
                <a:lnTo>
                  <a:pt x="294" y="381"/>
                </a:lnTo>
                <a:lnTo>
                  <a:pt x="289" y="377"/>
                </a:lnTo>
                <a:lnTo>
                  <a:pt x="284" y="372"/>
                </a:lnTo>
                <a:lnTo>
                  <a:pt x="280" y="371"/>
                </a:lnTo>
                <a:lnTo>
                  <a:pt x="280" y="371"/>
                </a:lnTo>
                <a:lnTo>
                  <a:pt x="276" y="372"/>
                </a:lnTo>
                <a:lnTo>
                  <a:pt x="273" y="374"/>
                </a:lnTo>
                <a:lnTo>
                  <a:pt x="270" y="380"/>
                </a:lnTo>
                <a:lnTo>
                  <a:pt x="270" y="380"/>
                </a:lnTo>
                <a:lnTo>
                  <a:pt x="270" y="382"/>
                </a:lnTo>
                <a:lnTo>
                  <a:pt x="270" y="384"/>
                </a:lnTo>
                <a:lnTo>
                  <a:pt x="275" y="390"/>
                </a:lnTo>
                <a:lnTo>
                  <a:pt x="275" y="390"/>
                </a:lnTo>
                <a:lnTo>
                  <a:pt x="277" y="392"/>
                </a:lnTo>
                <a:lnTo>
                  <a:pt x="282" y="394"/>
                </a:lnTo>
                <a:lnTo>
                  <a:pt x="290" y="395"/>
                </a:lnTo>
                <a:lnTo>
                  <a:pt x="290" y="395"/>
                </a:lnTo>
                <a:lnTo>
                  <a:pt x="293" y="397"/>
                </a:lnTo>
                <a:lnTo>
                  <a:pt x="293" y="398"/>
                </a:lnTo>
                <a:lnTo>
                  <a:pt x="292" y="405"/>
                </a:lnTo>
                <a:lnTo>
                  <a:pt x="292" y="405"/>
                </a:lnTo>
                <a:lnTo>
                  <a:pt x="290" y="407"/>
                </a:lnTo>
                <a:lnTo>
                  <a:pt x="286" y="408"/>
                </a:lnTo>
                <a:lnTo>
                  <a:pt x="283" y="408"/>
                </a:lnTo>
                <a:lnTo>
                  <a:pt x="280" y="407"/>
                </a:lnTo>
                <a:lnTo>
                  <a:pt x="280" y="407"/>
                </a:lnTo>
                <a:lnTo>
                  <a:pt x="277" y="405"/>
                </a:lnTo>
                <a:lnTo>
                  <a:pt x="273" y="405"/>
                </a:lnTo>
                <a:lnTo>
                  <a:pt x="269" y="404"/>
                </a:lnTo>
                <a:lnTo>
                  <a:pt x="267" y="404"/>
                </a:lnTo>
                <a:lnTo>
                  <a:pt x="267" y="402"/>
                </a:lnTo>
                <a:lnTo>
                  <a:pt x="267" y="402"/>
                </a:lnTo>
                <a:lnTo>
                  <a:pt x="266" y="400"/>
                </a:lnTo>
                <a:lnTo>
                  <a:pt x="263" y="397"/>
                </a:lnTo>
                <a:lnTo>
                  <a:pt x="257" y="395"/>
                </a:lnTo>
                <a:lnTo>
                  <a:pt x="253" y="394"/>
                </a:lnTo>
                <a:lnTo>
                  <a:pt x="253" y="394"/>
                </a:lnTo>
                <a:lnTo>
                  <a:pt x="247" y="394"/>
                </a:lnTo>
                <a:lnTo>
                  <a:pt x="246" y="392"/>
                </a:lnTo>
                <a:lnTo>
                  <a:pt x="245" y="390"/>
                </a:lnTo>
                <a:lnTo>
                  <a:pt x="245" y="385"/>
                </a:lnTo>
                <a:lnTo>
                  <a:pt x="245" y="385"/>
                </a:lnTo>
                <a:lnTo>
                  <a:pt x="243" y="381"/>
                </a:lnTo>
                <a:lnTo>
                  <a:pt x="242" y="378"/>
                </a:lnTo>
                <a:lnTo>
                  <a:pt x="240" y="375"/>
                </a:lnTo>
                <a:lnTo>
                  <a:pt x="240" y="374"/>
                </a:lnTo>
                <a:lnTo>
                  <a:pt x="240" y="374"/>
                </a:lnTo>
                <a:lnTo>
                  <a:pt x="239" y="368"/>
                </a:lnTo>
                <a:lnTo>
                  <a:pt x="239" y="365"/>
                </a:lnTo>
                <a:lnTo>
                  <a:pt x="240" y="363"/>
                </a:lnTo>
                <a:lnTo>
                  <a:pt x="240" y="363"/>
                </a:lnTo>
                <a:lnTo>
                  <a:pt x="243" y="361"/>
                </a:lnTo>
                <a:lnTo>
                  <a:pt x="243" y="358"/>
                </a:lnTo>
                <a:lnTo>
                  <a:pt x="242" y="353"/>
                </a:lnTo>
                <a:lnTo>
                  <a:pt x="242" y="353"/>
                </a:lnTo>
                <a:lnTo>
                  <a:pt x="240" y="350"/>
                </a:lnTo>
                <a:lnTo>
                  <a:pt x="238" y="347"/>
                </a:lnTo>
                <a:lnTo>
                  <a:pt x="235" y="345"/>
                </a:lnTo>
                <a:lnTo>
                  <a:pt x="230" y="344"/>
                </a:lnTo>
                <a:lnTo>
                  <a:pt x="230" y="344"/>
                </a:lnTo>
                <a:lnTo>
                  <a:pt x="226" y="343"/>
                </a:lnTo>
                <a:lnTo>
                  <a:pt x="225" y="341"/>
                </a:lnTo>
                <a:lnTo>
                  <a:pt x="223" y="338"/>
                </a:lnTo>
                <a:lnTo>
                  <a:pt x="220" y="337"/>
                </a:lnTo>
                <a:lnTo>
                  <a:pt x="220" y="337"/>
                </a:lnTo>
                <a:lnTo>
                  <a:pt x="216" y="334"/>
                </a:lnTo>
                <a:lnTo>
                  <a:pt x="211" y="331"/>
                </a:lnTo>
                <a:lnTo>
                  <a:pt x="206" y="327"/>
                </a:lnTo>
                <a:lnTo>
                  <a:pt x="205" y="324"/>
                </a:lnTo>
                <a:lnTo>
                  <a:pt x="205" y="324"/>
                </a:lnTo>
                <a:lnTo>
                  <a:pt x="203" y="321"/>
                </a:lnTo>
                <a:lnTo>
                  <a:pt x="201" y="320"/>
                </a:lnTo>
                <a:lnTo>
                  <a:pt x="198" y="320"/>
                </a:lnTo>
                <a:lnTo>
                  <a:pt x="199" y="318"/>
                </a:lnTo>
                <a:lnTo>
                  <a:pt x="199" y="318"/>
                </a:lnTo>
                <a:lnTo>
                  <a:pt x="201" y="318"/>
                </a:lnTo>
                <a:lnTo>
                  <a:pt x="205" y="318"/>
                </a:lnTo>
                <a:lnTo>
                  <a:pt x="208" y="321"/>
                </a:lnTo>
                <a:lnTo>
                  <a:pt x="212" y="323"/>
                </a:lnTo>
                <a:lnTo>
                  <a:pt x="212" y="323"/>
                </a:lnTo>
                <a:lnTo>
                  <a:pt x="215" y="327"/>
                </a:lnTo>
                <a:lnTo>
                  <a:pt x="220" y="328"/>
                </a:lnTo>
                <a:lnTo>
                  <a:pt x="226" y="331"/>
                </a:lnTo>
                <a:lnTo>
                  <a:pt x="233" y="333"/>
                </a:lnTo>
                <a:lnTo>
                  <a:pt x="233" y="333"/>
                </a:lnTo>
                <a:lnTo>
                  <a:pt x="242" y="334"/>
                </a:lnTo>
                <a:lnTo>
                  <a:pt x="247" y="337"/>
                </a:lnTo>
                <a:lnTo>
                  <a:pt x="253" y="340"/>
                </a:lnTo>
                <a:lnTo>
                  <a:pt x="262" y="341"/>
                </a:lnTo>
                <a:lnTo>
                  <a:pt x="262" y="341"/>
                </a:lnTo>
                <a:lnTo>
                  <a:pt x="299" y="348"/>
                </a:lnTo>
                <a:lnTo>
                  <a:pt x="299" y="348"/>
                </a:lnTo>
                <a:lnTo>
                  <a:pt x="306" y="348"/>
                </a:lnTo>
                <a:lnTo>
                  <a:pt x="313" y="347"/>
                </a:lnTo>
                <a:lnTo>
                  <a:pt x="320" y="344"/>
                </a:lnTo>
                <a:lnTo>
                  <a:pt x="327" y="340"/>
                </a:lnTo>
                <a:lnTo>
                  <a:pt x="339" y="333"/>
                </a:lnTo>
                <a:lnTo>
                  <a:pt x="346" y="327"/>
                </a:lnTo>
                <a:lnTo>
                  <a:pt x="346" y="327"/>
                </a:lnTo>
                <a:lnTo>
                  <a:pt x="347" y="326"/>
                </a:lnTo>
                <a:lnTo>
                  <a:pt x="347" y="323"/>
                </a:lnTo>
                <a:lnTo>
                  <a:pt x="347" y="317"/>
                </a:lnTo>
                <a:lnTo>
                  <a:pt x="344" y="308"/>
                </a:lnTo>
                <a:lnTo>
                  <a:pt x="344" y="308"/>
                </a:lnTo>
                <a:lnTo>
                  <a:pt x="343" y="306"/>
                </a:lnTo>
                <a:lnTo>
                  <a:pt x="340" y="304"/>
                </a:lnTo>
                <a:lnTo>
                  <a:pt x="337" y="303"/>
                </a:lnTo>
                <a:lnTo>
                  <a:pt x="336" y="301"/>
                </a:lnTo>
                <a:lnTo>
                  <a:pt x="336" y="301"/>
                </a:lnTo>
                <a:lnTo>
                  <a:pt x="333" y="299"/>
                </a:lnTo>
                <a:lnTo>
                  <a:pt x="330" y="296"/>
                </a:lnTo>
                <a:lnTo>
                  <a:pt x="327" y="294"/>
                </a:lnTo>
                <a:lnTo>
                  <a:pt x="321" y="293"/>
                </a:lnTo>
                <a:lnTo>
                  <a:pt x="321" y="293"/>
                </a:lnTo>
                <a:lnTo>
                  <a:pt x="317" y="291"/>
                </a:lnTo>
                <a:lnTo>
                  <a:pt x="314" y="290"/>
                </a:lnTo>
                <a:lnTo>
                  <a:pt x="312" y="287"/>
                </a:lnTo>
                <a:lnTo>
                  <a:pt x="309" y="286"/>
                </a:lnTo>
                <a:lnTo>
                  <a:pt x="309" y="286"/>
                </a:lnTo>
                <a:lnTo>
                  <a:pt x="304" y="286"/>
                </a:lnTo>
                <a:lnTo>
                  <a:pt x="300" y="284"/>
                </a:lnTo>
                <a:lnTo>
                  <a:pt x="284" y="274"/>
                </a:lnTo>
                <a:lnTo>
                  <a:pt x="284" y="274"/>
                </a:lnTo>
                <a:lnTo>
                  <a:pt x="273" y="267"/>
                </a:lnTo>
                <a:lnTo>
                  <a:pt x="262" y="263"/>
                </a:lnTo>
                <a:lnTo>
                  <a:pt x="253" y="260"/>
                </a:lnTo>
                <a:lnTo>
                  <a:pt x="247" y="259"/>
                </a:lnTo>
                <a:lnTo>
                  <a:pt x="247" y="259"/>
                </a:lnTo>
                <a:lnTo>
                  <a:pt x="243" y="260"/>
                </a:lnTo>
                <a:lnTo>
                  <a:pt x="240" y="260"/>
                </a:lnTo>
                <a:lnTo>
                  <a:pt x="239" y="259"/>
                </a:lnTo>
                <a:lnTo>
                  <a:pt x="239" y="259"/>
                </a:lnTo>
                <a:lnTo>
                  <a:pt x="238" y="256"/>
                </a:lnTo>
                <a:lnTo>
                  <a:pt x="233" y="256"/>
                </a:lnTo>
                <a:lnTo>
                  <a:pt x="230" y="256"/>
                </a:lnTo>
                <a:lnTo>
                  <a:pt x="228" y="259"/>
                </a:lnTo>
                <a:lnTo>
                  <a:pt x="228" y="259"/>
                </a:lnTo>
                <a:lnTo>
                  <a:pt x="225" y="259"/>
                </a:lnTo>
                <a:lnTo>
                  <a:pt x="222" y="259"/>
                </a:lnTo>
                <a:lnTo>
                  <a:pt x="218" y="257"/>
                </a:lnTo>
                <a:lnTo>
                  <a:pt x="213" y="257"/>
                </a:lnTo>
                <a:lnTo>
                  <a:pt x="213" y="257"/>
                </a:lnTo>
                <a:lnTo>
                  <a:pt x="208" y="257"/>
                </a:lnTo>
                <a:lnTo>
                  <a:pt x="205" y="256"/>
                </a:lnTo>
                <a:lnTo>
                  <a:pt x="203" y="254"/>
                </a:lnTo>
                <a:lnTo>
                  <a:pt x="203" y="252"/>
                </a:lnTo>
                <a:lnTo>
                  <a:pt x="203" y="252"/>
                </a:lnTo>
                <a:lnTo>
                  <a:pt x="206" y="252"/>
                </a:lnTo>
                <a:lnTo>
                  <a:pt x="211" y="250"/>
                </a:lnTo>
                <a:lnTo>
                  <a:pt x="215" y="250"/>
                </a:lnTo>
                <a:lnTo>
                  <a:pt x="215" y="249"/>
                </a:lnTo>
                <a:lnTo>
                  <a:pt x="216" y="249"/>
                </a:lnTo>
                <a:lnTo>
                  <a:pt x="216" y="249"/>
                </a:lnTo>
                <a:lnTo>
                  <a:pt x="215" y="246"/>
                </a:lnTo>
                <a:lnTo>
                  <a:pt x="212" y="246"/>
                </a:lnTo>
                <a:lnTo>
                  <a:pt x="209" y="246"/>
                </a:lnTo>
                <a:lnTo>
                  <a:pt x="205" y="244"/>
                </a:lnTo>
                <a:lnTo>
                  <a:pt x="205" y="244"/>
                </a:lnTo>
                <a:lnTo>
                  <a:pt x="201" y="242"/>
                </a:lnTo>
                <a:lnTo>
                  <a:pt x="198" y="242"/>
                </a:lnTo>
                <a:lnTo>
                  <a:pt x="195" y="243"/>
                </a:lnTo>
                <a:lnTo>
                  <a:pt x="193" y="246"/>
                </a:lnTo>
                <a:lnTo>
                  <a:pt x="193" y="246"/>
                </a:lnTo>
                <a:lnTo>
                  <a:pt x="192" y="247"/>
                </a:lnTo>
                <a:lnTo>
                  <a:pt x="189" y="249"/>
                </a:lnTo>
                <a:lnTo>
                  <a:pt x="186" y="247"/>
                </a:lnTo>
                <a:lnTo>
                  <a:pt x="183" y="246"/>
                </a:lnTo>
                <a:lnTo>
                  <a:pt x="183" y="246"/>
                </a:lnTo>
                <a:lnTo>
                  <a:pt x="183" y="244"/>
                </a:lnTo>
                <a:lnTo>
                  <a:pt x="183" y="244"/>
                </a:lnTo>
                <a:lnTo>
                  <a:pt x="182" y="249"/>
                </a:lnTo>
                <a:lnTo>
                  <a:pt x="179" y="250"/>
                </a:lnTo>
                <a:lnTo>
                  <a:pt x="178" y="250"/>
                </a:lnTo>
                <a:lnTo>
                  <a:pt x="175" y="250"/>
                </a:lnTo>
                <a:lnTo>
                  <a:pt x="175" y="250"/>
                </a:lnTo>
                <a:lnTo>
                  <a:pt x="172" y="252"/>
                </a:lnTo>
                <a:lnTo>
                  <a:pt x="168" y="253"/>
                </a:lnTo>
                <a:lnTo>
                  <a:pt x="165" y="256"/>
                </a:lnTo>
                <a:lnTo>
                  <a:pt x="162" y="257"/>
                </a:lnTo>
                <a:lnTo>
                  <a:pt x="162" y="257"/>
                </a:lnTo>
                <a:lnTo>
                  <a:pt x="158" y="257"/>
                </a:lnTo>
                <a:lnTo>
                  <a:pt x="155" y="260"/>
                </a:lnTo>
                <a:lnTo>
                  <a:pt x="152" y="263"/>
                </a:lnTo>
                <a:lnTo>
                  <a:pt x="151" y="266"/>
                </a:lnTo>
                <a:lnTo>
                  <a:pt x="151" y="266"/>
                </a:lnTo>
                <a:lnTo>
                  <a:pt x="149" y="269"/>
                </a:lnTo>
                <a:lnTo>
                  <a:pt x="146" y="269"/>
                </a:lnTo>
                <a:lnTo>
                  <a:pt x="145" y="270"/>
                </a:lnTo>
                <a:lnTo>
                  <a:pt x="145" y="271"/>
                </a:lnTo>
                <a:lnTo>
                  <a:pt x="145" y="271"/>
                </a:lnTo>
                <a:lnTo>
                  <a:pt x="144" y="276"/>
                </a:lnTo>
                <a:lnTo>
                  <a:pt x="142" y="280"/>
                </a:lnTo>
                <a:lnTo>
                  <a:pt x="142" y="280"/>
                </a:lnTo>
                <a:lnTo>
                  <a:pt x="141" y="281"/>
                </a:lnTo>
                <a:lnTo>
                  <a:pt x="141" y="283"/>
                </a:lnTo>
                <a:lnTo>
                  <a:pt x="145" y="289"/>
                </a:lnTo>
                <a:lnTo>
                  <a:pt x="145" y="289"/>
                </a:lnTo>
                <a:lnTo>
                  <a:pt x="146" y="291"/>
                </a:lnTo>
                <a:lnTo>
                  <a:pt x="149" y="293"/>
                </a:lnTo>
                <a:lnTo>
                  <a:pt x="155" y="294"/>
                </a:lnTo>
                <a:lnTo>
                  <a:pt x="155" y="294"/>
                </a:lnTo>
                <a:lnTo>
                  <a:pt x="161" y="300"/>
                </a:lnTo>
                <a:lnTo>
                  <a:pt x="164" y="303"/>
                </a:lnTo>
                <a:lnTo>
                  <a:pt x="166" y="306"/>
                </a:lnTo>
                <a:lnTo>
                  <a:pt x="166" y="306"/>
                </a:lnTo>
                <a:lnTo>
                  <a:pt x="165" y="308"/>
                </a:lnTo>
                <a:lnTo>
                  <a:pt x="162" y="313"/>
                </a:lnTo>
                <a:lnTo>
                  <a:pt x="156" y="318"/>
                </a:lnTo>
                <a:lnTo>
                  <a:pt x="156" y="318"/>
                </a:lnTo>
                <a:lnTo>
                  <a:pt x="152" y="323"/>
                </a:lnTo>
                <a:lnTo>
                  <a:pt x="151" y="326"/>
                </a:lnTo>
                <a:lnTo>
                  <a:pt x="151" y="327"/>
                </a:lnTo>
                <a:lnTo>
                  <a:pt x="151" y="327"/>
                </a:lnTo>
                <a:lnTo>
                  <a:pt x="158" y="337"/>
                </a:lnTo>
                <a:lnTo>
                  <a:pt x="166" y="351"/>
                </a:lnTo>
                <a:lnTo>
                  <a:pt x="166" y="351"/>
                </a:lnTo>
                <a:lnTo>
                  <a:pt x="168" y="357"/>
                </a:lnTo>
                <a:lnTo>
                  <a:pt x="168" y="357"/>
                </a:lnTo>
                <a:lnTo>
                  <a:pt x="166" y="358"/>
                </a:lnTo>
                <a:lnTo>
                  <a:pt x="164" y="360"/>
                </a:lnTo>
                <a:lnTo>
                  <a:pt x="161" y="361"/>
                </a:lnTo>
                <a:lnTo>
                  <a:pt x="161" y="361"/>
                </a:lnTo>
                <a:lnTo>
                  <a:pt x="159" y="364"/>
                </a:lnTo>
                <a:lnTo>
                  <a:pt x="161" y="368"/>
                </a:lnTo>
                <a:lnTo>
                  <a:pt x="164" y="374"/>
                </a:lnTo>
                <a:lnTo>
                  <a:pt x="164" y="374"/>
                </a:lnTo>
                <a:lnTo>
                  <a:pt x="164" y="375"/>
                </a:lnTo>
                <a:lnTo>
                  <a:pt x="162" y="375"/>
                </a:lnTo>
                <a:lnTo>
                  <a:pt x="161" y="377"/>
                </a:lnTo>
                <a:lnTo>
                  <a:pt x="159" y="378"/>
                </a:lnTo>
                <a:lnTo>
                  <a:pt x="159" y="378"/>
                </a:lnTo>
                <a:lnTo>
                  <a:pt x="161" y="380"/>
                </a:lnTo>
                <a:lnTo>
                  <a:pt x="164" y="381"/>
                </a:lnTo>
                <a:lnTo>
                  <a:pt x="166" y="382"/>
                </a:lnTo>
                <a:lnTo>
                  <a:pt x="168" y="384"/>
                </a:lnTo>
                <a:lnTo>
                  <a:pt x="168" y="384"/>
                </a:lnTo>
                <a:lnTo>
                  <a:pt x="166" y="385"/>
                </a:lnTo>
                <a:lnTo>
                  <a:pt x="166" y="387"/>
                </a:lnTo>
                <a:lnTo>
                  <a:pt x="165" y="388"/>
                </a:lnTo>
                <a:lnTo>
                  <a:pt x="165" y="391"/>
                </a:lnTo>
                <a:lnTo>
                  <a:pt x="165" y="391"/>
                </a:lnTo>
                <a:lnTo>
                  <a:pt x="168" y="394"/>
                </a:lnTo>
                <a:lnTo>
                  <a:pt x="171" y="395"/>
                </a:lnTo>
                <a:lnTo>
                  <a:pt x="172" y="397"/>
                </a:lnTo>
                <a:lnTo>
                  <a:pt x="174" y="400"/>
                </a:lnTo>
                <a:lnTo>
                  <a:pt x="174" y="400"/>
                </a:lnTo>
                <a:lnTo>
                  <a:pt x="174" y="401"/>
                </a:lnTo>
                <a:lnTo>
                  <a:pt x="172" y="402"/>
                </a:lnTo>
                <a:lnTo>
                  <a:pt x="169" y="405"/>
                </a:lnTo>
                <a:lnTo>
                  <a:pt x="165" y="407"/>
                </a:lnTo>
                <a:lnTo>
                  <a:pt x="164" y="408"/>
                </a:lnTo>
                <a:lnTo>
                  <a:pt x="164" y="409"/>
                </a:lnTo>
                <a:lnTo>
                  <a:pt x="164" y="409"/>
                </a:lnTo>
                <a:lnTo>
                  <a:pt x="166" y="412"/>
                </a:lnTo>
                <a:lnTo>
                  <a:pt x="172" y="415"/>
                </a:lnTo>
                <a:lnTo>
                  <a:pt x="178" y="419"/>
                </a:lnTo>
                <a:lnTo>
                  <a:pt x="185" y="425"/>
                </a:lnTo>
                <a:lnTo>
                  <a:pt x="185" y="425"/>
                </a:lnTo>
                <a:lnTo>
                  <a:pt x="188" y="429"/>
                </a:lnTo>
                <a:lnTo>
                  <a:pt x="189" y="432"/>
                </a:lnTo>
                <a:lnTo>
                  <a:pt x="189" y="435"/>
                </a:lnTo>
                <a:lnTo>
                  <a:pt x="189" y="438"/>
                </a:lnTo>
                <a:lnTo>
                  <a:pt x="189" y="438"/>
                </a:lnTo>
                <a:lnTo>
                  <a:pt x="186" y="441"/>
                </a:lnTo>
                <a:lnTo>
                  <a:pt x="183" y="444"/>
                </a:lnTo>
                <a:lnTo>
                  <a:pt x="176" y="448"/>
                </a:lnTo>
                <a:lnTo>
                  <a:pt x="169" y="454"/>
                </a:lnTo>
                <a:lnTo>
                  <a:pt x="166" y="456"/>
                </a:lnTo>
                <a:lnTo>
                  <a:pt x="165" y="461"/>
                </a:lnTo>
                <a:lnTo>
                  <a:pt x="165" y="461"/>
                </a:lnTo>
                <a:lnTo>
                  <a:pt x="161" y="466"/>
                </a:lnTo>
                <a:lnTo>
                  <a:pt x="154" y="471"/>
                </a:lnTo>
                <a:lnTo>
                  <a:pt x="146" y="475"/>
                </a:lnTo>
                <a:lnTo>
                  <a:pt x="141" y="481"/>
                </a:lnTo>
                <a:lnTo>
                  <a:pt x="141" y="481"/>
                </a:lnTo>
                <a:lnTo>
                  <a:pt x="132" y="489"/>
                </a:lnTo>
                <a:lnTo>
                  <a:pt x="132" y="489"/>
                </a:lnTo>
                <a:lnTo>
                  <a:pt x="139" y="488"/>
                </a:lnTo>
                <a:lnTo>
                  <a:pt x="139" y="488"/>
                </a:lnTo>
                <a:lnTo>
                  <a:pt x="141" y="488"/>
                </a:lnTo>
                <a:lnTo>
                  <a:pt x="142" y="488"/>
                </a:lnTo>
                <a:lnTo>
                  <a:pt x="144" y="491"/>
                </a:lnTo>
                <a:lnTo>
                  <a:pt x="146" y="495"/>
                </a:lnTo>
                <a:lnTo>
                  <a:pt x="149" y="498"/>
                </a:lnTo>
                <a:lnTo>
                  <a:pt x="149" y="498"/>
                </a:lnTo>
                <a:lnTo>
                  <a:pt x="152" y="499"/>
                </a:lnTo>
                <a:lnTo>
                  <a:pt x="156" y="499"/>
                </a:lnTo>
                <a:lnTo>
                  <a:pt x="161" y="499"/>
                </a:lnTo>
                <a:lnTo>
                  <a:pt x="164" y="501"/>
                </a:lnTo>
                <a:lnTo>
                  <a:pt x="164" y="501"/>
                </a:lnTo>
                <a:lnTo>
                  <a:pt x="164" y="502"/>
                </a:lnTo>
                <a:lnTo>
                  <a:pt x="162" y="503"/>
                </a:lnTo>
                <a:lnTo>
                  <a:pt x="156" y="503"/>
                </a:lnTo>
                <a:lnTo>
                  <a:pt x="156" y="503"/>
                </a:lnTo>
                <a:lnTo>
                  <a:pt x="152" y="503"/>
                </a:lnTo>
                <a:lnTo>
                  <a:pt x="149" y="505"/>
                </a:lnTo>
                <a:lnTo>
                  <a:pt x="141" y="508"/>
                </a:lnTo>
                <a:lnTo>
                  <a:pt x="141" y="508"/>
                </a:lnTo>
                <a:lnTo>
                  <a:pt x="137" y="510"/>
                </a:lnTo>
                <a:lnTo>
                  <a:pt x="135" y="512"/>
                </a:lnTo>
                <a:lnTo>
                  <a:pt x="132" y="515"/>
                </a:lnTo>
                <a:lnTo>
                  <a:pt x="132" y="515"/>
                </a:lnTo>
                <a:lnTo>
                  <a:pt x="134" y="518"/>
                </a:lnTo>
                <a:lnTo>
                  <a:pt x="134" y="520"/>
                </a:lnTo>
                <a:lnTo>
                  <a:pt x="129" y="525"/>
                </a:lnTo>
                <a:lnTo>
                  <a:pt x="129" y="525"/>
                </a:lnTo>
                <a:lnTo>
                  <a:pt x="127" y="530"/>
                </a:lnTo>
                <a:lnTo>
                  <a:pt x="124" y="533"/>
                </a:lnTo>
                <a:lnTo>
                  <a:pt x="124" y="533"/>
                </a:lnTo>
                <a:lnTo>
                  <a:pt x="124" y="538"/>
                </a:lnTo>
                <a:lnTo>
                  <a:pt x="125" y="542"/>
                </a:lnTo>
                <a:lnTo>
                  <a:pt x="125" y="542"/>
                </a:lnTo>
                <a:lnTo>
                  <a:pt x="127" y="547"/>
                </a:lnTo>
                <a:lnTo>
                  <a:pt x="128" y="550"/>
                </a:lnTo>
                <a:lnTo>
                  <a:pt x="128" y="550"/>
                </a:lnTo>
                <a:lnTo>
                  <a:pt x="129" y="553"/>
                </a:lnTo>
                <a:lnTo>
                  <a:pt x="128" y="555"/>
                </a:lnTo>
                <a:lnTo>
                  <a:pt x="124" y="556"/>
                </a:lnTo>
                <a:lnTo>
                  <a:pt x="124" y="556"/>
                </a:lnTo>
                <a:lnTo>
                  <a:pt x="124" y="557"/>
                </a:lnTo>
                <a:lnTo>
                  <a:pt x="124" y="560"/>
                </a:lnTo>
                <a:lnTo>
                  <a:pt x="127" y="565"/>
                </a:lnTo>
                <a:lnTo>
                  <a:pt x="127" y="565"/>
                </a:lnTo>
                <a:lnTo>
                  <a:pt x="128" y="567"/>
                </a:lnTo>
                <a:lnTo>
                  <a:pt x="129" y="569"/>
                </a:lnTo>
                <a:lnTo>
                  <a:pt x="128" y="573"/>
                </a:lnTo>
                <a:lnTo>
                  <a:pt x="128" y="573"/>
                </a:lnTo>
                <a:lnTo>
                  <a:pt x="128" y="576"/>
                </a:lnTo>
                <a:lnTo>
                  <a:pt x="129" y="579"/>
                </a:lnTo>
                <a:lnTo>
                  <a:pt x="134" y="583"/>
                </a:lnTo>
                <a:lnTo>
                  <a:pt x="134" y="583"/>
                </a:lnTo>
                <a:lnTo>
                  <a:pt x="135" y="586"/>
                </a:lnTo>
                <a:lnTo>
                  <a:pt x="135" y="589"/>
                </a:lnTo>
                <a:lnTo>
                  <a:pt x="137" y="592"/>
                </a:lnTo>
                <a:lnTo>
                  <a:pt x="138" y="594"/>
                </a:lnTo>
                <a:lnTo>
                  <a:pt x="138" y="594"/>
                </a:lnTo>
                <a:lnTo>
                  <a:pt x="141" y="596"/>
                </a:lnTo>
                <a:lnTo>
                  <a:pt x="144" y="597"/>
                </a:lnTo>
                <a:lnTo>
                  <a:pt x="146" y="596"/>
                </a:lnTo>
                <a:lnTo>
                  <a:pt x="146" y="596"/>
                </a:lnTo>
                <a:lnTo>
                  <a:pt x="148" y="596"/>
                </a:lnTo>
                <a:lnTo>
                  <a:pt x="151" y="597"/>
                </a:lnTo>
                <a:lnTo>
                  <a:pt x="154" y="600"/>
                </a:lnTo>
                <a:lnTo>
                  <a:pt x="154" y="600"/>
                </a:lnTo>
                <a:lnTo>
                  <a:pt x="155" y="602"/>
                </a:lnTo>
                <a:lnTo>
                  <a:pt x="158" y="602"/>
                </a:lnTo>
                <a:lnTo>
                  <a:pt x="162" y="600"/>
                </a:lnTo>
                <a:lnTo>
                  <a:pt x="162" y="600"/>
                </a:lnTo>
                <a:lnTo>
                  <a:pt x="166" y="600"/>
                </a:lnTo>
                <a:lnTo>
                  <a:pt x="171" y="602"/>
                </a:lnTo>
                <a:lnTo>
                  <a:pt x="178" y="604"/>
                </a:lnTo>
                <a:lnTo>
                  <a:pt x="178" y="604"/>
                </a:lnTo>
                <a:lnTo>
                  <a:pt x="179" y="606"/>
                </a:lnTo>
                <a:lnTo>
                  <a:pt x="179" y="609"/>
                </a:lnTo>
                <a:lnTo>
                  <a:pt x="179" y="616"/>
                </a:lnTo>
                <a:lnTo>
                  <a:pt x="179" y="616"/>
                </a:lnTo>
                <a:lnTo>
                  <a:pt x="179" y="621"/>
                </a:lnTo>
                <a:lnTo>
                  <a:pt x="179" y="624"/>
                </a:lnTo>
                <a:lnTo>
                  <a:pt x="181" y="627"/>
                </a:lnTo>
                <a:lnTo>
                  <a:pt x="181" y="627"/>
                </a:lnTo>
                <a:lnTo>
                  <a:pt x="183" y="630"/>
                </a:lnTo>
                <a:lnTo>
                  <a:pt x="185" y="633"/>
                </a:lnTo>
                <a:lnTo>
                  <a:pt x="186" y="636"/>
                </a:lnTo>
                <a:lnTo>
                  <a:pt x="188" y="637"/>
                </a:lnTo>
                <a:lnTo>
                  <a:pt x="188" y="637"/>
                </a:lnTo>
                <a:lnTo>
                  <a:pt x="191" y="639"/>
                </a:lnTo>
                <a:lnTo>
                  <a:pt x="193" y="641"/>
                </a:lnTo>
                <a:lnTo>
                  <a:pt x="195" y="644"/>
                </a:lnTo>
                <a:lnTo>
                  <a:pt x="198" y="646"/>
                </a:lnTo>
                <a:lnTo>
                  <a:pt x="198" y="646"/>
                </a:lnTo>
                <a:lnTo>
                  <a:pt x="203" y="648"/>
                </a:lnTo>
                <a:lnTo>
                  <a:pt x="205" y="651"/>
                </a:lnTo>
                <a:lnTo>
                  <a:pt x="206" y="654"/>
                </a:lnTo>
                <a:lnTo>
                  <a:pt x="206" y="654"/>
                </a:lnTo>
                <a:lnTo>
                  <a:pt x="206" y="657"/>
                </a:lnTo>
                <a:lnTo>
                  <a:pt x="203" y="658"/>
                </a:lnTo>
                <a:lnTo>
                  <a:pt x="198" y="661"/>
                </a:lnTo>
                <a:lnTo>
                  <a:pt x="198" y="661"/>
                </a:lnTo>
                <a:lnTo>
                  <a:pt x="195" y="661"/>
                </a:lnTo>
                <a:lnTo>
                  <a:pt x="192" y="660"/>
                </a:lnTo>
                <a:lnTo>
                  <a:pt x="189" y="660"/>
                </a:lnTo>
                <a:lnTo>
                  <a:pt x="186" y="660"/>
                </a:lnTo>
                <a:lnTo>
                  <a:pt x="186" y="660"/>
                </a:lnTo>
                <a:lnTo>
                  <a:pt x="186" y="663"/>
                </a:lnTo>
                <a:lnTo>
                  <a:pt x="186" y="666"/>
                </a:lnTo>
                <a:lnTo>
                  <a:pt x="189" y="674"/>
                </a:lnTo>
                <a:lnTo>
                  <a:pt x="189" y="674"/>
                </a:lnTo>
                <a:lnTo>
                  <a:pt x="192" y="681"/>
                </a:lnTo>
                <a:lnTo>
                  <a:pt x="193" y="683"/>
                </a:lnTo>
                <a:lnTo>
                  <a:pt x="196" y="683"/>
                </a:lnTo>
                <a:lnTo>
                  <a:pt x="196" y="683"/>
                </a:lnTo>
                <a:lnTo>
                  <a:pt x="198" y="683"/>
                </a:lnTo>
                <a:lnTo>
                  <a:pt x="201" y="681"/>
                </a:lnTo>
                <a:lnTo>
                  <a:pt x="203" y="680"/>
                </a:lnTo>
                <a:lnTo>
                  <a:pt x="203" y="680"/>
                </a:lnTo>
                <a:lnTo>
                  <a:pt x="206" y="678"/>
                </a:lnTo>
                <a:lnTo>
                  <a:pt x="209" y="678"/>
                </a:lnTo>
                <a:lnTo>
                  <a:pt x="215" y="678"/>
                </a:lnTo>
                <a:lnTo>
                  <a:pt x="215" y="678"/>
                </a:lnTo>
                <a:lnTo>
                  <a:pt x="220" y="678"/>
                </a:lnTo>
                <a:lnTo>
                  <a:pt x="225" y="678"/>
                </a:lnTo>
                <a:lnTo>
                  <a:pt x="228" y="680"/>
                </a:lnTo>
                <a:lnTo>
                  <a:pt x="228" y="680"/>
                </a:lnTo>
                <a:lnTo>
                  <a:pt x="229" y="687"/>
                </a:lnTo>
                <a:lnTo>
                  <a:pt x="230" y="690"/>
                </a:lnTo>
                <a:lnTo>
                  <a:pt x="229" y="693"/>
                </a:lnTo>
                <a:lnTo>
                  <a:pt x="229" y="693"/>
                </a:lnTo>
                <a:lnTo>
                  <a:pt x="229" y="694"/>
                </a:lnTo>
                <a:lnTo>
                  <a:pt x="230" y="697"/>
                </a:lnTo>
                <a:lnTo>
                  <a:pt x="233" y="701"/>
                </a:lnTo>
                <a:lnTo>
                  <a:pt x="233" y="701"/>
                </a:lnTo>
                <a:lnTo>
                  <a:pt x="235" y="703"/>
                </a:lnTo>
                <a:lnTo>
                  <a:pt x="239" y="704"/>
                </a:lnTo>
                <a:lnTo>
                  <a:pt x="245" y="704"/>
                </a:lnTo>
                <a:lnTo>
                  <a:pt x="245" y="704"/>
                </a:lnTo>
                <a:lnTo>
                  <a:pt x="250" y="710"/>
                </a:lnTo>
                <a:lnTo>
                  <a:pt x="252" y="714"/>
                </a:lnTo>
                <a:lnTo>
                  <a:pt x="252" y="717"/>
                </a:lnTo>
                <a:lnTo>
                  <a:pt x="252" y="717"/>
                </a:lnTo>
                <a:lnTo>
                  <a:pt x="252" y="718"/>
                </a:lnTo>
                <a:lnTo>
                  <a:pt x="253" y="720"/>
                </a:lnTo>
                <a:lnTo>
                  <a:pt x="257" y="720"/>
                </a:lnTo>
                <a:lnTo>
                  <a:pt x="257" y="720"/>
                </a:lnTo>
                <a:lnTo>
                  <a:pt x="260" y="720"/>
                </a:lnTo>
                <a:lnTo>
                  <a:pt x="262" y="721"/>
                </a:lnTo>
                <a:lnTo>
                  <a:pt x="266" y="724"/>
                </a:lnTo>
                <a:lnTo>
                  <a:pt x="266" y="724"/>
                </a:lnTo>
                <a:lnTo>
                  <a:pt x="270" y="724"/>
                </a:lnTo>
                <a:lnTo>
                  <a:pt x="275" y="722"/>
                </a:lnTo>
                <a:lnTo>
                  <a:pt x="275" y="722"/>
                </a:lnTo>
                <a:lnTo>
                  <a:pt x="279" y="721"/>
                </a:lnTo>
                <a:lnTo>
                  <a:pt x="282" y="721"/>
                </a:lnTo>
                <a:lnTo>
                  <a:pt x="283" y="722"/>
                </a:lnTo>
                <a:lnTo>
                  <a:pt x="283" y="722"/>
                </a:lnTo>
                <a:lnTo>
                  <a:pt x="287" y="727"/>
                </a:lnTo>
                <a:lnTo>
                  <a:pt x="290" y="731"/>
                </a:lnTo>
                <a:lnTo>
                  <a:pt x="290" y="731"/>
                </a:lnTo>
                <a:lnTo>
                  <a:pt x="292" y="731"/>
                </a:lnTo>
                <a:lnTo>
                  <a:pt x="294" y="731"/>
                </a:lnTo>
                <a:lnTo>
                  <a:pt x="299" y="731"/>
                </a:lnTo>
                <a:lnTo>
                  <a:pt x="303" y="732"/>
                </a:lnTo>
                <a:lnTo>
                  <a:pt x="303" y="732"/>
                </a:lnTo>
                <a:lnTo>
                  <a:pt x="310" y="734"/>
                </a:lnTo>
                <a:lnTo>
                  <a:pt x="313" y="735"/>
                </a:lnTo>
                <a:lnTo>
                  <a:pt x="317" y="737"/>
                </a:lnTo>
                <a:lnTo>
                  <a:pt x="317" y="737"/>
                </a:lnTo>
                <a:lnTo>
                  <a:pt x="323" y="740"/>
                </a:lnTo>
                <a:lnTo>
                  <a:pt x="324" y="740"/>
                </a:lnTo>
                <a:lnTo>
                  <a:pt x="326" y="742"/>
                </a:lnTo>
                <a:lnTo>
                  <a:pt x="326" y="742"/>
                </a:lnTo>
                <a:lnTo>
                  <a:pt x="326" y="744"/>
                </a:lnTo>
                <a:lnTo>
                  <a:pt x="324" y="745"/>
                </a:lnTo>
                <a:lnTo>
                  <a:pt x="321" y="748"/>
                </a:lnTo>
                <a:lnTo>
                  <a:pt x="321" y="748"/>
                </a:lnTo>
                <a:lnTo>
                  <a:pt x="323" y="751"/>
                </a:lnTo>
                <a:lnTo>
                  <a:pt x="324" y="752"/>
                </a:lnTo>
                <a:lnTo>
                  <a:pt x="326" y="754"/>
                </a:lnTo>
                <a:lnTo>
                  <a:pt x="326" y="754"/>
                </a:lnTo>
                <a:lnTo>
                  <a:pt x="324" y="755"/>
                </a:lnTo>
                <a:lnTo>
                  <a:pt x="323" y="755"/>
                </a:lnTo>
                <a:lnTo>
                  <a:pt x="320" y="757"/>
                </a:lnTo>
                <a:lnTo>
                  <a:pt x="320" y="757"/>
                </a:lnTo>
                <a:lnTo>
                  <a:pt x="320" y="757"/>
                </a:lnTo>
                <a:lnTo>
                  <a:pt x="320" y="758"/>
                </a:lnTo>
                <a:lnTo>
                  <a:pt x="320" y="761"/>
                </a:lnTo>
                <a:lnTo>
                  <a:pt x="323" y="764"/>
                </a:lnTo>
                <a:lnTo>
                  <a:pt x="323" y="764"/>
                </a:lnTo>
                <a:lnTo>
                  <a:pt x="321" y="768"/>
                </a:lnTo>
                <a:lnTo>
                  <a:pt x="320" y="772"/>
                </a:lnTo>
                <a:lnTo>
                  <a:pt x="320" y="772"/>
                </a:lnTo>
                <a:lnTo>
                  <a:pt x="319" y="774"/>
                </a:lnTo>
                <a:lnTo>
                  <a:pt x="314" y="774"/>
                </a:lnTo>
                <a:lnTo>
                  <a:pt x="307" y="772"/>
                </a:lnTo>
                <a:lnTo>
                  <a:pt x="307" y="772"/>
                </a:lnTo>
                <a:lnTo>
                  <a:pt x="304" y="774"/>
                </a:lnTo>
                <a:lnTo>
                  <a:pt x="300" y="776"/>
                </a:lnTo>
                <a:lnTo>
                  <a:pt x="297" y="779"/>
                </a:lnTo>
                <a:lnTo>
                  <a:pt x="294" y="781"/>
                </a:lnTo>
                <a:lnTo>
                  <a:pt x="294" y="781"/>
                </a:lnTo>
                <a:lnTo>
                  <a:pt x="293" y="782"/>
                </a:lnTo>
                <a:lnTo>
                  <a:pt x="293" y="784"/>
                </a:lnTo>
                <a:lnTo>
                  <a:pt x="294" y="789"/>
                </a:lnTo>
                <a:lnTo>
                  <a:pt x="294" y="789"/>
                </a:lnTo>
                <a:lnTo>
                  <a:pt x="304" y="788"/>
                </a:lnTo>
                <a:lnTo>
                  <a:pt x="309" y="788"/>
                </a:lnTo>
                <a:lnTo>
                  <a:pt x="310" y="788"/>
                </a:lnTo>
                <a:lnTo>
                  <a:pt x="310" y="788"/>
                </a:lnTo>
                <a:lnTo>
                  <a:pt x="310" y="789"/>
                </a:lnTo>
                <a:lnTo>
                  <a:pt x="309" y="791"/>
                </a:lnTo>
                <a:lnTo>
                  <a:pt x="303" y="795"/>
                </a:lnTo>
                <a:lnTo>
                  <a:pt x="290" y="799"/>
                </a:lnTo>
                <a:lnTo>
                  <a:pt x="290" y="799"/>
                </a:lnTo>
                <a:lnTo>
                  <a:pt x="290" y="801"/>
                </a:lnTo>
                <a:lnTo>
                  <a:pt x="290" y="801"/>
                </a:lnTo>
                <a:lnTo>
                  <a:pt x="293" y="804"/>
                </a:lnTo>
                <a:lnTo>
                  <a:pt x="296" y="806"/>
                </a:lnTo>
                <a:lnTo>
                  <a:pt x="297" y="809"/>
                </a:lnTo>
                <a:lnTo>
                  <a:pt x="297" y="809"/>
                </a:lnTo>
                <a:lnTo>
                  <a:pt x="294" y="811"/>
                </a:lnTo>
                <a:lnTo>
                  <a:pt x="292" y="812"/>
                </a:lnTo>
                <a:lnTo>
                  <a:pt x="289" y="815"/>
                </a:lnTo>
                <a:lnTo>
                  <a:pt x="287" y="816"/>
                </a:lnTo>
                <a:lnTo>
                  <a:pt x="287" y="818"/>
                </a:lnTo>
                <a:lnTo>
                  <a:pt x="287" y="818"/>
                </a:lnTo>
                <a:lnTo>
                  <a:pt x="287" y="822"/>
                </a:lnTo>
                <a:lnTo>
                  <a:pt x="286" y="823"/>
                </a:lnTo>
                <a:lnTo>
                  <a:pt x="283" y="825"/>
                </a:lnTo>
                <a:lnTo>
                  <a:pt x="279" y="825"/>
                </a:lnTo>
                <a:lnTo>
                  <a:pt x="279" y="825"/>
                </a:lnTo>
                <a:lnTo>
                  <a:pt x="275" y="825"/>
                </a:lnTo>
                <a:lnTo>
                  <a:pt x="273" y="826"/>
                </a:lnTo>
                <a:lnTo>
                  <a:pt x="273" y="828"/>
                </a:lnTo>
                <a:lnTo>
                  <a:pt x="275" y="829"/>
                </a:lnTo>
                <a:lnTo>
                  <a:pt x="275" y="829"/>
                </a:lnTo>
                <a:lnTo>
                  <a:pt x="276" y="831"/>
                </a:lnTo>
                <a:lnTo>
                  <a:pt x="277" y="833"/>
                </a:lnTo>
                <a:lnTo>
                  <a:pt x="282" y="836"/>
                </a:lnTo>
                <a:lnTo>
                  <a:pt x="287" y="839"/>
                </a:lnTo>
                <a:lnTo>
                  <a:pt x="287" y="839"/>
                </a:lnTo>
                <a:lnTo>
                  <a:pt x="294" y="842"/>
                </a:lnTo>
                <a:lnTo>
                  <a:pt x="303" y="848"/>
                </a:lnTo>
                <a:lnTo>
                  <a:pt x="310" y="853"/>
                </a:lnTo>
                <a:lnTo>
                  <a:pt x="317" y="860"/>
                </a:lnTo>
                <a:lnTo>
                  <a:pt x="317" y="860"/>
                </a:lnTo>
                <a:lnTo>
                  <a:pt x="321" y="863"/>
                </a:lnTo>
                <a:lnTo>
                  <a:pt x="321" y="863"/>
                </a:lnTo>
                <a:lnTo>
                  <a:pt x="327" y="860"/>
                </a:lnTo>
                <a:lnTo>
                  <a:pt x="327" y="860"/>
                </a:lnTo>
                <a:lnTo>
                  <a:pt x="331" y="860"/>
                </a:lnTo>
                <a:lnTo>
                  <a:pt x="337" y="862"/>
                </a:lnTo>
                <a:lnTo>
                  <a:pt x="346" y="866"/>
                </a:lnTo>
                <a:lnTo>
                  <a:pt x="346" y="866"/>
                </a:lnTo>
                <a:lnTo>
                  <a:pt x="351" y="868"/>
                </a:lnTo>
                <a:lnTo>
                  <a:pt x="360" y="868"/>
                </a:lnTo>
                <a:lnTo>
                  <a:pt x="367" y="868"/>
                </a:lnTo>
                <a:lnTo>
                  <a:pt x="371" y="869"/>
                </a:lnTo>
                <a:lnTo>
                  <a:pt x="371" y="869"/>
                </a:lnTo>
                <a:lnTo>
                  <a:pt x="376" y="873"/>
                </a:lnTo>
                <a:lnTo>
                  <a:pt x="378" y="875"/>
                </a:lnTo>
                <a:lnTo>
                  <a:pt x="381" y="875"/>
                </a:lnTo>
                <a:lnTo>
                  <a:pt x="381" y="875"/>
                </a:lnTo>
                <a:lnTo>
                  <a:pt x="384" y="876"/>
                </a:lnTo>
                <a:lnTo>
                  <a:pt x="387" y="879"/>
                </a:lnTo>
                <a:lnTo>
                  <a:pt x="388" y="880"/>
                </a:lnTo>
                <a:lnTo>
                  <a:pt x="391" y="880"/>
                </a:lnTo>
                <a:lnTo>
                  <a:pt x="391" y="880"/>
                </a:lnTo>
                <a:lnTo>
                  <a:pt x="394" y="879"/>
                </a:lnTo>
                <a:lnTo>
                  <a:pt x="400" y="879"/>
                </a:lnTo>
                <a:lnTo>
                  <a:pt x="407" y="877"/>
                </a:lnTo>
                <a:lnTo>
                  <a:pt x="407" y="877"/>
                </a:lnTo>
                <a:lnTo>
                  <a:pt x="410" y="879"/>
                </a:lnTo>
                <a:lnTo>
                  <a:pt x="413" y="880"/>
                </a:lnTo>
                <a:lnTo>
                  <a:pt x="413" y="880"/>
                </a:lnTo>
                <a:lnTo>
                  <a:pt x="415" y="882"/>
                </a:lnTo>
                <a:lnTo>
                  <a:pt x="415" y="886"/>
                </a:lnTo>
                <a:lnTo>
                  <a:pt x="417" y="889"/>
                </a:lnTo>
                <a:lnTo>
                  <a:pt x="418" y="890"/>
                </a:lnTo>
                <a:lnTo>
                  <a:pt x="418" y="890"/>
                </a:lnTo>
                <a:lnTo>
                  <a:pt x="421" y="890"/>
                </a:lnTo>
                <a:lnTo>
                  <a:pt x="424" y="893"/>
                </a:lnTo>
                <a:lnTo>
                  <a:pt x="428" y="896"/>
                </a:lnTo>
                <a:lnTo>
                  <a:pt x="432" y="897"/>
                </a:lnTo>
                <a:lnTo>
                  <a:pt x="432" y="897"/>
                </a:lnTo>
                <a:lnTo>
                  <a:pt x="437" y="899"/>
                </a:lnTo>
                <a:lnTo>
                  <a:pt x="440" y="902"/>
                </a:lnTo>
                <a:lnTo>
                  <a:pt x="442" y="905"/>
                </a:lnTo>
                <a:lnTo>
                  <a:pt x="445" y="906"/>
                </a:lnTo>
                <a:lnTo>
                  <a:pt x="445" y="906"/>
                </a:lnTo>
                <a:lnTo>
                  <a:pt x="447" y="906"/>
                </a:lnTo>
                <a:lnTo>
                  <a:pt x="450" y="907"/>
                </a:lnTo>
                <a:lnTo>
                  <a:pt x="451" y="907"/>
                </a:lnTo>
                <a:lnTo>
                  <a:pt x="452" y="906"/>
                </a:lnTo>
                <a:lnTo>
                  <a:pt x="452" y="906"/>
                </a:lnTo>
                <a:lnTo>
                  <a:pt x="454" y="905"/>
                </a:lnTo>
                <a:lnTo>
                  <a:pt x="457" y="903"/>
                </a:lnTo>
                <a:lnTo>
                  <a:pt x="461" y="902"/>
                </a:lnTo>
                <a:lnTo>
                  <a:pt x="462" y="899"/>
                </a:lnTo>
                <a:lnTo>
                  <a:pt x="462" y="899"/>
                </a:lnTo>
                <a:lnTo>
                  <a:pt x="450" y="882"/>
                </a:lnTo>
                <a:lnTo>
                  <a:pt x="445" y="875"/>
                </a:lnTo>
                <a:lnTo>
                  <a:pt x="444" y="870"/>
                </a:lnTo>
                <a:lnTo>
                  <a:pt x="444" y="870"/>
                </a:lnTo>
                <a:lnTo>
                  <a:pt x="445" y="865"/>
                </a:lnTo>
                <a:lnTo>
                  <a:pt x="445" y="859"/>
                </a:lnTo>
                <a:lnTo>
                  <a:pt x="444" y="855"/>
                </a:lnTo>
                <a:lnTo>
                  <a:pt x="438" y="849"/>
                </a:lnTo>
                <a:lnTo>
                  <a:pt x="438" y="849"/>
                </a:lnTo>
                <a:lnTo>
                  <a:pt x="435" y="845"/>
                </a:lnTo>
                <a:lnTo>
                  <a:pt x="434" y="842"/>
                </a:lnTo>
                <a:lnTo>
                  <a:pt x="434" y="839"/>
                </a:lnTo>
                <a:lnTo>
                  <a:pt x="435" y="838"/>
                </a:lnTo>
                <a:lnTo>
                  <a:pt x="441" y="832"/>
                </a:lnTo>
                <a:lnTo>
                  <a:pt x="447" y="825"/>
                </a:lnTo>
                <a:lnTo>
                  <a:pt x="447" y="825"/>
                </a:lnTo>
                <a:lnTo>
                  <a:pt x="452" y="821"/>
                </a:lnTo>
                <a:lnTo>
                  <a:pt x="459" y="816"/>
                </a:lnTo>
                <a:lnTo>
                  <a:pt x="467" y="812"/>
                </a:lnTo>
                <a:lnTo>
                  <a:pt x="475" y="808"/>
                </a:lnTo>
                <a:lnTo>
                  <a:pt x="475" y="808"/>
                </a:lnTo>
                <a:lnTo>
                  <a:pt x="469" y="805"/>
                </a:lnTo>
                <a:lnTo>
                  <a:pt x="469" y="805"/>
                </a:lnTo>
                <a:lnTo>
                  <a:pt x="465" y="802"/>
                </a:lnTo>
                <a:lnTo>
                  <a:pt x="464" y="801"/>
                </a:lnTo>
                <a:lnTo>
                  <a:pt x="464" y="799"/>
                </a:lnTo>
                <a:lnTo>
                  <a:pt x="465" y="798"/>
                </a:lnTo>
                <a:lnTo>
                  <a:pt x="465" y="798"/>
                </a:lnTo>
                <a:lnTo>
                  <a:pt x="468" y="796"/>
                </a:lnTo>
                <a:lnTo>
                  <a:pt x="468" y="795"/>
                </a:lnTo>
                <a:lnTo>
                  <a:pt x="464" y="788"/>
                </a:lnTo>
                <a:lnTo>
                  <a:pt x="464" y="788"/>
                </a:lnTo>
                <a:lnTo>
                  <a:pt x="458" y="779"/>
                </a:lnTo>
                <a:lnTo>
                  <a:pt x="455" y="778"/>
                </a:lnTo>
                <a:lnTo>
                  <a:pt x="454" y="776"/>
                </a:lnTo>
                <a:lnTo>
                  <a:pt x="454" y="776"/>
                </a:lnTo>
                <a:lnTo>
                  <a:pt x="448" y="776"/>
                </a:lnTo>
                <a:lnTo>
                  <a:pt x="442" y="776"/>
                </a:lnTo>
                <a:lnTo>
                  <a:pt x="442" y="776"/>
                </a:lnTo>
                <a:lnTo>
                  <a:pt x="440" y="776"/>
                </a:lnTo>
                <a:lnTo>
                  <a:pt x="440" y="775"/>
                </a:lnTo>
                <a:lnTo>
                  <a:pt x="440" y="768"/>
                </a:lnTo>
                <a:lnTo>
                  <a:pt x="440" y="768"/>
                </a:lnTo>
                <a:lnTo>
                  <a:pt x="438" y="765"/>
                </a:lnTo>
                <a:lnTo>
                  <a:pt x="435" y="764"/>
                </a:lnTo>
                <a:lnTo>
                  <a:pt x="432" y="764"/>
                </a:lnTo>
                <a:lnTo>
                  <a:pt x="430" y="762"/>
                </a:lnTo>
                <a:lnTo>
                  <a:pt x="430" y="762"/>
                </a:lnTo>
                <a:lnTo>
                  <a:pt x="430" y="759"/>
                </a:lnTo>
                <a:lnTo>
                  <a:pt x="431" y="757"/>
                </a:lnTo>
                <a:lnTo>
                  <a:pt x="434" y="752"/>
                </a:lnTo>
                <a:lnTo>
                  <a:pt x="434" y="752"/>
                </a:lnTo>
                <a:lnTo>
                  <a:pt x="437" y="751"/>
                </a:lnTo>
                <a:lnTo>
                  <a:pt x="438" y="749"/>
                </a:lnTo>
                <a:lnTo>
                  <a:pt x="440" y="747"/>
                </a:lnTo>
                <a:lnTo>
                  <a:pt x="440" y="747"/>
                </a:lnTo>
                <a:lnTo>
                  <a:pt x="438" y="745"/>
                </a:lnTo>
                <a:lnTo>
                  <a:pt x="435" y="744"/>
                </a:lnTo>
                <a:lnTo>
                  <a:pt x="434" y="742"/>
                </a:lnTo>
                <a:lnTo>
                  <a:pt x="434" y="740"/>
                </a:lnTo>
                <a:lnTo>
                  <a:pt x="434" y="740"/>
                </a:lnTo>
                <a:lnTo>
                  <a:pt x="437" y="737"/>
                </a:lnTo>
                <a:lnTo>
                  <a:pt x="440" y="734"/>
                </a:lnTo>
                <a:lnTo>
                  <a:pt x="442" y="732"/>
                </a:lnTo>
                <a:lnTo>
                  <a:pt x="442" y="730"/>
                </a:lnTo>
                <a:lnTo>
                  <a:pt x="442" y="730"/>
                </a:lnTo>
                <a:lnTo>
                  <a:pt x="444" y="725"/>
                </a:lnTo>
                <a:lnTo>
                  <a:pt x="445" y="724"/>
                </a:lnTo>
                <a:lnTo>
                  <a:pt x="448" y="722"/>
                </a:lnTo>
                <a:lnTo>
                  <a:pt x="452" y="724"/>
                </a:lnTo>
                <a:lnTo>
                  <a:pt x="452" y="724"/>
                </a:lnTo>
                <a:lnTo>
                  <a:pt x="455" y="727"/>
                </a:lnTo>
                <a:lnTo>
                  <a:pt x="458" y="731"/>
                </a:lnTo>
                <a:lnTo>
                  <a:pt x="461" y="734"/>
                </a:lnTo>
                <a:lnTo>
                  <a:pt x="462" y="735"/>
                </a:lnTo>
                <a:lnTo>
                  <a:pt x="465" y="734"/>
                </a:lnTo>
                <a:lnTo>
                  <a:pt x="465" y="734"/>
                </a:lnTo>
                <a:lnTo>
                  <a:pt x="468" y="732"/>
                </a:lnTo>
                <a:lnTo>
                  <a:pt x="468" y="730"/>
                </a:lnTo>
                <a:lnTo>
                  <a:pt x="467" y="724"/>
                </a:lnTo>
                <a:lnTo>
                  <a:pt x="467" y="724"/>
                </a:lnTo>
                <a:lnTo>
                  <a:pt x="465" y="720"/>
                </a:lnTo>
                <a:lnTo>
                  <a:pt x="467" y="717"/>
                </a:lnTo>
                <a:lnTo>
                  <a:pt x="471" y="715"/>
                </a:lnTo>
                <a:lnTo>
                  <a:pt x="471" y="715"/>
                </a:lnTo>
                <a:lnTo>
                  <a:pt x="474" y="714"/>
                </a:lnTo>
                <a:lnTo>
                  <a:pt x="475" y="711"/>
                </a:lnTo>
                <a:lnTo>
                  <a:pt x="477" y="710"/>
                </a:lnTo>
                <a:lnTo>
                  <a:pt x="479" y="708"/>
                </a:lnTo>
                <a:lnTo>
                  <a:pt x="479" y="708"/>
                </a:lnTo>
                <a:lnTo>
                  <a:pt x="484" y="707"/>
                </a:lnTo>
                <a:lnTo>
                  <a:pt x="488" y="705"/>
                </a:lnTo>
                <a:lnTo>
                  <a:pt x="496" y="700"/>
                </a:lnTo>
                <a:lnTo>
                  <a:pt x="496" y="700"/>
                </a:lnTo>
                <a:lnTo>
                  <a:pt x="502" y="697"/>
                </a:lnTo>
                <a:lnTo>
                  <a:pt x="505" y="697"/>
                </a:lnTo>
                <a:lnTo>
                  <a:pt x="508" y="697"/>
                </a:lnTo>
                <a:lnTo>
                  <a:pt x="508" y="697"/>
                </a:lnTo>
                <a:lnTo>
                  <a:pt x="514" y="700"/>
                </a:lnTo>
                <a:lnTo>
                  <a:pt x="515" y="700"/>
                </a:lnTo>
                <a:lnTo>
                  <a:pt x="516" y="697"/>
                </a:lnTo>
                <a:lnTo>
                  <a:pt x="516" y="697"/>
                </a:lnTo>
                <a:lnTo>
                  <a:pt x="519" y="694"/>
                </a:lnTo>
                <a:lnTo>
                  <a:pt x="523" y="694"/>
                </a:lnTo>
                <a:lnTo>
                  <a:pt x="526" y="695"/>
                </a:lnTo>
                <a:lnTo>
                  <a:pt x="528" y="697"/>
                </a:lnTo>
                <a:lnTo>
                  <a:pt x="528" y="697"/>
                </a:lnTo>
                <a:lnTo>
                  <a:pt x="531" y="698"/>
                </a:lnTo>
                <a:lnTo>
                  <a:pt x="536" y="700"/>
                </a:lnTo>
                <a:lnTo>
                  <a:pt x="542" y="701"/>
                </a:lnTo>
                <a:lnTo>
                  <a:pt x="546" y="703"/>
                </a:lnTo>
                <a:lnTo>
                  <a:pt x="546" y="703"/>
                </a:lnTo>
                <a:lnTo>
                  <a:pt x="555" y="708"/>
                </a:lnTo>
                <a:lnTo>
                  <a:pt x="559" y="711"/>
                </a:lnTo>
                <a:lnTo>
                  <a:pt x="560" y="714"/>
                </a:lnTo>
                <a:lnTo>
                  <a:pt x="560" y="714"/>
                </a:lnTo>
                <a:lnTo>
                  <a:pt x="560" y="715"/>
                </a:lnTo>
                <a:lnTo>
                  <a:pt x="562" y="718"/>
                </a:lnTo>
                <a:lnTo>
                  <a:pt x="563" y="718"/>
                </a:lnTo>
                <a:lnTo>
                  <a:pt x="565" y="715"/>
                </a:lnTo>
                <a:lnTo>
                  <a:pt x="565" y="715"/>
                </a:lnTo>
                <a:lnTo>
                  <a:pt x="565" y="714"/>
                </a:lnTo>
                <a:lnTo>
                  <a:pt x="568" y="712"/>
                </a:lnTo>
                <a:lnTo>
                  <a:pt x="573" y="715"/>
                </a:lnTo>
                <a:lnTo>
                  <a:pt x="573" y="715"/>
                </a:lnTo>
                <a:lnTo>
                  <a:pt x="579" y="718"/>
                </a:lnTo>
                <a:lnTo>
                  <a:pt x="583" y="718"/>
                </a:lnTo>
                <a:lnTo>
                  <a:pt x="586" y="717"/>
                </a:lnTo>
                <a:lnTo>
                  <a:pt x="589" y="714"/>
                </a:lnTo>
                <a:lnTo>
                  <a:pt x="589" y="714"/>
                </a:lnTo>
                <a:lnTo>
                  <a:pt x="592" y="712"/>
                </a:lnTo>
                <a:lnTo>
                  <a:pt x="596" y="710"/>
                </a:lnTo>
                <a:lnTo>
                  <a:pt x="600" y="708"/>
                </a:lnTo>
                <a:lnTo>
                  <a:pt x="605" y="710"/>
                </a:lnTo>
                <a:lnTo>
                  <a:pt x="605" y="710"/>
                </a:lnTo>
                <a:lnTo>
                  <a:pt x="609" y="712"/>
                </a:lnTo>
                <a:lnTo>
                  <a:pt x="610" y="712"/>
                </a:lnTo>
                <a:lnTo>
                  <a:pt x="613" y="710"/>
                </a:lnTo>
                <a:lnTo>
                  <a:pt x="613" y="710"/>
                </a:lnTo>
                <a:lnTo>
                  <a:pt x="617" y="708"/>
                </a:lnTo>
                <a:lnTo>
                  <a:pt x="623" y="707"/>
                </a:lnTo>
                <a:lnTo>
                  <a:pt x="627" y="708"/>
                </a:lnTo>
                <a:lnTo>
                  <a:pt x="629" y="711"/>
                </a:lnTo>
                <a:lnTo>
                  <a:pt x="629" y="711"/>
                </a:lnTo>
                <a:lnTo>
                  <a:pt x="632" y="714"/>
                </a:lnTo>
                <a:lnTo>
                  <a:pt x="633" y="715"/>
                </a:lnTo>
                <a:lnTo>
                  <a:pt x="640" y="715"/>
                </a:lnTo>
                <a:lnTo>
                  <a:pt x="640" y="715"/>
                </a:lnTo>
                <a:lnTo>
                  <a:pt x="643" y="717"/>
                </a:lnTo>
                <a:lnTo>
                  <a:pt x="644" y="720"/>
                </a:lnTo>
                <a:lnTo>
                  <a:pt x="646" y="721"/>
                </a:lnTo>
                <a:lnTo>
                  <a:pt x="647" y="721"/>
                </a:lnTo>
                <a:lnTo>
                  <a:pt x="647" y="721"/>
                </a:lnTo>
                <a:lnTo>
                  <a:pt x="649" y="720"/>
                </a:lnTo>
                <a:lnTo>
                  <a:pt x="650" y="717"/>
                </a:lnTo>
                <a:lnTo>
                  <a:pt x="652" y="714"/>
                </a:lnTo>
                <a:lnTo>
                  <a:pt x="653" y="712"/>
                </a:lnTo>
                <a:lnTo>
                  <a:pt x="653" y="712"/>
                </a:lnTo>
                <a:lnTo>
                  <a:pt x="659" y="715"/>
                </a:lnTo>
                <a:lnTo>
                  <a:pt x="661" y="717"/>
                </a:lnTo>
                <a:lnTo>
                  <a:pt x="666" y="718"/>
                </a:lnTo>
                <a:lnTo>
                  <a:pt x="666" y="718"/>
                </a:lnTo>
                <a:lnTo>
                  <a:pt x="670" y="718"/>
                </a:lnTo>
                <a:lnTo>
                  <a:pt x="673" y="717"/>
                </a:lnTo>
                <a:lnTo>
                  <a:pt x="674" y="715"/>
                </a:lnTo>
                <a:lnTo>
                  <a:pt x="676" y="712"/>
                </a:lnTo>
                <a:lnTo>
                  <a:pt x="676" y="712"/>
                </a:lnTo>
                <a:lnTo>
                  <a:pt x="674" y="705"/>
                </a:lnTo>
                <a:lnTo>
                  <a:pt x="673" y="703"/>
                </a:lnTo>
                <a:lnTo>
                  <a:pt x="671" y="701"/>
                </a:lnTo>
                <a:lnTo>
                  <a:pt x="671" y="701"/>
                </a:lnTo>
                <a:lnTo>
                  <a:pt x="666" y="700"/>
                </a:lnTo>
                <a:lnTo>
                  <a:pt x="663" y="698"/>
                </a:lnTo>
                <a:lnTo>
                  <a:pt x="660" y="697"/>
                </a:lnTo>
                <a:lnTo>
                  <a:pt x="660" y="697"/>
                </a:lnTo>
                <a:lnTo>
                  <a:pt x="657" y="697"/>
                </a:lnTo>
                <a:lnTo>
                  <a:pt x="654" y="694"/>
                </a:lnTo>
                <a:lnTo>
                  <a:pt x="654" y="691"/>
                </a:lnTo>
                <a:lnTo>
                  <a:pt x="656" y="688"/>
                </a:lnTo>
                <a:lnTo>
                  <a:pt x="656" y="688"/>
                </a:lnTo>
                <a:lnTo>
                  <a:pt x="663" y="685"/>
                </a:lnTo>
                <a:lnTo>
                  <a:pt x="666" y="683"/>
                </a:lnTo>
                <a:lnTo>
                  <a:pt x="666" y="680"/>
                </a:lnTo>
                <a:lnTo>
                  <a:pt x="666" y="680"/>
                </a:lnTo>
                <a:lnTo>
                  <a:pt x="664" y="677"/>
                </a:lnTo>
                <a:lnTo>
                  <a:pt x="664" y="674"/>
                </a:lnTo>
                <a:lnTo>
                  <a:pt x="666" y="671"/>
                </a:lnTo>
                <a:lnTo>
                  <a:pt x="669" y="668"/>
                </a:lnTo>
                <a:lnTo>
                  <a:pt x="669" y="668"/>
                </a:lnTo>
                <a:lnTo>
                  <a:pt x="680" y="668"/>
                </a:lnTo>
                <a:lnTo>
                  <a:pt x="684" y="667"/>
                </a:lnTo>
                <a:lnTo>
                  <a:pt x="686" y="666"/>
                </a:lnTo>
                <a:lnTo>
                  <a:pt x="686" y="666"/>
                </a:lnTo>
                <a:lnTo>
                  <a:pt x="683" y="664"/>
                </a:lnTo>
                <a:lnTo>
                  <a:pt x="679" y="663"/>
                </a:lnTo>
                <a:lnTo>
                  <a:pt x="674" y="661"/>
                </a:lnTo>
                <a:lnTo>
                  <a:pt x="671" y="658"/>
                </a:lnTo>
                <a:lnTo>
                  <a:pt x="671" y="658"/>
                </a:lnTo>
                <a:lnTo>
                  <a:pt x="670" y="656"/>
                </a:lnTo>
                <a:lnTo>
                  <a:pt x="669" y="651"/>
                </a:lnTo>
                <a:lnTo>
                  <a:pt x="670" y="647"/>
                </a:lnTo>
                <a:lnTo>
                  <a:pt x="670" y="646"/>
                </a:lnTo>
                <a:lnTo>
                  <a:pt x="670" y="646"/>
                </a:lnTo>
                <a:lnTo>
                  <a:pt x="673" y="646"/>
                </a:lnTo>
                <a:lnTo>
                  <a:pt x="677" y="646"/>
                </a:lnTo>
                <a:lnTo>
                  <a:pt x="680" y="646"/>
                </a:lnTo>
                <a:lnTo>
                  <a:pt x="684" y="644"/>
                </a:lnTo>
                <a:lnTo>
                  <a:pt x="684" y="644"/>
                </a:lnTo>
                <a:lnTo>
                  <a:pt x="688" y="644"/>
                </a:lnTo>
                <a:lnTo>
                  <a:pt x="693" y="644"/>
                </a:lnTo>
                <a:lnTo>
                  <a:pt x="698" y="644"/>
                </a:lnTo>
                <a:lnTo>
                  <a:pt x="703" y="643"/>
                </a:lnTo>
                <a:lnTo>
                  <a:pt x="703" y="643"/>
                </a:lnTo>
                <a:lnTo>
                  <a:pt x="708" y="640"/>
                </a:lnTo>
                <a:lnTo>
                  <a:pt x="716" y="639"/>
                </a:lnTo>
                <a:lnTo>
                  <a:pt x="727" y="637"/>
                </a:lnTo>
                <a:lnTo>
                  <a:pt x="727" y="637"/>
                </a:lnTo>
                <a:lnTo>
                  <a:pt x="733" y="637"/>
                </a:lnTo>
                <a:lnTo>
                  <a:pt x="735" y="636"/>
                </a:lnTo>
                <a:lnTo>
                  <a:pt x="744" y="633"/>
                </a:lnTo>
                <a:lnTo>
                  <a:pt x="744" y="633"/>
                </a:lnTo>
                <a:lnTo>
                  <a:pt x="755" y="631"/>
                </a:lnTo>
                <a:lnTo>
                  <a:pt x="767" y="629"/>
                </a:lnTo>
                <a:lnTo>
                  <a:pt x="767" y="629"/>
                </a:lnTo>
                <a:lnTo>
                  <a:pt x="780" y="626"/>
                </a:lnTo>
                <a:lnTo>
                  <a:pt x="787" y="623"/>
                </a:lnTo>
                <a:lnTo>
                  <a:pt x="789" y="621"/>
                </a:lnTo>
                <a:lnTo>
                  <a:pt x="789" y="620"/>
                </a:lnTo>
                <a:lnTo>
                  <a:pt x="789" y="620"/>
                </a:lnTo>
                <a:lnTo>
                  <a:pt x="792" y="619"/>
                </a:lnTo>
                <a:lnTo>
                  <a:pt x="799" y="616"/>
                </a:lnTo>
                <a:lnTo>
                  <a:pt x="805" y="616"/>
                </a:lnTo>
                <a:lnTo>
                  <a:pt x="809" y="616"/>
                </a:lnTo>
                <a:lnTo>
                  <a:pt x="809" y="616"/>
                </a:lnTo>
                <a:lnTo>
                  <a:pt x="817" y="619"/>
                </a:lnTo>
                <a:lnTo>
                  <a:pt x="819" y="619"/>
                </a:lnTo>
                <a:lnTo>
                  <a:pt x="822" y="617"/>
                </a:lnTo>
                <a:lnTo>
                  <a:pt x="822" y="617"/>
                </a:lnTo>
                <a:lnTo>
                  <a:pt x="825" y="617"/>
                </a:lnTo>
                <a:lnTo>
                  <a:pt x="829" y="619"/>
                </a:lnTo>
                <a:lnTo>
                  <a:pt x="832" y="621"/>
                </a:lnTo>
                <a:lnTo>
                  <a:pt x="832" y="624"/>
                </a:lnTo>
                <a:lnTo>
                  <a:pt x="832" y="624"/>
                </a:lnTo>
                <a:lnTo>
                  <a:pt x="832" y="627"/>
                </a:lnTo>
                <a:lnTo>
                  <a:pt x="834" y="630"/>
                </a:lnTo>
                <a:lnTo>
                  <a:pt x="835" y="633"/>
                </a:lnTo>
                <a:lnTo>
                  <a:pt x="835" y="636"/>
                </a:lnTo>
                <a:lnTo>
                  <a:pt x="835" y="636"/>
                </a:lnTo>
                <a:lnTo>
                  <a:pt x="834" y="639"/>
                </a:lnTo>
                <a:lnTo>
                  <a:pt x="834" y="640"/>
                </a:lnTo>
                <a:lnTo>
                  <a:pt x="834" y="643"/>
                </a:lnTo>
                <a:lnTo>
                  <a:pt x="834" y="643"/>
                </a:lnTo>
                <a:lnTo>
                  <a:pt x="836" y="643"/>
                </a:lnTo>
                <a:lnTo>
                  <a:pt x="841" y="643"/>
                </a:lnTo>
                <a:lnTo>
                  <a:pt x="845" y="641"/>
                </a:lnTo>
                <a:lnTo>
                  <a:pt x="848" y="640"/>
                </a:lnTo>
                <a:lnTo>
                  <a:pt x="848" y="640"/>
                </a:lnTo>
                <a:lnTo>
                  <a:pt x="851" y="639"/>
                </a:lnTo>
                <a:lnTo>
                  <a:pt x="852" y="640"/>
                </a:lnTo>
                <a:lnTo>
                  <a:pt x="854" y="641"/>
                </a:lnTo>
                <a:lnTo>
                  <a:pt x="855" y="644"/>
                </a:lnTo>
                <a:lnTo>
                  <a:pt x="855" y="644"/>
                </a:lnTo>
                <a:lnTo>
                  <a:pt x="855" y="646"/>
                </a:lnTo>
                <a:lnTo>
                  <a:pt x="856" y="647"/>
                </a:lnTo>
                <a:lnTo>
                  <a:pt x="858" y="646"/>
                </a:lnTo>
                <a:lnTo>
                  <a:pt x="859" y="644"/>
                </a:lnTo>
                <a:lnTo>
                  <a:pt x="859" y="644"/>
                </a:lnTo>
                <a:lnTo>
                  <a:pt x="859" y="643"/>
                </a:lnTo>
                <a:lnTo>
                  <a:pt x="862" y="643"/>
                </a:lnTo>
                <a:lnTo>
                  <a:pt x="866" y="646"/>
                </a:lnTo>
                <a:lnTo>
                  <a:pt x="866" y="646"/>
                </a:lnTo>
                <a:lnTo>
                  <a:pt x="869" y="647"/>
                </a:lnTo>
                <a:lnTo>
                  <a:pt x="872" y="646"/>
                </a:lnTo>
                <a:lnTo>
                  <a:pt x="873" y="646"/>
                </a:lnTo>
                <a:lnTo>
                  <a:pt x="875" y="647"/>
                </a:lnTo>
                <a:lnTo>
                  <a:pt x="875" y="647"/>
                </a:lnTo>
                <a:lnTo>
                  <a:pt x="873" y="650"/>
                </a:lnTo>
                <a:lnTo>
                  <a:pt x="871" y="651"/>
                </a:lnTo>
                <a:lnTo>
                  <a:pt x="868" y="654"/>
                </a:lnTo>
                <a:lnTo>
                  <a:pt x="868" y="656"/>
                </a:lnTo>
                <a:lnTo>
                  <a:pt x="869" y="657"/>
                </a:lnTo>
                <a:lnTo>
                  <a:pt x="869" y="657"/>
                </a:lnTo>
                <a:lnTo>
                  <a:pt x="871" y="658"/>
                </a:lnTo>
                <a:lnTo>
                  <a:pt x="872" y="658"/>
                </a:lnTo>
                <a:lnTo>
                  <a:pt x="875" y="657"/>
                </a:lnTo>
                <a:lnTo>
                  <a:pt x="878" y="654"/>
                </a:lnTo>
                <a:lnTo>
                  <a:pt x="882" y="654"/>
                </a:lnTo>
                <a:lnTo>
                  <a:pt x="882" y="654"/>
                </a:lnTo>
                <a:lnTo>
                  <a:pt x="886" y="654"/>
                </a:lnTo>
                <a:lnTo>
                  <a:pt x="890" y="651"/>
                </a:lnTo>
                <a:lnTo>
                  <a:pt x="895" y="648"/>
                </a:lnTo>
                <a:lnTo>
                  <a:pt x="899" y="647"/>
                </a:lnTo>
                <a:lnTo>
                  <a:pt x="899" y="647"/>
                </a:lnTo>
                <a:lnTo>
                  <a:pt x="903" y="646"/>
                </a:lnTo>
                <a:lnTo>
                  <a:pt x="906" y="644"/>
                </a:lnTo>
                <a:lnTo>
                  <a:pt x="913" y="639"/>
                </a:lnTo>
                <a:lnTo>
                  <a:pt x="913" y="639"/>
                </a:lnTo>
                <a:lnTo>
                  <a:pt x="918" y="639"/>
                </a:lnTo>
                <a:lnTo>
                  <a:pt x="922" y="637"/>
                </a:lnTo>
                <a:lnTo>
                  <a:pt x="925" y="639"/>
                </a:lnTo>
                <a:lnTo>
                  <a:pt x="925" y="639"/>
                </a:lnTo>
                <a:lnTo>
                  <a:pt x="925" y="640"/>
                </a:lnTo>
                <a:lnTo>
                  <a:pt x="925" y="640"/>
                </a:lnTo>
                <a:lnTo>
                  <a:pt x="922" y="643"/>
                </a:lnTo>
                <a:lnTo>
                  <a:pt x="922" y="646"/>
                </a:lnTo>
                <a:lnTo>
                  <a:pt x="923" y="648"/>
                </a:lnTo>
                <a:lnTo>
                  <a:pt x="929" y="653"/>
                </a:lnTo>
                <a:lnTo>
                  <a:pt x="929" y="653"/>
                </a:lnTo>
                <a:lnTo>
                  <a:pt x="933" y="654"/>
                </a:lnTo>
                <a:lnTo>
                  <a:pt x="937" y="658"/>
                </a:lnTo>
                <a:lnTo>
                  <a:pt x="945" y="667"/>
                </a:lnTo>
                <a:lnTo>
                  <a:pt x="959" y="687"/>
                </a:lnTo>
                <a:lnTo>
                  <a:pt x="959" y="687"/>
                </a:lnTo>
                <a:lnTo>
                  <a:pt x="963" y="695"/>
                </a:lnTo>
                <a:lnTo>
                  <a:pt x="967" y="705"/>
                </a:lnTo>
                <a:lnTo>
                  <a:pt x="972" y="712"/>
                </a:lnTo>
                <a:lnTo>
                  <a:pt x="973" y="715"/>
                </a:lnTo>
                <a:lnTo>
                  <a:pt x="974" y="715"/>
                </a:lnTo>
                <a:lnTo>
                  <a:pt x="974" y="715"/>
                </a:lnTo>
                <a:lnTo>
                  <a:pt x="977" y="714"/>
                </a:lnTo>
                <a:lnTo>
                  <a:pt x="979" y="711"/>
                </a:lnTo>
                <a:lnTo>
                  <a:pt x="982" y="708"/>
                </a:lnTo>
                <a:lnTo>
                  <a:pt x="984" y="705"/>
                </a:lnTo>
                <a:lnTo>
                  <a:pt x="984" y="705"/>
                </a:lnTo>
                <a:lnTo>
                  <a:pt x="987" y="707"/>
                </a:lnTo>
                <a:lnTo>
                  <a:pt x="990" y="710"/>
                </a:lnTo>
                <a:lnTo>
                  <a:pt x="993" y="712"/>
                </a:lnTo>
                <a:lnTo>
                  <a:pt x="997" y="714"/>
                </a:lnTo>
                <a:lnTo>
                  <a:pt x="997" y="714"/>
                </a:lnTo>
                <a:lnTo>
                  <a:pt x="1004" y="717"/>
                </a:lnTo>
                <a:lnTo>
                  <a:pt x="1009" y="717"/>
                </a:lnTo>
                <a:lnTo>
                  <a:pt x="1013" y="717"/>
                </a:lnTo>
                <a:lnTo>
                  <a:pt x="1013" y="717"/>
                </a:lnTo>
                <a:lnTo>
                  <a:pt x="1020" y="714"/>
                </a:lnTo>
                <a:lnTo>
                  <a:pt x="1026" y="712"/>
                </a:lnTo>
                <a:lnTo>
                  <a:pt x="1028" y="712"/>
                </a:lnTo>
                <a:lnTo>
                  <a:pt x="1028" y="712"/>
                </a:lnTo>
                <a:lnTo>
                  <a:pt x="1034" y="715"/>
                </a:lnTo>
                <a:lnTo>
                  <a:pt x="1036" y="717"/>
                </a:lnTo>
                <a:lnTo>
                  <a:pt x="1038" y="721"/>
                </a:lnTo>
                <a:lnTo>
                  <a:pt x="1038" y="721"/>
                </a:lnTo>
                <a:lnTo>
                  <a:pt x="1041" y="725"/>
                </a:lnTo>
                <a:lnTo>
                  <a:pt x="1044" y="728"/>
                </a:lnTo>
                <a:lnTo>
                  <a:pt x="1046" y="728"/>
                </a:lnTo>
                <a:lnTo>
                  <a:pt x="1048" y="730"/>
                </a:lnTo>
                <a:lnTo>
                  <a:pt x="1048" y="730"/>
                </a:lnTo>
                <a:lnTo>
                  <a:pt x="1050" y="730"/>
                </a:lnTo>
                <a:lnTo>
                  <a:pt x="1051" y="731"/>
                </a:lnTo>
                <a:lnTo>
                  <a:pt x="1053" y="735"/>
                </a:lnTo>
                <a:lnTo>
                  <a:pt x="1053" y="735"/>
                </a:lnTo>
                <a:lnTo>
                  <a:pt x="1053" y="737"/>
                </a:lnTo>
                <a:lnTo>
                  <a:pt x="1056" y="740"/>
                </a:lnTo>
                <a:lnTo>
                  <a:pt x="1057" y="741"/>
                </a:lnTo>
                <a:lnTo>
                  <a:pt x="1060" y="742"/>
                </a:lnTo>
                <a:lnTo>
                  <a:pt x="1060" y="742"/>
                </a:lnTo>
                <a:lnTo>
                  <a:pt x="1067" y="741"/>
                </a:lnTo>
                <a:lnTo>
                  <a:pt x="1073" y="740"/>
                </a:lnTo>
                <a:lnTo>
                  <a:pt x="1073" y="740"/>
                </a:lnTo>
                <a:lnTo>
                  <a:pt x="1077" y="738"/>
                </a:lnTo>
                <a:lnTo>
                  <a:pt x="1078" y="738"/>
                </a:lnTo>
                <a:lnTo>
                  <a:pt x="1078" y="740"/>
                </a:lnTo>
                <a:lnTo>
                  <a:pt x="1078" y="740"/>
                </a:lnTo>
                <a:lnTo>
                  <a:pt x="1081" y="745"/>
                </a:lnTo>
                <a:lnTo>
                  <a:pt x="1084" y="748"/>
                </a:lnTo>
                <a:lnTo>
                  <a:pt x="1087" y="748"/>
                </a:lnTo>
                <a:lnTo>
                  <a:pt x="1087" y="748"/>
                </a:lnTo>
                <a:lnTo>
                  <a:pt x="1091" y="749"/>
                </a:lnTo>
                <a:lnTo>
                  <a:pt x="1094" y="749"/>
                </a:lnTo>
                <a:lnTo>
                  <a:pt x="1095" y="748"/>
                </a:lnTo>
                <a:lnTo>
                  <a:pt x="1095" y="748"/>
                </a:lnTo>
                <a:lnTo>
                  <a:pt x="1097" y="747"/>
                </a:lnTo>
                <a:lnTo>
                  <a:pt x="1100" y="745"/>
                </a:lnTo>
                <a:lnTo>
                  <a:pt x="1107" y="744"/>
                </a:lnTo>
                <a:lnTo>
                  <a:pt x="1107" y="744"/>
                </a:lnTo>
                <a:lnTo>
                  <a:pt x="1114" y="742"/>
                </a:lnTo>
                <a:lnTo>
                  <a:pt x="1118" y="741"/>
                </a:lnTo>
                <a:lnTo>
                  <a:pt x="1121" y="738"/>
                </a:lnTo>
                <a:lnTo>
                  <a:pt x="1121" y="738"/>
                </a:lnTo>
                <a:lnTo>
                  <a:pt x="1124" y="735"/>
                </a:lnTo>
                <a:lnTo>
                  <a:pt x="1127" y="734"/>
                </a:lnTo>
                <a:lnTo>
                  <a:pt x="1131" y="732"/>
                </a:lnTo>
                <a:lnTo>
                  <a:pt x="1134" y="731"/>
                </a:lnTo>
                <a:lnTo>
                  <a:pt x="1134" y="731"/>
                </a:lnTo>
                <a:lnTo>
                  <a:pt x="1138" y="727"/>
                </a:lnTo>
                <a:lnTo>
                  <a:pt x="1142" y="725"/>
                </a:lnTo>
                <a:lnTo>
                  <a:pt x="1144" y="724"/>
                </a:lnTo>
                <a:lnTo>
                  <a:pt x="1144" y="724"/>
                </a:lnTo>
                <a:lnTo>
                  <a:pt x="1145" y="721"/>
                </a:lnTo>
                <a:lnTo>
                  <a:pt x="1149" y="721"/>
                </a:lnTo>
                <a:lnTo>
                  <a:pt x="1152" y="720"/>
                </a:lnTo>
                <a:lnTo>
                  <a:pt x="1155" y="718"/>
                </a:lnTo>
                <a:lnTo>
                  <a:pt x="1155" y="718"/>
                </a:lnTo>
                <a:lnTo>
                  <a:pt x="1157" y="717"/>
                </a:lnTo>
                <a:lnTo>
                  <a:pt x="1159" y="717"/>
                </a:lnTo>
                <a:lnTo>
                  <a:pt x="1166" y="717"/>
                </a:lnTo>
                <a:lnTo>
                  <a:pt x="1166" y="717"/>
                </a:lnTo>
                <a:lnTo>
                  <a:pt x="1178" y="720"/>
                </a:lnTo>
                <a:lnTo>
                  <a:pt x="1188" y="721"/>
                </a:lnTo>
                <a:lnTo>
                  <a:pt x="1188" y="721"/>
                </a:lnTo>
                <a:lnTo>
                  <a:pt x="1189" y="721"/>
                </a:lnTo>
                <a:lnTo>
                  <a:pt x="1191" y="725"/>
                </a:lnTo>
                <a:lnTo>
                  <a:pt x="1192" y="728"/>
                </a:lnTo>
                <a:lnTo>
                  <a:pt x="1194" y="730"/>
                </a:lnTo>
                <a:lnTo>
                  <a:pt x="1194" y="730"/>
                </a:lnTo>
                <a:lnTo>
                  <a:pt x="1201" y="732"/>
                </a:lnTo>
                <a:lnTo>
                  <a:pt x="1203" y="735"/>
                </a:lnTo>
                <a:lnTo>
                  <a:pt x="1206" y="735"/>
                </a:lnTo>
                <a:lnTo>
                  <a:pt x="1206" y="735"/>
                </a:lnTo>
                <a:lnTo>
                  <a:pt x="1212" y="732"/>
                </a:lnTo>
                <a:lnTo>
                  <a:pt x="1216" y="732"/>
                </a:lnTo>
                <a:lnTo>
                  <a:pt x="1219" y="734"/>
                </a:lnTo>
                <a:lnTo>
                  <a:pt x="1219" y="734"/>
                </a:lnTo>
                <a:lnTo>
                  <a:pt x="1226" y="738"/>
                </a:lnTo>
                <a:lnTo>
                  <a:pt x="1229" y="738"/>
                </a:lnTo>
                <a:lnTo>
                  <a:pt x="1230" y="737"/>
                </a:lnTo>
                <a:lnTo>
                  <a:pt x="1230" y="737"/>
                </a:lnTo>
                <a:lnTo>
                  <a:pt x="1233" y="735"/>
                </a:lnTo>
                <a:lnTo>
                  <a:pt x="1238" y="734"/>
                </a:lnTo>
                <a:lnTo>
                  <a:pt x="1242" y="732"/>
                </a:lnTo>
                <a:lnTo>
                  <a:pt x="1245" y="731"/>
                </a:lnTo>
                <a:lnTo>
                  <a:pt x="1245" y="731"/>
                </a:lnTo>
                <a:lnTo>
                  <a:pt x="1246" y="725"/>
                </a:lnTo>
                <a:lnTo>
                  <a:pt x="1246" y="722"/>
                </a:lnTo>
                <a:lnTo>
                  <a:pt x="1245" y="721"/>
                </a:lnTo>
                <a:lnTo>
                  <a:pt x="1245" y="721"/>
                </a:lnTo>
                <a:lnTo>
                  <a:pt x="1240" y="715"/>
                </a:lnTo>
                <a:lnTo>
                  <a:pt x="1239" y="708"/>
                </a:lnTo>
                <a:lnTo>
                  <a:pt x="1239" y="708"/>
                </a:lnTo>
                <a:lnTo>
                  <a:pt x="1239" y="705"/>
                </a:lnTo>
                <a:lnTo>
                  <a:pt x="1242" y="704"/>
                </a:lnTo>
                <a:lnTo>
                  <a:pt x="1243" y="701"/>
                </a:lnTo>
                <a:lnTo>
                  <a:pt x="1246" y="700"/>
                </a:lnTo>
                <a:lnTo>
                  <a:pt x="1246" y="700"/>
                </a:lnTo>
                <a:lnTo>
                  <a:pt x="1248" y="697"/>
                </a:lnTo>
                <a:lnTo>
                  <a:pt x="1249" y="697"/>
                </a:lnTo>
                <a:lnTo>
                  <a:pt x="1255" y="694"/>
                </a:lnTo>
                <a:lnTo>
                  <a:pt x="1255" y="694"/>
                </a:lnTo>
                <a:lnTo>
                  <a:pt x="1256" y="690"/>
                </a:lnTo>
                <a:lnTo>
                  <a:pt x="1258" y="688"/>
                </a:lnTo>
                <a:lnTo>
                  <a:pt x="1260" y="688"/>
                </a:lnTo>
                <a:lnTo>
                  <a:pt x="1260" y="688"/>
                </a:lnTo>
                <a:lnTo>
                  <a:pt x="1266" y="691"/>
                </a:lnTo>
                <a:lnTo>
                  <a:pt x="1272" y="694"/>
                </a:lnTo>
                <a:lnTo>
                  <a:pt x="1272" y="694"/>
                </a:lnTo>
                <a:lnTo>
                  <a:pt x="1276" y="695"/>
                </a:lnTo>
                <a:lnTo>
                  <a:pt x="1282" y="695"/>
                </a:lnTo>
                <a:lnTo>
                  <a:pt x="1282" y="695"/>
                </a:lnTo>
                <a:lnTo>
                  <a:pt x="1287" y="697"/>
                </a:lnTo>
                <a:lnTo>
                  <a:pt x="1293" y="701"/>
                </a:lnTo>
                <a:lnTo>
                  <a:pt x="1293" y="701"/>
                </a:lnTo>
                <a:lnTo>
                  <a:pt x="1302" y="703"/>
                </a:lnTo>
                <a:lnTo>
                  <a:pt x="1306" y="704"/>
                </a:lnTo>
                <a:lnTo>
                  <a:pt x="1309" y="705"/>
                </a:lnTo>
                <a:lnTo>
                  <a:pt x="1309" y="705"/>
                </a:lnTo>
                <a:lnTo>
                  <a:pt x="1310" y="708"/>
                </a:lnTo>
                <a:lnTo>
                  <a:pt x="1310" y="712"/>
                </a:lnTo>
                <a:lnTo>
                  <a:pt x="1310" y="717"/>
                </a:lnTo>
                <a:lnTo>
                  <a:pt x="1312" y="720"/>
                </a:lnTo>
                <a:lnTo>
                  <a:pt x="1312" y="720"/>
                </a:lnTo>
                <a:lnTo>
                  <a:pt x="1316" y="724"/>
                </a:lnTo>
                <a:lnTo>
                  <a:pt x="1319" y="727"/>
                </a:lnTo>
                <a:lnTo>
                  <a:pt x="1322" y="727"/>
                </a:lnTo>
                <a:lnTo>
                  <a:pt x="1322" y="727"/>
                </a:lnTo>
                <a:lnTo>
                  <a:pt x="1323" y="727"/>
                </a:lnTo>
                <a:lnTo>
                  <a:pt x="1327" y="728"/>
                </a:lnTo>
                <a:lnTo>
                  <a:pt x="1331" y="730"/>
                </a:lnTo>
                <a:lnTo>
                  <a:pt x="1336" y="731"/>
                </a:lnTo>
                <a:lnTo>
                  <a:pt x="1336" y="731"/>
                </a:lnTo>
                <a:lnTo>
                  <a:pt x="1341" y="728"/>
                </a:lnTo>
                <a:lnTo>
                  <a:pt x="1344" y="725"/>
                </a:lnTo>
                <a:lnTo>
                  <a:pt x="1347" y="725"/>
                </a:lnTo>
                <a:lnTo>
                  <a:pt x="1347" y="725"/>
                </a:lnTo>
                <a:lnTo>
                  <a:pt x="1354" y="724"/>
                </a:lnTo>
                <a:lnTo>
                  <a:pt x="1361" y="724"/>
                </a:lnTo>
                <a:lnTo>
                  <a:pt x="1361" y="724"/>
                </a:lnTo>
                <a:lnTo>
                  <a:pt x="1368" y="725"/>
                </a:lnTo>
                <a:lnTo>
                  <a:pt x="1373" y="727"/>
                </a:lnTo>
                <a:lnTo>
                  <a:pt x="1376" y="727"/>
                </a:lnTo>
                <a:lnTo>
                  <a:pt x="1376" y="727"/>
                </a:lnTo>
                <a:lnTo>
                  <a:pt x="1383" y="727"/>
                </a:lnTo>
                <a:lnTo>
                  <a:pt x="1386" y="728"/>
                </a:lnTo>
                <a:lnTo>
                  <a:pt x="1388" y="730"/>
                </a:lnTo>
                <a:lnTo>
                  <a:pt x="1388" y="730"/>
                </a:lnTo>
                <a:lnTo>
                  <a:pt x="1391" y="731"/>
                </a:lnTo>
                <a:lnTo>
                  <a:pt x="1396" y="732"/>
                </a:lnTo>
                <a:lnTo>
                  <a:pt x="1400" y="734"/>
                </a:lnTo>
                <a:lnTo>
                  <a:pt x="1401" y="735"/>
                </a:lnTo>
                <a:lnTo>
                  <a:pt x="1401" y="737"/>
                </a:lnTo>
                <a:lnTo>
                  <a:pt x="1401" y="737"/>
                </a:lnTo>
                <a:lnTo>
                  <a:pt x="1403" y="738"/>
                </a:lnTo>
                <a:lnTo>
                  <a:pt x="1405" y="741"/>
                </a:lnTo>
                <a:lnTo>
                  <a:pt x="1408" y="742"/>
                </a:lnTo>
                <a:lnTo>
                  <a:pt x="1410" y="745"/>
                </a:lnTo>
                <a:lnTo>
                  <a:pt x="1410" y="745"/>
                </a:lnTo>
                <a:lnTo>
                  <a:pt x="1411" y="747"/>
                </a:lnTo>
                <a:lnTo>
                  <a:pt x="1414" y="747"/>
                </a:lnTo>
                <a:lnTo>
                  <a:pt x="1420" y="748"/>
                </a:lnTo>
                <a:lnTo>
                  <a:pt x="1427" y="748"/>
                </a:lnTo>
                <a:lnTo>
                  <a:pt x="1431" y="749"/>
                </a:lnTo>
                <a:lnTo>
                  <a:pt x="1431" y="749"/>
                </a:lnTo>
                <a:lnTo>
                  <a:pt x="1435" y="749"/>
                </a:lnTo>
                <a:lnTo>
                  <a:pt x="1442" y="751"/>
                </a:lnTo>
                <a:lnTo>
                  <a:pt x="1448" y="749"/>
                </a:lnTo>
                <a:lnTo>
                  <a:pt x="1452" y="749"/>
                </a:lnTo>
                <a:lnTo>
                  <a:pt x="1452" y="749"/>
                </a:lnTo>
                <a:lnTo>
                  <a:pt x="1455" y="748"/>
                </a:lnTo>
                <a:lnTo>
                  <a:pt x="1461" y="747"/>
                </a:lnTo>
                <a:lnTo>
                  <a:pt x="1468" y="745"/>
                </a:lnTo>
                <a:lnTo>
                  <a:pt x="1472" y="744"/>
                </a:lnTo>
                <a:lnTo>
                  <a:pt x="1472" y="744"/>
                </a:lnTo>
                <a:lnTo>
                  <a:pt x="1477" y="742"/>
                </a:lnTo>
                <a:lnTo>
                  <a:pt x="1479" y="742"/>
                </a:lnTo>
                <a:lnTo>
                  <a:pt x="1484" y="741"/>
                </a:lnTo>
                <a:lnTo>
                  <a:pt x="1485" y="740"/>
                </a:lnTo>
                <a:lnTo>
                  <a:pt x="1485" y="740"/>
                </a:lnTo>
                <a:lnTo>
                  <a:pt x="1487" y="737"/>
                </a:lnTo>
                <a:lnTo>
                  <a:pt x="1491" y="734"/>
                </a:lnTo>
                <a:lnTo>
                  <a:pt x="1498" y="731"/>
                </a:lnTo>
                <a:lnTo>
                  <a:pt x="1498" y="731"/>
                </a:lnTo>
                <a:lnTo>
                  <a:pt x="1502" y="730"/>
                </a:lnTo>
                <a:lnTo>
                  <a:pt x="1509" y="728"/>
                </a:lnTo>
                <a:lnTo>
                  <a:pt x="1515" y="730"/>
                </a:lnTo>
                <a:lnTo>
                  <a:pt x="1518" y="731"/>
                </a:lnTo>
                <a:lnTo>
                  <a:pt x="1518" y="731"/>
                </a:lnTo>
                <a:lnTo>
                  <a:pt x="1521" y="734"/>
                </a:lnTo>
                <a:lnTo>
                  <a:pt x="1524" y="735"/>
                </a:lnTo>
                <a:lnTo>
                  <a:pt x="1528" y="735"/>
                </a:lnTo>
                <a:lnTo>
                  <a:pt x="1532" y="734"/>
                </a:lnTo>
                <a:lnTo>
                  <a:pt x="1532" y="734"/>
                </a:lnTo>
                <a:lnTo>
                  <a:pt x="1535" y="734"/>
                </a:lnTo>
                <a:lnTo>
                  <a:pt x="1541" y="734"/>
                </a:lnTo>
                <a:lnTo>
                  <a:pt x="1545" y="735"/>
                </a:lnTo>
                <a:lnTo>
                  <a:pt x="1548" y="738"/>
                </a:lnTo>
                <a:lnTo>
                  <a:pt x="1548" y="738"/>
                </a:lnTo>
                <a:lnTo>
                  <a:pt x="1549" y="740"/>
                </a:lnTo>
                <a:lnTo>
                  <a:pt x="1555" y="742"/>
                </a:lnTo>
                <a:lnTo>
                  <a:pt x="1563" y="742"/>
                </a:lnTo>
                <a:lnTo>
                  <a:pt x="1563" y="742"/>
                </a:lnTo>
                <a:lnTo>
                  <a:pt x="1570" y="738"/>
                </a:lnTo>
                <a:lnTo>
                  <a:pt x="1578" y="734"/>
                </a:lnTo>
                <a:lnTo>
                  <a:pt x="1578" y="734"/>
                </a:lnTo>
                <a:lnTo>
                  <a:pt x="1583" y="731"/>
                </a:lnTo>
                <a:lnTo>
                  <a:pt x="1585" y="730"/>
                </a:lnTo>
                <a:lnTo>
                  <a:pt x="1585" y="727"/>
                </a:lnTo>
                <a:lnTo>
                  <a:pt x="1585" y="727"/>
                </a:lnTo>
                <a:lnTo>
                  <a:pt x="1586" y="724"/>
                </a:lnTo>
                <a:lnTo>
                  <a:pt x="1588" y="720"/>
                </a:lnTo>
                <a:lnTo>
                  <a:pt x="1593" y="711"/>
                </a:lnTo>
                <a:lnTo>
                  <a:pt x="1593" y="711"/>
                </a:lnTo>
                <a:lnTo>
                  <a:pt x="1598" y="701"/>
                </a:lnTo>
                <a:lnTo>
                  <a:pt x="1600" y="697"/>
                </a:lnTo>
                <a:lnTo>
                  <a:pt x="1603" y="695"/>
                </a:lnTo>
                <a:lnTo>
                  <a:pt x="1603" y="695"/>
                </a:lnTo>
                <a:lnTo>
                  <a:pt x="1607" y="693"/>
                </a:lnTo>
                <a:lnTo>
                  <a:pt x="1609" y="690"/>
                </a:lnTo>
                <a:lnTo>
                  <a:pt x="1610" y="687"/>
                </a:lnTo>
                <a:lnTo>
                  <a:pt x="1610" y="687"/>
                </a:lnTo>
                <a:lnTo>
                  <a:pt x="1607" y="680"/>
                </a:lnTo>
                <a:lnTo>
                  <a:pt x="1606" y="677"/>
                </a:lnTo>
                <a:lnTo>
                  <a:pt x="1605" y="675"/>
                </a:lnTo>
                <a:lnTo>
                  <a:pt x="1605" y="675"/>
                </a:lnTo>
                <a:lnTo>
                  <a:pt x="1603" y="675"/>
                </a:lnTo>
                <a:lnTo>
                  <a:pt x="1600" y="675"/>
                </a:lnTo>
                <a:lnTo>
                  <a:pt x="1600" y="673"/>
                </a:lnTo>
                <a:lnTo>
                  <a:pt x="1603" y="667"/>
                </a:lnTo>
                <a:lnTo>
                  <a:pt x="1603" y="667"/>
                </a:lnTo>
                <a:lnTo>
                  <a:pt x="1606" y="664"/>
                </a:lnTo>
                <a:lnTo>
                  <a:pt x="1609" y="663"/>
                </a:lnTo>
                <a:lnTo>
                  <a:pt x="1616" y="661"/>
                </a:lnTo>
                <a:lnTo>
                  <a:pt x="1625" y="661"/>
                </a:lnTo>
                <a:lnTo>
                  <a:pt x="1625" y="661"/>
                </a:lnTo>
                <a:lnTo>
                  <a:pt x="1635" y="658"/>
                </a:lnTo>
                <a:lnTo>
                  <a:pt x="1642" y="658"/>
                </a:lnTo>
                <a:lnTo>
                  <a:pt x="1647" y="658"/>
                </a:lnTo>
                <a:lnTo>
                  <a:pt x="1647" y="658"/>
                </a:lnTo>
                <a:lnTo>
                  <a:pt x="1652" y="660"/>
                </a:lnTo>
                <a:lnTo>
                  <a:pt x="1656" y="660"/>
                </a:lnTo>
                <a:lnTo>
                  <a:pt x="1660" y="660"/>
                </a:lnTo>
                <a:lnTo>
                  <a:pt x="1666" y="661"/>
                </a:lnTo>
                <a:lnTo>
                  <a:pt x="1666" y="661"/>
                </a:lnTo>
                <a:lnTo>
                  <a:pt x="1671" y="664"/>
                </a:lnTo>
                <a:lnTo>
                  <a:pt x="1677" y="664"/>
                </a:lnTo>
                <a:lnTo>
                  <a:pt x="1681" y="666"/>
                </a:lnTo>
                <a:lnTo>
                  <a:pt x="1686" y="667"/>
                </a:lnTo>
                <a:lnTo>
                  <a:pt x="1686" y="667"/>
                </a:lnTo>
                <a:lnTo>
                  <a:pt x="1689" y="670"/>
                </a:lnTo>
                <a:lnTo>
                  <a:pt x="1691" y="673"/>
                </a:lnTo>
                <a:lnTo>
                  <a:pt x="1694" y="675"/>
                </a:lnTo>
                <a:lnTo>
                  <a:pt x="1696" y="677"/>
                </a:lnTo>
                <a:lnTo>
                  <a:pt x="1696" y="680"/>
                </a:lnTo>
                <a:lnTo>
                  <a:pt x="1696" y="680"/>
                </a:lnTo>
                <a:lnTo>
                  <a:pt x="1696" y="683"/>
                </a:lnTo>
                <a:lnTo>
                  <a:pt x="1699" y="684"/>
                </a:lnTo>
                <a:lnTo>
                  <a:pt x="1701" y="687"/>
                </a:lnTo>
                <a:lnTo>
                  <a:pt x="1703" y="694"/>
                </a:lnTo>
                <a:lnTo>
                  <a:pt x="1703" y="694"/>
                </a:lnTo>
                <a:lnTo>
                  <a:pt x="1706" y="701"/>
                </a:lnTo>
                <a:lnTo>
                  <a:pt x="1708" y="705"/>
                </a:lnTo>
                <a:lnTo>
                  <a:pt x="1711" y="710"/>
                </a:lnTo>
                <a:lnTo>
                  <a:pt x="1713" y="712"/>
                </a:lnTo>
                <a:lnTo>
                  <a:pt x="1713" y="712"/>
                </a:lnTo>
                <a:lnTo>
                  <a:pt x="1717" y="724"/>
                </a:lnTo>
                <a:lnTo>
                  <a:pt x="1720" y="728"/>
                </a:lnTo>
                <a:lnTo>
                  <a:pt x="1721" y="732"/>
                </a:lnTo>
                <a:lnTo>
                  <a:pt x="1721" y="732"/>
                </a:lnTo>
                <a:lnTo>
                  <a:pt x="1720" y="735"/>
                </a:lnTo>
                <a:lnTo>
                  <a:pt x="1720" y="738"/>
                </a:lnTo>
                <a:lnTo>
                  <a:pt x="1723" y="740"/>
                </a:lnTo>
                <a:lnTo>
                  <a:pt x="1727" y="741"/>
                </a:lnTo>
                <a:lnTo>
                  <a:pt x="1727" y="741"/>
                </a:lnTo>
                <a:lnTo>
                  <a:pt x="1733" y="742"/>
                </a:lnTo>
                <a:lnTo>
                  <a:pt x="1737" y="745"/>
                </a:lnTo>
                <a:lnTo>
                  <a:pt x="1740" y="747"/>
                </a:lnTo>
                <a:lnTo>
                  <a:pt x="1743" y="747"/>
                </a:lnTo>
                <a:lnTo>
                  <a:pt x="1743" y="747"/>
                </a:lnTo>
                <a:lnTo>
                  <a:pt x="1745" y="747"/>
                </a:lnTo>
                <a:lnTo>
                  <a:pt x="1750" y="748"/>
                </a:lnTo>
                <a:lnTo>
                  <a:pt x="1754" y="751"/>
                </a:lnTo>
                <a:lnTo>
                  <a:pt x="1758" y="754"/>
                </a:lnTo>
                <a:lnTo>
                  <a:pt x="1758" y="754"/>
                </a:lnTo>
                <a:lnTo>
                  <a:pt x="1763" y="757"/>
                </a:lnTo>
                <a:lnTo>
                  <a:pt x="1767" y="758"/>
                </a:lnTo>
                <a:lnTo>
                  <a:pt x="1770" y="759"/>
                </a:lnTo>
                <a:lnTo>
                  <a:pt x="1770" y="762"/>
                </a:lnTo>
                <a:lnTo>
                  <a:pt x="1770" y="762"/>
                </a:lnTo>
                <a:lnTo>
                  <a:pt x="1770" y="765"/>
                </a:lnTo>
                <a:lnTo>
                  <a:pt x="1771" y="769"/>
                </a:lnTo>
                <a:lnTo>
                  <a:pt x="1772" y="772"/>
                </a:lnTo>
                <a:lnTo>
                  <a:pt x="1774" y="775"/>
                </a:lnTo>
                <a:lnTo>
                  <a:pt x="1774" y="775"/>
                </a:lnTo>
                <a:lnTo>
                  <a:pt x="1774" y="778"/>
                </a:lnTo>
                <a:lnTo>
                  <a:pt x="1778" y="781"/>
                </a:lnTo>
                <a:lnTo>
                  <a:pt x="1784" y="782"/>
                </a:lnTo>
                <a:lnTo>
                  <a:pt x="1790" y="782"/>
                </a:lnTo>
                <a:lnTo>
                  <a:pt x="1790" y="782"/>
                </a:lnTo>
                <a:lnTo>
                  <a:pt x="1798" y="782"/>
                </a:lnTo>
                <a:lnTo>
                  <a:pt x="1801" y="781"/>
                </a:lnTo>
                <a:lnTo>
                  <a:pt x="1804" y="778"/>
                </a:lnTo>
                <a:lnTo>
                  <a:pt x="1804" y="778"/>
                </a:lnTo>
                <a:lnTo>
                  <a:pt x="1807" y="775"/>
                </a:lnTo>
                <a:lnTo>
                  <a:pt x="1811" y="774"/>
                </a:lnTo>
                <a:lnTo>
                  <a:pt x="1815" y="774"/>
                </a:lnTo>
                <a:lnTo>
                  <a:pt x="1819" y="772"/>
                </a:lnTo>
                <a:lnTo>
                  <a:pt x="1819" y="772"/>
                </a:lnTo>
                <a:lnTo>
                  <a:pt x="1822" y="771"/>
                </a:lnTo>
                <a:lnTo>
                  <a:pt x="1827" y="771"/>
                </a:lnTo>
                <a:lnTo>
                  <a:pt x="1831" y="771"/>
                </a:lnTo>
                <a:lnTo>
                  <a:pt x="1831" y="774"/>
                </a:lnTo>
                <a:lnTo>
                  <a:pt x="1832" y="776"/>
                </a:lnTo>
                <a:lnTo>
                  <a:pt x="1832" y="776"/>
                </a:lnTo>
                <a:lnTo>
                  <a:pt x="1832" y="781"/>
                </a:lnTo>
                <a:lnTo>
                  <a:pt x="1834" y="785"/>
                </a:lnTo>
                <a:lnTo>
                  <a:pt x="1834" y="786"/>
                </a:lnTo>
                <a:lnTo>
                  <a:pt x="1832" y="789"/>
                </a:lnTo>
                <a:lnTo>
                  <a:pt x="1832" y="789"/>
                </a:lnTo>
                <a:lnTo>
                  <a:pt x="1829" y="792"/>
                </a:lnTo>
                <a:lnTo>
                  <a:pt x="1827" y="798"/>
                </a:lnTo>
                <a:lnTo>
                  <a:pt x="1824" y="809"/>
                </a:lnTo>
                <a:lnTo>
                  <a:pt x="1824" y="809"/>
                </a:lnTo>
                <a:lnTo>
                  <a:pt x="1821" y="813"/>
                </a:lnTo>
                <a:lnTo>
                  <a:pt x="1818" y="815"/>
                </a:lnTo>
                <a:lnTo>
                  <a:pt x="1815" y="818"/>
                </a:lnTo>
                <a:lnTo>
                  <a:pt x="1814" y="822"/>
                </a:lnTo>
                <a:lnTo>
                  <a:pt x="1814" y="822"/>
                </a:lnTo>
                <a:lnTo>
                  <a:pt x="1812" y="825"/>
                </a:lnTo>
                <a:lnTo>
                  <a:pt x="1809" y="828"/>
                </a:lnTo>
                <a:lnTo>
                  <a:pt x="1808" y="829"/>
                </a:lnTo>
                <a:lnTo>
                  <a:pt x="1807" y="832"/>
                </a:lnTo>
                <a:lnTo>
                  <a:pt x="1807" y="832"/>
                </a:lnTo>
                <a:lnTo>
                  <a:pt x="1807" y="833"/>
                </a:lnTo>
                <a:lnTo>
                  <a:pt x="1805" y="835"/>
                </a:lnTo>
                <a:lnTo>
                  <a:pt x="1801" y="835"/>
                </a:lnTo>
                <a:lnTo>
                  <a:pt x="1797" y="835"/>
                </a:lnTo>
                <a:lnTo>
                  <a:pt x="1792" y="832"/>
                </a:lnTo>
                <a:lnTo>
                  <a:pt x="1792" y="832"/>
                </a:lnTo>
                <a:lnTo>
                  <a:pt x="1791" y="832"/>
                </a:lnTo>
                <a:lnTo>
                  <a:pt x="1788" y="832"/>
                </a:lnTo>
                <a:lnTo>
                  <a:pt x="1785" y="835"/>
                </a:lnTo>
                <a:lnTo>
                  <a:pt x="1782" y="838"/>
                </a:lnTo>
                <a:lnTo>
                  <a:pt x="1780" y="839"/>
                </a:lnTo>
                <a:lnTo>
                  <a:pt x="1780" y="839"/>
                </a:lnTo>
                <a:lnTo>
                  <a:pt x="1777" y="841"/>
                </a:lnTo>
                <a:lnTo>
                  <a:pt x="1775" y="843"/>
                </a:lnTo>
                <a:lnTo>
                  <a:pt x="1777" y="850"/>
                </a:lnTo>
                <a:lnTo>
                  <a:pt x="1777" y="850"/>
                </a:lnTo>
                <a:lnTo>
                  <a:pt x="1777" y="856"/>
                </a:lnTo>
                <a:lnTo>
                  <a:pt x="1777" y="859"/>
                </a:lnTo>
                <a:lnTo>
                  <a:pt x="1778" y="863"/>
                </a:lnTo>
                <a:lnTo>
                  <a:pt x="1778" y="863"/>
                </a:lnTo>
                <a:lnTo>
                  <a:pt x="1778" y="869"/>
                </a:lnTo>
                <a:lnTo>
                  <a:pt x="1778" y="879"/>
                </a:lnTo>
                <a:lnTo>
                  <a:pt x="1778" y="879"/>
                </a:lnTo>
                <a:lnTo>
                  <a:pt x="1787" y="873"/>
                </a:lnTo>
                <a:lnTo>
                  <a:pt x="1792" y="872"/>
                </a:lnTo>
                <a:lnTo>
                  <a:pt x="1792" y="872"/>
                </a:lnTo>
                <a:lnTo>
                  <a:pt x="1797" y="873"/>
                </a:lnTo>
                <a:lnTo>
                  <a:pt x="1801" y="876"/>
                </a:lnTo>
                <a:lnTo>
                  <a:pt x="1805" y="880"/>
                </a:lnTo>
                <a:lnTo>
                  <a:pt x="1811" y="882"/>
                </a:lnTo>
                <a:lnTo>
                  <a:pt x="1811" y="882"/>
                </a:lnTo>
                <a:lnTo>
                  <a:pt x="1814" y="880"/>
                </a:lnTo>
                <a:lnTo>
                  <a:pt x="1819" y="879"/>
                </a:lnTo>
                <a:lnTo>
                  <a:pt x="1831" y="872"/>
                </a:lnTo>
                <a:lnTo>
                  <a:pt x="1842" y="863"/>
                </a:lnTo>
                <a:lnTo>
                  <a:pt x="1848" y="859"/>
                </a:lnTo>
                <a:lnTo>
                  <a:pt x="1848" y="859"/>
                </a:lnTo>
                <a:lnTo>
                  <a:pt x="1851" y="853"/>
                </a:lnTo>
                <a:lnTo>
                  <a:pt x="1858" y="846"/>
                </a:lnTo>
                <a:lnTo>
                  <a:pt x="1873" y="829"/>
                </a:lnTo>
                <a:lnTo>
                  <a:pt x="1873" y="829"/>
                </a:lnTo>
                <a:lnTo>
                  <a:pt x="1886" y="813"/>
                </a:lnTo>
                <a:lnTo>
                  <a:pt x="1892" y="806"/>
                </a:lnTo>
                <a:lnTo>
                  <a:pt x="1898" y="798"/>
                </a:lnTo>
                <a:lnTo>
                  <a:pt x="1898" y="798"/>
                </a:lnTo>
                <a:lnTo>
                  <a:pt x="1901" y="792"/>
                </a:lnTo>
                <a:lnTo>
                  <a:pt x="1905" y="786"/>
                </a:lnTo>
                <a:lnTo>
                  <a:pt x="1915" y="775"/>
                </a:lnTo>
                <a:lnTo>
                  <a:pt x="1915" y="775"/>
                </a:lnTo>
                <a:lnTo>
                  <a:pt x="1918" y="769"/>
                </a:lnTo>
                <a:lnTo>
                  <a:pt x="1925" y="759"/>
                </a:lnTo>
                <a:lnTo>
                  <a:pt x="1925" y="759"/>
                </a:lnTo>
                <a:lnTo>
                  <a:pt x="1928" y="748"/>
                </a:lnTo>
                <a:lnTo>
                  <a:pt x="1929" y="734"/>
                </a:lnTo>
                <a:lnTo>
                  <a:pt x="1930" y="722"/>
                </a:lnTo>
                <a:lnTo>
                  <a:pt x="1930" y="717"/>
                </a:lnTo>
                <a:lnTo>
                  <a:pt x="1930" y="717"/>
                </a:lnTo>
                <a:lnTo>
                  <a:pt x="1932" y="712"/>
                </a:lnTo>
                <a:lnTo>
                  <a:pt x="1933" y="710"/>
                </a:lnTo>
                <a:lnTo>
                  <a:pt x="1935" y="707"/>
                </a:lnTo>
                <a:lnTo>
                  <a:pt x="1935" y="707"/>
                </a:lnTo>
                <a:lnTo>
                  <a:pt x="1936" y="701"/>
                </a:lnTo>
                <a:lnTo>
                  <a:pt x="1938" y="698"/>
                </a:lnTo>
                <a:lnTo>
                  <a:pt x="1940" y="695"/>
                </a:lnTo>
                <a:lnTo>
                  <a:pt x="1940" y="695"/>
                </a:lnTo>
                <a:lnTo>
                  <a:pt x="1942" y="693"/>
                </a:lnTo>
                <a:lnTo>
                  <a:pt x="1943" y="690"/>
                </a:lnTo>
                <a:lnTo>
                  <a:pt x="1943" y="684"/>
                </a:lnTo>
                <a:lnTo>
                  <a:pt x="1943" y="684"/>
                </a:lnTo>
                <a:lnTo>
                  <a:pt x="1942" y="678"/>
                </a:lnTo>
                <a:lnTo>
                  <a:pt x="1942" y="673"/>
                </a:lnTo>
                <a:lnTo>
                  <a:pt x="1942" y="673"/>
                </a:lnTo>
                <a:lnTo>
                  <a:pt x="1940" y="670"/>
                </a:lnTo>
                <a:lnTo>
                  <a:pt x="1943" y="668"/>
                </a:lnTo>
                <a:lnTo>
                  <a:pt x="1943" y="668"/>
                </a:lnTo>
                <a:lnTo>
                  <a:pt x="1945" y="666"/>
                </a:lnTo>
                <a:lnTo>
                  <a:pt x="1943" y="664"/>
                </a:lnTo>
                <a:lnTo>
                  <a:pt x="1938" y="660"/>
                </a:lnTo>
                <a:lnTo>
                  <a:pt x="1938" y="660"/>
                </a:lnTo>
                <a:lnTo>
                  <a:pt x="1932" y="657"/>
                </a:lnTo>
                <a:lnTo>
                  <a:pt x="1929" y="654"/>
                </a:lnTo>
                <a:lnTo>
                  <a:pt x="1928" y="651"/>
                </a:lnTo>
                <a:lnTo>
                  <a:pt x="1928" y="651"/>
                </a:lnTo>
                <a:lnTo>
                  <a:pt x="1926" y="648"/>
                </a:lnTo>
                <a:lnTo>
                  <a:pt x="1923" y="646"/>
                </a:lnTo>
                <a:lnTo>
                  <a:pt x="1919" y="643"/>
                </a:lnTo>
                <a:lnTo>
                  <a:pt x="1915" y="643"/>
                </a:lnTo>
                <a:lnTo>
                  <a:pt x="1915" y="643"/>
                </a:lnTo>
                <a:lnTo>
                  <a:pt x="1906" y="641"/>
                </a:lnTo>
                <a:lnTo>
                  <a:pt x="1902" y="641"/>
                </a:lnTo>
                <a:lnTo>
                  <a:pt x="1902" y="641"/>
                </a:lnTo>
                <a:lnTo>
                  <a:pt x="1902" y="643"/>
                </a:lnTo>
                <a:lnTo>
                  <a:pt x="1902" y="643"/>
                </a:lnTo>
                <a:lnTo>
                  <a:pt x="1902" y="646"/>
                </a:lnTo>
                <a:lnTo>
                  <a:pt x="1902" y="647"/>
                </a:lnTo>
                <a:lnTo>
                  <a:pt x="1901" y="648"/>
                </a:lnTo>
                <a:lnTo>
                  <a:pt x="1899" y="648"/>
                </a:lnTo>
                <a:lnTo>
                  <a:pt x="1899" y="648"/>
                </a:lnTo>
                <a:lnTo>
                  <a:pt x="1896" y="648"/>
                </a:lnTo>
                <a:lnTo>
                  <a:pt x="1895" y="650"/>
                </a:lnTo>
                <a:lnTo>
                  <a:pt x="1892" y="654"/>
                </a:lnTo>
                <a:lnTo>
                  <a:pt x="1892" y="654"/>
                </a:lnTo>
                <a:lnTo>
                  <a:pt x="1888" y="657"/>
                </a:lnTo>
                <a:lnTo>
                  <a:pt x="1883" y="658"/>
                </a:lnTo>
                <a:lnTo>
                  <a:pt x="1882" y="657"/>
                </a:lnTo>
                <a:lnTo>
                  <a:pt x="1882" y="657"/>
                </a:lnTo>
                <a:lnTo>
                  <a:pt x="1882" y="656"/>
                </a:lnTo>
                <a:lnTo>
                  <a:pt x="1882" y="656"/>
                </a:lnTo>
                <a:lnTo>
                  <a:pt x="1885" y="653"/>
                </a:lnTo>
                <a:lnTo>
                  <a:pt x="1883" y="650"/>
                </a:lnTo>
                <a:lnTo>
                  <a:pt x="1882" y="648"/>
                </a:lnTo>
                <a:lnTo>
                  <a:pt x="1882" y="646"/>
                </a:lnTo>
                <a:lnTo>
                  <a:pt x="1882" y="646"/>
                </a:lnTo>
                <a:lnTo>
                  <a:pt x="1883" y="640"/>
                </a:lnTo>
                <a:lnTo>
                  <a:pt x="1883" y="639"/>
                </a:lnTo>
                <a:lnTo>
                  <a:pt x="1882" y="640"/>
                </a:lnTo>
                <a:lnTo>
                  <a:pt x="1882" y="640"/>
                </a:lnTo>
                <a:lnTo>
                  <a:pt x="1878" y="643"/>
                </a:lnTo>
                <a:lnTo>
                  <a:pt x="1876" y="646"/>
                </a:lnTo>
                <a:lnTo>
                  <a:pt x="1873" y="648"/>
                </a:lnTo>
                <a:lnTo>
                  <a:pt x="1872" y="651"/>
                </a:lnTo>
                <a:lnTo>
                  <a:pt x="1872" y="651"/>
                </a:lnTo>
                <a:lnTo>
                  <a:pt x="1871" y="650"/>
                </a:lnTo>
                <a:lnTo>
                  <a:pt x="1869" y="648"/>
                </a:lnTo>
                <a:lnTo>
                  <a:pt x="1868" y="644"/>
                </a:lnTo>
                <a:lnTo>
                  <a:pt x="1869" y="634"/>
                </a:lnTo>
                <a:lnTo>
                  <a:pt x="1869" y="634"/>
                </a:lnTo>
                <a:lnTo>
                  <a:pt x="1869" y="633"/>
                </a:lnTo>
                <a:lnTo>
                  <a:pt x="1869" y="633"/>
                </a:lnTo>
                <a:lnTo>
                  <a:pt x="1865" y="633"/>
                </a:lnTo>
                <a:lnTo>
                  <a:pt x="1858" y="634"/>
                </a:lnTo>
                <a:lnTo>
                  <a:pt x="1851" y="634"/>
                </a:lnTo>
                <a:lnTo>
                  <a:pt x="1851" y="634"/>
                </a:lnTo>
                <a:lnTo>
                  <a:pt x="1846" y="633"/>
                </a:lnTo>
                <a:lnTo>
                  <a:pt x="1845" y="631"/>
                </a:lnTo>
                <a:lnTo>
                  <a:pt x="1845" y="630"/>
                </a:lnTo>
                <a:lnTo>
                  <a:pt x="1846" y="626"/>
                </a:lnTo>
                <a:lnTo>
                  <a:pt x="1852" y="621"/>
                </a:lnTo>
                <a:lnTo>
                  <a:pt x="1852" y="621"/>
                </a:lnTo>
                <a:lnTo>
                  <a:pt x="1856" y="619"/>
                </a:lnTo>
                <a:lnTo>
                  <a:pt x="1859" y="616"/>
                </a:lnTo>
                <a:lnTo>
                  <a:pt x="1861" y="614"/>
                </a:lnTo>
                <a:lnTo>
                  <a:pt x="1862" y="611"/>
                </a:lnTo>
                <a:lnTo>
                  <a:pt x="1862" y="611"/>
                </a:lnTo>
                <a:lnTo>
                  <a:pt x="1872" y="607"/>
                </a:lnTo>
                <a:lnTo>
                  <a:pt x="1883" y="600"/>
                </a:lnTo>
                <a:lnTo>
                  <a:pt x="1883" y="600"/>
                </a:lnTo>
                <a:lnTo>
                  <a:pt x="1886" y="597"/>
                </a:lnTo>
                <a:lnTo>
                  <a:pt x="1889" y="594"/>
                </a:lnTo>
                <a:lnTo>
                  <a:pt x="1892" y="589"/>
                </a:lnTo>
                <a:lnTo>
                  <a:pt x="1892" y="589"/>
                </a:lnTo>
                <a:lnTo>
                  <a:pt x="1895" y="584"/>
                </a:lnTo>
                <a:lnTo>
                  <a:pt x="1901" y="582"/>
                </a:lnTo>
                <a:lnTo>
                  <a:pt x="1915" y="572"/>
                </a:lnTo>
                <a:lnTo>
                  <a:pt x="1915" y="572"/>
                </a:lnTo>
                <a:lnTo>
                  <a:pt x="1926" y="560"/>
                </a:lnTo>
                <a:lnTo>
                  <a:pt x="1933" y="553"/>
                </a:lnTo>
                <a:lnTo>
                  <a:pt x="1933" y="553"/>
                </a:lnTo>
                <a:lnTo>
                  <a:pt x="1936" y="549"/>
                </a:lnTo>
                <a:lnTo>
                  <a:pt x="1942" y="545"/>
                </a:lnTo>
                <a:lnTo>
                  <a:pt x="1947" y="542"/>
                </a:lnTo>
                <a:lnTo>
                  <a:pt x="1950" y="538"/>
                </a:lnTo>
                <a:lnTo>
                  <a:pt x="1950" y="538"/>
                </a:lnTo>
                <a:lnTo>
                  <a:pt x="1953" y="535"/>
                </a:lnTo>
                <a:lnTo>
                  <a:pt x="1960" y="530"/>
                </a:lnTo>
                <a:lnTo>
                  <a:pt x="1970" y="525"/>
                </a:lnTo>
                <a:lnTo>
                  <a:pt x="1980" y="522"/>
                </a:lnTo>
                <a:lnTo>
                  <a:pt x="1980" y="522"/>
                </a:lnTo>
                <a:lnTo>
                  <a:pt x="1990" y="522"/>
                </a:lnTo>
                <a:lnTo>
                  <a:pt x="2002" y="522"/>
                </a:lnTo>
                <a:lnTo>
                  <a:pt x="2010" y="525"/>
                </a:lnTo>
                <a:lnTo>
                  <a:pt x="2016" y="526"/>
                </a:lnTo>
                <a:lnTo>
                  <a:pt x="2016" y="526"/>
                </a:lnTo>
                <a:lnTo>
                  <a:pt x="2017" y="529"/>
                </a:lnTo>
                <a:lnTo>
                  <a:pt x="2020" y="529"/>
                </a:lnTo>
                <a:lnTo>
                  <a:pt x="2024" y="526"/>
                </a:lnTo>
                <a:lnTo>
                  <a:pt x="2024" y="526"/>
                </a:lnTo>
                <a:lnTo>
                  <a:pt x="2026" y="525"/>
                </a:lnTo>
                <a:lnTo>
                  <a:pt x="2029" y="525"/>
                </a:lnTo>
                <a:lnTo>
                  <a:pt x="2039" y="526"/>
                </a:lnTo>
                <a:lnTo>
                  <a:pt x="2039" y="526"/>
                </a:lnTo>
                <a:lnTo>
                  <a:pt x="2044" y="526"/>
                </a:lnTo>
                <a:lnTo>
                  <a:pt x="2047" y="525"/>
                </a:lnTo>
                <a:lnTo>
                  <a:pt x="2050" y="523"/>
                </a:lnTo>
                <a:lnTo>
                  <a:pt x="2054" y="525"/>
                </a:lnTo>
                <a:lnTo>
                  <a:pt x="2054" y="525"/>
                </a:lnTo>
                <a:lnTo>
                  <a:pt x="2058" y="525"/>
                </a:lnTo>
                <a:lnTo>
                  <a:pt x="2061" y="525"/>
                </a:lnTo>
                <a:lnTo>
                  <a:pt x="2064" y="523"/>
                </a:lnTo>
                <a:lnTo>
                  <a:pt x="2067" y="520"/>
                </a:lnTo>
                <a:lnTo>
                  <a:pt x="2067" y="520"/>
                </a:lnTo>
                <a:lnTo>
                  <a:pt x="2068" y="518"/>
                </a:lnTo>
                <a:lnTo>
                  <a:pt x="2071" y="516"/>
                </a:lnTo>
                <a:lnTo>
                  <a:pt x="2078" y="516"/>
                </a:lnTo>
                <a:lnTo>
                  <a:pt x="2085" y="516"/>
                </a:lnTo>
                <a:lnTo>
                  <a:pt x="2090" y="518"/>
                </a:lnTo>
                <a:lnTo>
                  <a:pt x="2090" y="518"/>
                </a:lnTo>
                <a:lnTo>
                  <a:pt x="2095" y="522"/>
                </a:lnTo>
                <a:lnTo>
                  <a:pt x="2098" y="522"/>
                </a:lnTo>
                <a:lnTo>
                  <a:pt x="2103" y="520"/>
                </a:lnTo>
                <a:lnTo>
                  <a:pt x="2103" y="520"/>
                </a:lnTo>
                <a:lnTo>
                  <a:pt x="2104" y="519"/>
                </a:lnTo>
                <a:lnTo>
                  <a:pt x="2105" y="519"/>
                </a:lnTo>
                <a:lnTo>
                  <a:pt x="2107" y="522"/>
                </a:lnTo>
                <a:lnTo>
                  <a:pt x="2110" y="525"/>
                </a:lnTo>
                <a:lnTo>
                  <a:pt x="2112" y="526"/>
                </a:lnTo>
                <a:lnTo>
                  <a:pt x="2112" y="526"/>
                </a:lnTo>
                <a:lnTo>
                  <a:pt x="2115" y="528"/>
                </a:lnTo>
                <a:lnTo>
                  <a:pt x="2115" y="529"/>
                </a:lnTo>
                <a:lnTo>
                  <a:pt x="2114" y="530"/>
                </a:lnTo>
                <a:lnTo>
                  <a:pt x="2110" y="530"/>
                </a:lnTo>
                <a:lnTo>
                  <a:pt x="2110" y="530"/>
                </a:lnTo>
                <a:lnTo>
                  <a:pt x="2107" y="530"/>
                </a:lnTo>
                <a:lnTo>
                  <a:pt x="2104" y="532"/>
                </a:lnTo>
                <a:lnTo>
                  <a:pt x="2103" y="535"/>
                </a:lnTo>
                <a:lnTo>
                  <a:pt x="2105" y="536"/>
                </a:lnTo>
                <a:lnTo>
                  <a:pt x="2105" y="536"/>
                </a:lnTo>
                <a:lnTo>
                  <a:pt x="2110" y="538"/>
                </a:lnTo>
                <a:lnTo>
                  <a:pt x="2114" y="536"/>
                </a:lnTo>
                <a:lnTo>
                  <a:pt x="2118" y="535"/>
                </a:lnTo>
                <a:lnTo>
                  <a:pt x="2121" y="533"/>
                </a:lnTo>
                <a:lnTo>
                  <a:pt x="2121" y="533"/>
                </a:lnTo>
                <a:lnTo>
                  <a:pt x="2128" y="535"/>
                </a:lnTo>
                <a:lnTo>
                  <a:pt x="2134" y="533"/>
                </a:lnTo>
                <a:lnTo>
                  <a:pt x="2138" y="530"/>
                </a:lnTo>
                <a:lnTo>
                  <a:pt x="2138" y="530"/>
                </a:lnTo>
                <a:lnTo>
                  <a:pt x="2141" y="530"/>
                </a:lnTo>
                <a:lnTo>
                  <a:pt x="2144" y="530"/>
                </a:lnTo>
                <a:lnTo>
                  <a:pt x="2147" y="532"/>
                </a:lnTo>
                <a:lnTo>
                  <a:pt x="2149" y="530"/>
                </a:lnTo>
                <a:lnTo>
                  <a:pt x="2149" y="530"/>
                </a:lnTo>
                <a:lnTo>
                  <a:pt x="2152" y="529"/>
                </a:lnTo>
                <a:lnTo>
                  <a:pt x="2158" y="528"/>
                </a:lnTo>
                <a:lnTo>
                  <a:pt x="2167" y="526"/>
                </a:lnTo>
                <a:lnTo>
                  <a:pt x="2167" y="526"/>
                </a:lnTo>
                <a:lnTo>
                  <a:pt x="2168" y="526"/>
                </a:lnTo>
                <a:lnTo>
                  <a:pt x="2167" y="525"/>
                </a:lnTo>
                <a:lnTo>
                  <a:pt x="2164" y="522"/>
                </a:lnTo>
                <a:lnTo>
                  <a:pt x="2159" y="522"/>
                </a:lnTo>
                <a:lnTo>
                  <a:pt x="2159" y="522"/>
                </a:lnTo>
                <a:lnTo>
                  <a:pt x="2155" y="520"/>
                </a:lnTo>
                <a:lnTo>
                  <a:pt x="2154" y="519"/>
                </a:lnTo>
                <a:lnTo>
                  <a:pt x="2155" y="515"/>
                </a:lnTo>
                <a:lnTo>
                  <a:pt x="2158" y="508"/>
                </a:lnTo>
                <a:lnTo>
                  <a:pt x="2158" y="508"/>
                </a:lnTo>
                <a:lnTo>
                  <a:pt x="2164" y="502"/>
                </a:lnTo>
                <a:lnTo>
                  <a:pt x="2169" y="496"/>
                </a:lnTo>
                <a:lnTo>
                  <a:pt x="2182" y="488"/>
                </a:lnTo>
                <a:lnTo>
                  <a:pt x="2182" y="488"/>
                </a:lnTo>
                <a:lnTo>
                  <a:pt x="2186" y="485"/>
                </a:lnTo>
                <a:lnTo>
                  <a:pt x="2191" y="483"/>
                </a:lnTo>
                <a:lnTo>
                  <a:pt x="2192" y="482"/>
                </a:lnTo>
                <a:lnTo>
                  <a:pt x="2194" y="481"/>
                </a:lnTo>
                <a:lnTo>
                  <a:pt x="2194" y="481"/>
                </a:lnTo>
                <a:lnTo>
                  <a:pt x="2194" y="476"/>
                </a:lnTo>
                <a:lnTo>
                  <a:pt x="2196" y="472"/>
                </a:lnTo>
                <a:lnTo>
                  <a:pt x="2199" y="468"/>
                </a:lnTo>
                <a:lnTo>
                  <a:pt x="2202" y="466"/>
                </a:lnTo>
                <a:lnTo>
                  <a:pt x="2202" y="466"/>
                </a:lnTo>
                <a:lnTo>
                  <a:pt x="2215" y="466"/>
                </a:lnTo>
                <a:lnTo>
                  <a:pt x="2222" y="465"/>
                </a:lnTo>
                <a:lnTo>
                  <a:pt x="2229" y="464"/>
                </a:lnTo>
                <a:lnTo>
                  <a:pt x="2229" y="464"/>
                </a:lnTo>
                <a:lnTo>
                  <a:pt x="2233" y="462"/>
                </a:lnTo>
                <a:lnTo>
                  <a:pt x="2236" y="464"/>
                </a:lnTo>
                <a:lnTo>
                  <a:pt x="2238" y="466"/>
                </a:lnTo>
                <a:lnTo>
                  <a:pt x="2239" y="468"/>
                </a:lnTo>
                <a:lnTo>
                  <a:pt x="2239" y="468"/>
                </a:lnTo>
                <a:lnTo>
                  <a:pt x="2242" y="468"/>
                </a:lnTo>
                <a:lnTo>
                  <a:pt x="2245" y="465"/>
                </a:lnTo>
                <a:lnTo>
                  <a:pt x="2248" y="464"/>
                </a:lnTo>
                <a:lnTo>
                  <a:pt x="2250" y="464"/>
                </a:lnTo>
                <a:lnTo>
                  <a:pt x="2250" y="464"/>
                </a:lnTo>
                <a:lnTo>
                  <a:pt x="2252" y="465"/>
                </a:lnTo>
                <a:lnTo>
                  <a:pt x="2252" y="466"/>
                </a:lnTo>
                <a:lnTo>
                  <a:pt x="2249" y="469"/>
                </a:lnTo>
                <a:lnTo>
                  <a:pt x="2246" y="473"/>
                </a:lnTo>
                <a:lnTo>
                  <a:pt x="2243" y="478"/>
                </a:lnTo>
                <a:lnTo>
                  <a:pt x="2243" y="478"/>
                </a:lnTo>
                <a:lnTo>
                  <a:pt x="2243" y="482"/>
                </a:lnTo>
                <a:lnTo>
                  <a:pt x="2245" y="483"/>
                </a:lnTo>
                <a:lnTo>
                  <a:pt x="2249" y="483"/>
                </a:lnTo>
                <a:lnTo>
                  <a:pt x="2252" y="485"/>
                </a:lnTo>
                <a:lnTo>
                  <a:pt x="2252" y="485"/>
                </a:lnTo>
                <a:lnTo>
                  <a:pt x="2253" y="485"/>
                </a:lnTo>
                <a:lnTo>
                  <a:pt x="2253" y="486"/>
                </a:lnTo>
                <a:lnTo>
                  <a:pt x="2250" y="488"/>
                </a:lnTo>
                <a:lnTo>
                  <a:pt x="2249" y="489"/>
                </a:lnTo>
                <a:lnTo>
                  <a:pt x="2248" y="491"/>
                </a:lnTo>
                <a:lnTo>
                  <a:pt x="2248" y="491"/>
                </a:lnTo>
                <a:lnTo>
                  <a:pt x="2249" y="492"/>
                </a:lnTo>
                <a:lnTo>
                  <a:pt x="2253" y="492"/>
                </a:lnTo>
                <a:lnTo>
                  <a:pt x="2260" y="489"/>
                </a:lnTo>
                <a:lnTo>
                  <a:pt x="2268" y="482"/>
                </a:lnTo>
                <a:lnTo>
                  <a:pt x="2268" y="482"/>
                </a:lnTo>
                <a:lnTo>
                  <a:pt x="2275" y="476"/>
                </a:lnTo>
                <a:lnTo>
                  <a:pt x="2282" y="472"/>
                </a:lnTo>
                <a:lnTo>
                  <a:pt x="2287" y="471"/>
                </a:lnTo>
                <a:lnTo>
                  <a:pt x="2293" y="471"/>
                </a:lnTo>
                <a:lnTo>
                  <a:pt x="2293" y="471"/>
                </a:lnTo>
                <a:lnTo>
                  <a:pt x="2297" y="469"/>
                </a:lnTo>
                <a:lnTo>
                  <a:pt x="2297" y="466"/>
                </a:lnTo>
                <a:lnTo>
                  <a:pt x="2297" y="455"/>
                </a:lnTo>
                <a:lnTo>
                  <a:pt x="2297" y="455"/>
                </a:lnTo>
                <a:lnTo>
                  <a:pt x="2297" y="451"/>
                </a:lnTo>
                <a:lnTo>
                  <a:pt x="2300" y="448"/>
                </a:lnTo>
                <a:lnTo>
                  <a:pt x="2305" y="446"/>
                </a:lnTo>
                <a:lnTo>
                  <a:pt x="2309" y="445"/>
                </a:lnTo>
                <a:lnTo>
                  <a:pt x="2317" y="444"/>
                </a:lnTo>
                <a:lnTo>
                  <a:pt x="2324" y="445"/>
                </a:lnTo>
                <a:lnTo>
                  <a:pt x="2324" y="445"/>
                </a:lnTo>
                <a:lnTo>
                  <a:pt x="2329" y="446"/>
                </a:lnTo>
                <a:lnTo>
                  <a:pt x="2329" y="448"/>
                </a:lnTo>
                <a:lnTo>
                  <a:pt x="2327" y="449"/>
                </a:lnTo>
                <a:lnTo>
                  <a:pt x="2324" y="448"/>
                </a:lnTo>
                <a:lnTo>
                  <a:pt x="2324" y="448"/>
                </a:lnTo>
                <a:lnTo>
                  <a:pt x="2320" y="448"/>
                </a:lnTo>
                <a:lnTo>
                  <a:pt x="2316" y="451"/>
                </a:lnTo>
                <a:lnTo>
                  <a:pt x="2313" y="455"/>
                </a:lnTo>
                <a:lnTo>
                  <a:pt x="2312" y="461"/>
                </a:lnTo>
                <a:lnTo>
                  <a:pt x="2312" y="461"/>
                </a:lnTo>
                <a:lnTo>
                  <a:pt x="2312" y="466"/>
                </a:lnTo>
                <a:lnTo>
                  <a:pt x="2310" y="469"/>
                </a:lnTo>
                <a:lnTo>
                  <a:pt x="2309" y="472"/>
                </a:lnTo>
                <a:lnTo>
                  <a:pt x="2310" y="475"/>
                </a:lnTo>
                <a:lnTo>
                  <a:pt x="2310" y="475"/>
                </a:lnTo>
                <a:lnTo>
                  <a:pt x="2310" y="476"/>
                </a:lnTo>
                <a:lnTo>
                  <a:pt x="2309" y="478"/>
                </a:lnTo>
                <a:lnTo>
                  <a:pt x="2306" y="479"/>
                </a:lnTo>
                <a:lnTo>
                  <a:pt x="2305" y="482"/>
                </a:lnTo>
                <a:lnTo>
                  <a:pt x="2305" y="482"/>
                </a:lnTo>
                <a:lnTo>
                  <a:pt x="2305" y="486"/>
                </a:lnTo>
                <a:lnTo>
                  <a:pt x="2303" y="488"/>
                </a:lnTo>
                <a:lnTo>
                  <a:pt x="2300" y="489"/>
                </a:lnTo>
                <a:lnTo>
                  <a:pt x="2300" y="489"/>
                </a:lnTo>
                <a:lnTo>
                  <a:pt x="2287" y="492"/>
                </a:lnTo>
                <a:lnTo>
                  <a:pt x="2282" y="495"/>
                </a:lnTo>
                <a:lnTo>
                  <a:pt x="2280" y="496"/>
                </a:lnTo>
                <a:lnTo>
                  <a:pt x="2279" y="498"/>
                </a:lnTo>
                <a:lnTo>
                  <a:pt x="2279" y="498"/>
                </a:lnTo>
                <a:lnTo>
                  <a:pt x="2278" y="502"/>
                </a:lnTo>
                <a:lnTo>
                  <a:pt x="2273" y="505"/>
                </a:lnTo>
                <a:lnTo>
                  <a:pt x="2269" y="508"/>
                </a:lnTo>
                <a:lnTo>
                  <a:pt x="2266" y="512"/>
                </a:lnTo>
                <a:lnTo>
                  <a:pt x="2266" y="512"/>
                </a:lnTo>
                <a:lnTo>
                  <a:pt x="2260" y="518"/>
                </a:lnTo>
                <a:lnTo>
                  <a:pt x="2253" y="523"/>
                </a:lnTo>
                <a:lnTo>
                  <a:pt x="2245" y="530"/>
                </a:lnTo>
                <a:lnTo>
                  <a:pt x="2241" y="535"/>
                </a:lnTo>
                <a:lnTo>
                  <a:pt x="2236" y="540"/>
                </a:lnTo>
                <a:lnTo>
                  <a:pt x="2236" y="540"/>
                </a:lnTo>
                <a:lnTo>
                  <a:pt x="2232" y="545"/>
                </a:lnTo>
                <a:lnTo>
                  <a:pt x="2228" y="549"/>
                </a:lnTo>
                <a:lnTo>
                  <a:pt x="2219" y="553"/>
                </a:lnTo>
                <a:lnTo>
                  <a:pt x="2212" y="556"/>
                </a:lnTo>
                <a:lnTo>
                  <a:pt x="2211" y="557"/>
                </a:lnTo>
                <a:lnTo>
                  <a:pt x="2211" y="557"/>
                </a:lnTo>
                <a:lnTo>
                  <a:pt x="2211" y="557"/>
                </a:lnTo>
                <a:lnTo>
                  <a:pt x="2208" y="559"/>
                </a:lnTo>
                <a:lnTo>
                  <a:pt x="2204" y="560"/>
                </a:lnTo>
                <a:lnTo>
                  <a:pt x="2195" y="560"/>
                </a:lnTo>
                <a:lnTo>
                  <a:pt x="2195" y="560"/>
                </a:lnTo>
                <a:lnTo>
                  <a:pt x="2194" y="562"/>
                </a:lnTo>
                <a:lnTo>
                  <a:pt x="2194" y="563"/>
                </a:lnTo>
                <a:lnTo>
                  <a:pt x="2194" y="567"/>
                </a:lnTo>
                <a:lnTo>
                  <a:pt x="2194" y="573"/>
                </a:lnTo>
                <a:lnTo>
                  <a:pt x="2192" y="577"/>
                </a:lnTo>
                <a:lnTo>
                  <a:pt x="2189" y="580"/>
                </a:lnTo>
                <a:lnTo>
                  <a:pt x="2189" y="580"/>
                </a:lnTo>
                <a:lnTo>
                  <a:pt x="2184" y="589"/>
                </a:lnTo>
                <a:lnTo>
                  <a:pt x="2179" y="597"/>
                </a:lnTo>
                <a:lnTo>
                  <a:pt x="2175" y="607"/>
                </a:lnTo>
                <a:lnTo>
                  <a:pt x="2175" y="617"/>
                </a:lnTo>
                <a:lnTo>
                  <a:pt x="2175" y="617"/>
                </a:lnTo>
                <a:lnTo>
                  <a:pt x="2178" y="648"/>
                </a:lnTo>
                <a:lnTo>
                  <a:pt x="2181" y="666"/>
                </a:lnTo>
                <a:lnTo>
                  <a:pt x="2184" y="677"/>
                </a:lnTo>
                <a:lnTo>
                  <a:pt x="2184" y="677"/>
                </a:lnTo>
                <a:lnTo>
                  <a:pt x="2185" y="683"/>
                </a:lnTo>
                <a:lnTo>
                  <a:pt x="2186" y="691"/>
                </a:lnTo>
                <a:lnTo>
                  <a:pt x="2186" y="698"/>
                </a:lnTo>
                <a:lnTo>
                  <a:pt x="2189" y="704"/>
                </a:lnTo>
                <a:lnTo>
                  <a:pt x="2189" y="704"/>
                </a:lnTo>
                <a:lnTo>
                  <a:pt x="2191" y="707"/>
                </a:lnTo>
                <a:lnTo>
                  <a:pt x="2191" y="710"/>
                </a:lnTo>
                <a:lnTo>
                  <a:pt x="2192" y="712"/>
                </a:lnTo>
                <a:lnTo>
                  <a:pt x="2194" y="715"/>
                </a:lnTo>
                <a:lnTo>
                  <a:pt x="2194" y="715"/>
                </a:lnTo>
                <a:lnTo>
                  <a:pt x="2194" y="715"/>
                </a:lnTo>
                <a:lnTo>
                  <a:pt x="2195" y="714"/>
                </a:lnTo>
                <a:lnTo>
                  <a:pt x="2199" y="711"/>
                </a:lnTo>
                <a:lnTo>
                  <a:pt x="2209" y="701"/>
                </a:lnTo>
                <a:lnTo>
                  <a:pt x="2209" y="701"/>
                </a:lnTo>
                <a:lnTo>
                  <a:pt x="2213" y="698"/>
                </a:lnTo>
                <a:lnTo>
                  <a:pt x="2215" y="695"/>
                </a:lnTo>
                <a:lnTo>
                  <a:pt x="2216" y="694"/>
                </a:lnTo>
                <a:lnTo>
                  <a:pt x="2218" y="691"/>
                </a:lnTo>
                <a:lnTo>
                  <a:pt x="2218" y="691"/>
                </a:lnTo>
                <a:lnTo>
                  <a:pt x="2219" y="688"/>
                </a:lnTo>
                <a:lnTo>
                  <a:pt x="2221" y="684"/>
                </a:lnTo>
                <a:lnTo>
                  <a:pt x="2222" y="675"/>
                </a:lnTo>
                <a:lnTo>
                  <a:pt x="2222" y="675"/>
                </a:lnTo>
                <a:lnTo>
                  <a:pt x="2223" y="673"/>
                </a:lnTo>
                <a:lnTo>
                  <a:pt x="2226" y="671"/>
                </a:lnTo>
                <a:lnTo>
                  <a:pt x="2229" y="670"/>
                </a:lnTo>
                <a:lnTo>
                  <a:pt x="2232" y="668"/>
                </a:lnTo>
                <a:lnTo>
                  <a:pt x="2232" y="668"/>
                </a:lnTo>
                <a:lnTo>
                  <a:pt x="2235" y="667"/>
                </a:lnTo>
                <a:lnTo>
                  <a:pt x="2238" y="666"/>
                </a:lnTo>
                <a:lnTo>
                  <a:pt x="2245" y="666"/>
                </a:lnTo>
                <a:lnTo>
                  <a:pt x="2245" y="666"/>
                </a:lnTo>
                <a:lnTo>
                  <a:pt x="2245" y="664"/>
                </a:lnTo>
                <a:lnTo>
                  <a:pt x="2245" y="660"/>
                </a:lnTo>
                <a:lnTo>
                  <a:pt x="2243" y="651"/>
                </a:lnTo>
                <a:lnTo>
                  <a:pt x="2243" y="651"/>
                </a:lnTo>
                <a:lnTo>
                  <a:pt x="2243" y="650"/>
                </a:lnTo>
                <a:lnTo>
                  <a:pt x="2243" y="648"/>
                </a:lnTo>
                <a:lnTo>
                  <a:pt x="2248" y="644"/>
                </a:lnTo>
                <a:lnTo>
                  <a:pt x="2258" y="637"/>
                </a:lnTo>
                <a:lnTo>
                  <a:pt x="2258" y="637"/>
                </a:lnTo>
                <a:lnTo>
                  <a:pt x="2263" y="636"/>
                </a:lnTo>
                <a:lnTo>
                  <a:pt x="2268" y="636"/>
                </a:lnTo>
                <a:lnTo>
                  <a:pt x="2272" y="636"/>
                </a:lnTo>
                <a:lnTo>
                  <a:pt x="2275" y="636"/>
                </a:lnTo>
                <a:lnTo>
                  <a:pt x="2278" y="634"/>
                </a:lnTo>
                <a:lnTo>
                  <a:pt x="2278" y="634"/>
                </a:lnTo>
                <a:lnTo>
                  <a:pt x="2279" y="631"/>
                </a:lnTo>
                <a:lnTo>
                  <a:pt x="2280" y="630"/>
                </a:lnTo>
                <a:lnTo>
                  <a:pt x="2279" y="624"/>
                </a:lnTo>
                <a:lnTo>
                  <a:pt x="2276" y="621"/>
                </a:lnTo>
                <a:lnTo>
                  <a:pt x="2275" y="619"/>
                </a:lnTo>
                <a:lnTo>
                  <a:pt x="2275" y="619"/>
                </a:lnTo>
                <a:lnTo>
                  <a:pt x="2275" y="616"/>
                </a:lnTo>
                <a:lnTo>
                  <a:pt x="2275" y="614"/>
                </a:lnTo>
                <a:lnTo>
                  <a:pt x="2278" y="607"/>
                </a:lnTo>
                <a:lnTo>
                  <a:pt x="2282" y="602"/>
                </a:lnTo>
                <a:lnTo>
                  <a:pt x="2286" y="599"/>
                </a:lnTo>
                <a:lnTo>
                  <a:pt x="2286" y="599"/>
                </a:lnTo>
                <a:lnTo>
                  <a:pt x="2289" y="599"/>
                </a:lnTo>
                <a:lnTo>
                  <a:pt x="2292" y="599"/>
                </a:lnTo>
                <a:lnTo>
                  <a:pt x="2295" y="600"/>
                </a:lnTo>
                <a:lnTo>
                  <a:pt x="2299" y="597"/>
                </a:lnTo>
                <a:lnTo>
                  <a:pt x="2299" y="597"/>
                </a:lnTo>
                <a:lnTo>
                  <a:pt x="2299" y="596"/>
                </a:lnTo>
                <a:lnTo>
                  <a:pt x="2299" y="594"/>
                </a:lnTo>
                <a:lnTo>
                  <a:pt x="2297" y="590"/>
                </a:lnTo>
                <a:lnTo>
                  <a:pt x="2293" y="589"/>
                </a:lnTo>
                <a:lnTo>
                  <a:pt x="2290" y="587"/>
                </a:lnTo>
                <a:lnTo>
                  <a:pt x="2290" y="587"/>
                </a:lnTo>
                <a:lnTo>
                  <a:pt x="2289" y="587"/>
                </a:lnTo>
                <a:lnTo>
                  <a:pt x="2289" y="586"/>
                </a:lnTo>
                <a:lnTo>
                  <a:pt x="2287" y="580"/>
                </a:lnTo>
                <a:lnTo>
                  <a:pt x="2290" y="574"/>
                </a:lnTo>
                <a:lnTo>
                  <a:pt x="2292" y="572"/>
                </a:lnTo>
                <a:lnTo>
                  <a:pt x="2295" y="569"/>
                </a:lnTo>
                <a:lnTo>
                  <a:pt x="2295" y="569"/>
                </a:lnTo>
                <a:lnTo>
                  <a:pt x="2297" y="566"/>
                </a:lnTo>
                <a:lnTo>
                  <a:pt x="2299" y="563"/>
                </a:lnTo>
                <a:lnTo>
                  <a:pt x="2297" y="562"/>
                </a:lnTo>
                <a:lnTo>
                  <a:pt x="2293" y="560"/>
                </a:lnTo>
                <a:lnTo>
                  <a:pt x="2293" y="560"/>
                </a:lnTo>
                <a:lnTo>
                  <a:pt x="2290" y="560"/>
                </a:lnTo>
                <a:lnTo>
                  <a:pt x="2287" y="560"/>
                </a:lnTo>
                <a:lnTo>
                  <a:pt x="2283" y="562"/>
                </a:lnTo>
                <a:lnTo>
                  <a:pt x="2283" y="562"/>
                </a:lnTo>
                <a:lnTo>
                  <a:pt x="2280" y="560"/>
                </a:lnTo>
                <a:lnTo>
                  <a:pt x="2279" y="556"/>
                </a:lnTo>
                <a:lnTo>
                  <a:pt x="2279" y="550"/>
                </a:lnTo>
                <a:lnTo>
                  <a:pt x="2282" y="545"/>
                </a:lnTo>
                <a:lnTo>
                  <a:pt x="2282" y="545"/>
                </a:lnTo>
                <a:lnTo>
                  <a:pt x="2286" y="540"/>
                </a:lnTo>
                <a:lnTo>
                  <a:pt x="2290" y="538"/>
                </a:lnTo>
                <a:lnTo>
                  <a:pt x="2293" y="535"/>
                </a:lnTo>
                <a:lnTo>
                  <a:pt x="2295" y="530"/>
                </a:lnTo>
                <a:lnTo>
                  <a:pt x="2295" y="530"/>
                </a:lnTo>
                <a:lnTo>
                  <a:pt x="2297" y="525"/>
                </a:lnTo>
                <a:lnTo>
                  <a:pt x="2300" y="519"/>
                </a:lnTo>
                <a:lnTo>
                  <a:pt x="2307" y="510"/>
                </a:lnTo>
                <a:lnTo>
                  <a:pt x="2307" y="510"/>
                </a:lnTo>
                <a:lnTo>
                  <a:pt x="2310" y="509"/>
                </a:lnTo>
                <a:lnTo>
                  <a:pt x="2313" y="509"/>
                </a:lnTo>
                <a:lnTo>
                  <a:pt x="2322" y="509"/>
                </a:lnTo>
                <a:lnTo>
                  <a:pt x="2322" y="509"/>
                </a:lnTo>
                <a:lnTo>
                  <a:pt x="2323" y="510"/>
                </a:lnTo>
                <a:lnTo>
                  <a:pt x="2323" y="512"/>
                </a:lnTo>
                <a:lnTo>
                  <a:pt x="2324" y="513"/>
                </a:lnTo>
                <a:lnTo>
                  <a:pt x="2327" y="512"/>
                </a:lnTo>
                <a:lnTo>
                  <a:pt x="2327" y="512"/>
                </a:lnTo>
                <a:lnTo>
                  <a:pt x="2334" y="503"/>
                </a:lnTo>
                <a:lnTo>
                  <a:pt x="2339" y="499"/>
                </a:lnTo>
                <a:lnTo>
                  <a:pt x="2343" y="498"/>
                </a:lnTo>
                <a:lnTo>
                  <a:pt x="2343" y="498"/>
                </a:lnTo>
                <a:lnTo>
                  <a:pt x="2344" y="498"/>
                </a:lnTo>
                <a:lnTo>
                  <a:pt x="2346" y="499"/>
                </a:lnTo>
                <a:lnTo>
                  <a:pt x="2346" y="502"/>
                </a:lnTo>
                <a:lnTo>
                  <a:pt x="2346" y="506"/>
                </a:lnTo>
                <a:lnTo>
                  <a:pt x="2347" y="510"/>
                </a:lnTo>
                <a:lnTo>
                  <a:pt x="2347" y="510"/>
                </a:lnTo>
                <a:lnTo>
                  <a:pt x="2349" y="513"/>
                </a:lnTo>
                <a:lnTo>
                  <a:pt x="2350" y="512"/>
                </a:lnTo>
                <a:lnTo>
                  <a:pt x="2361" y="502"/>
                </a:lnTo>
                <a:lnTo>
                  <a:pt x="2361" y="502"/>
                </a:lnTo>
                <a:lnTo>
                  <a:pt x="2366" y="501"/>
                </a:lnTo>
                <a:lnTo>
                  <a:pt x="2371" y="499"/>
                </a:lnTo>
                <a:lnTo>
                  <a:pt x="2383" y="498"/>
                </a:lnTo>
                <a:lnTo>
                  <a:pt x="2394" y="498"/>
                </a:lnTo>
                <a:lnTo>
                  <a:pt x="2401" y="499"/>
                </a:lnTo>
                <a:lnTo>
                  <a:pt x="2401" y="499"/>
                </a:lnTo>
                <a:lnTo>
                  <a:pt x="2406" y="502"/>
                </a:lnTo>
                <a:lnTo>
                  <a:pt x="2408" y="506"/>
                </a:lnTo>
                <a:lnTo>
                  <a:pt x="2411" y="509"/>
                </a:lnTo>
                <a:lnTo>
                  <a:pt x="2414" y="509"/>
                </a:lnTo>
                <a:lnTo>
                  <a:pt x="2414" y="509"/>
                </a:lnTo>
                <a:lnTo>
                  <a:pt x="2415" y="508"/>
                </a:lnTo>
                <a:lnTo>
                  <a:pt x="2417" y="505"/>
                </a:lnTo>
                <a:lnTo>
                  <a:pt x="2417" y="502"/>
                </a:lnTo>
                <a:lnTo>
                  <a:pt x="2420" y="501"/>
                </a:lnTo>
                <a:lnTo>
                  <a:pt x="2420" y="501"/>
                </a:lnTo>
                <a:lnTo>
                  <a:pt x="2431" y="495"/>
                </a:lnTo>
                <a:lnTo>
                  <a:pt x="2444" y="488"/>
                </a:lnTo>
                <a:lnTo>
                  <a:pt x="2444" y="488"/>
                </a:lnTo>
                <a:lnTo>
                  <a:pt x="2450" y="483"/>
                </a:lnTo>
                <a:lnTo>
                  <a:pt x="2452" y="481"/>
                </a:lnTo>
                <a:lnTo>
                  <a:pt x="2452" y="481"/>
                </a:lnTo>
                <a:lnTo>
                  <a:pt x="2455" y="478"/>
                </a:lnTo>
                <a:lnTo>
                  <a:pt x="2458" y="476"/>
                </a:lnTo>
                <a:lnTo>
                  <a:pt x="2461" y="476"/>
                </a:lnTo>
                <a:lnTo>
                  <a:pt x="2462" y="475"/>
                </a:lnTo>
                <a:lnTo>
                  <a:pt x="2462" y="475"/>
                </a:lnTo>
                <a:lnTo>
                  <a:pt x="2465" y="472"/>
                </a:lnTo>
                <a:lnTo>
                  <a:pt x="2471" y="468"/>
                </a:lnTo>
                <a:lnTo>
                  <a:pt x="2478" y="465"/>
                </a:lnTo>
                <a:lnTo>
                  <a:pt x="2489" y="462"/>
                </a:lnTo>
                <a:lnTo>
                  <a:pt x="2489" y="462"/>
                </a:lnTo>
                <a:lnTo>
                  <a:pt x="2501" y="459"/>
                </a:lnTo>
                <a:lnTo>
                  <a:pt x="2512" y="454"/>
                </a:lnTo>
                <a:lnTo>
                  <a:pt x="2519" y="449"/>
                </a:lnTo>
                <a:lnTo>
                  <a:pt x="2522" y="448"/>
                </a:lnTo>
                <a:lnTo>
                  <a:pt x="2522" y="446"/>
                </a:lnTo>
                <a:lnTo>
                  <a:pt x="2522" y="446"/>
                </a:lnTo>
                <a:lnTo>
                  <a:pt x="2524" y="444"/>
                </a:lnTo>
                <a:lnTo>
                  <a:pt x="2525" y="444"/>
                </a:lnTo>
                <a:lnTo>
                  <a:pt x="2528" y="444"/>
                </a:lnTo>
                <a:lnTo>
                  <a:pt x="2529" y="445"/>
                </a:lnTo>
                <a:lnTo>
                  <a:pt x="2529" y="445"/>
                </a:lnTo>
                <a:lnTo>
                  <a:pt x="2531" y="446"/>
                </a:lnTo>
                <a:lnTo>
                  <a:pt x="2534" y="446"/>
                </a:lnTo>
                <a:lnTo>
                  <a:pt x="2544" y="448"/>
                </a:lnTo>
                <a:lnTo>
                  <a:pt x="2544" y="448"/>
                </a:lnTo>
                <a:lnTo>
                  <a:pt x="2552" y="451"/>
                </a:lnTo>
                <a:lnTo>
                  <a:pt x="2556" y="449"/>
                </a:lnTo>
                <a:lnTo>
                  <a:pt x="2561" y="446"/>
                </a:lnTo>
                <a:lnTo>
                  <a:pt x="2561" y="446"/>
                </a:lnTo>
                <a:lnTo>
                  <a:pt x="2563" y="442"/>
                </a:lnTo>
                <a:lnTo>
                  <a:pt x="2562" y="439"/>
                </a:lnTo>
                <a:lnTo>
                  <a:pt x="2561" y="436"/>
                </a:lnTo>
                <a:lnTo>
                  <a:pt x="2561" y="434"/>
                </a:lnTo>
                <a:lnTo>
                  <a:pt x="2561" y="434"/>
                </a:lnTo>
                <a:lnTo>
                  <a:pt x="2559" y="431"/>
                </a:lnTo>
                <a:lnTo>
                  <a:pt x="2555" y="427"/>
                </a:lnTo>
                <a:lnTo>
                  <a:pt x="2552" y="422"/>
                </a:lnTo>
                <a:lnTo>
                  <a:pt x="2551" y="421"/>
                </a:lnTo>
                <a:lnTo>
                  <a:pt x="2551" y="419"/>
                </a:lnTo>
                <a:lnTo>
                  <a:pt x="2551" y="419"/>
                </a:lnTo>
                <a:lnTo>
                  <a:pt x="2551" y="414"/>
                </a:lnTo>
                <a:lnTo>
                  <a:pt x="2546" y="408"/>
                </a:lnTo>
                <a:lnTo>
                  <a:pt x="2544" y="404"/>
                </a:lnTo>
                <a:lnTo>
                  <a:pt x="2541" y="404"/>
                </a:lnTo>
                <a:lnTo>
                  <a:pt x="2541" y="404"/>
                </a:lnTo>
                <a:lnTo>
                  <a:pt x="2541" y="404"/>
                </a:lnTo>
                <a:lnTo>
                  <a:pt x="2538" y="404"/>
                </a:lnTo>
                <a:lnTo>
                  <a:pt x="2534" y="402"/>
                </a:lnTo>
                <a:lnTo>
                  <a:pt x="2532" y="401"/>
                </a:lnTo>
                <a:lnTo>
                  <a:pt x="2531" y="398"/>
                </a:lnTo>
                <a:lnTo>
                  <a:pt x="2531" y="398"/>
                </a:lnTo>
                <a:lnTo>
                  <a:pt x="2529" y="392"/>
                </a:lnTo>
                <a:lnTo>
                  <a:pt x="2528" y="391"/>
                </a:lnTo>
                <a:lnTo>
                  <a:pt x="2525" y="392"/>
                </a:lnTo>
                <a:lnTo>
                  <a:pt x="2525" y="392"/>
                </a:lnTo>
                <a:lnTo>
                  <a:pt x="2522" y="394"/>
                </a:lnTo>
                <a:lnTo>
                  <a:pt x="2518" y="394"/>
                </a:lnTo>
                <a:lnTo>
                  <a:pt x="2514" y="392"/>
                </a:lnTo>
                <a:lnTo>
                  <a:pt x="2512" y="390"/>
                </a:lnTo>
                <a:lnTo>
                  <a:pt x="2512" y="390"/>
                </a:lnTo>
                <a:lnTo>
                  <a:pt x="2512" y="388"/>
                </a:lnTo>
                <a:lnTo>
                  <a:pt x="2512" y="387"/>
                </a:lnTo>
                <a:lnTo>
                  <a:pt x="2517" y="384"/>
                </a:lnTo>
                <a:lnTo>
                  <a:pt x="2522" y="384"/>
                </a:lnTo>
                <a:lnTo>
                  <a:pt x="2528" y="385"/>
                </a:lnTo>
                <a:lnTo>
                  <a:pt x="2528" y="385"/>
                </a:lnTo>
                <a:lnTo>
                  <a:pt x="2532" y="387"/>
                </a:lnTo>
                <a:lnTo>
                  <a:pt x="2534" y="390"/>
                </a:lnTo>
                <a:lnTo>
                  <a:pt x="2535" y="391"/>
                </a:lnTo>
                <a:lnTo>
                  <a:pt x="2536" y="392"/>
                </a:lnTo>
                <a:lnTo>
                  <a:pt x="2536" y="392"/>
                </a:lnTo>
                <a:lnTo>
                  <a:pt x="2541" y="394"/>
                </a:lnTo>
                <a:lnTo>
                  <a:pt x="2545" y="394"/>
                </a:lnTo>
                <a:lnTo>
                  <a:pt x="2551" y="392"/>
                </a:lnTo>
                <a:lnTo>
                  <a:pt x="2555" y="391"/>
                </a:lnTo>
                <a:lnTo>
                  <a:pt x="2555" y="391"/>
                </a:lnTo>
                <a:lnTo>
                  <a:pt x="2566" y="387"/>
                </a:lnTo>
                <a:lnTo>
                  <a:pt x="2572" y="384"/>
                </a:lnTo>
                <a:lnTo>
                  <a:pt x="2576" y="381"/>
                </a:lnTo>
                <a:lnTo>
                  <a:pt x="2576" y="381"/>
                </a:lnTo>
                <a:lnTo>
                  <a:pt x="2578" y="378"/>
                </a:lnTo>
                <a:lnTo>
                  <a:pt x="2578" y="375"/>
                </a:lnTo>
                <a:lnTo>
                  <a:pt x="2578" y="374"/>
                </a:lnTo>
                <a:lnTo>
                  <a:pt x="2581" y="372"/>
                </a:lnTo>
                <a:lnTo>
                  <a:pt x="2581" y="372"/>
                </a:lnTo>
                <a:lnTo>
                  <a:pt x="2583" y="370"/>
                </a:lnTo>
                <a:lnTo>
                  <a:pt x="2582" y="367"/>
                </a:lnTo>
                <a:lnTo>
                  <a:pt x="2581" y="365"/>
                </a:lnTo>
                <a:lnTo>
                  <a:pt x="2578" y="363"/>
                </a:lnTo>
                <a:lnTo>
                  <a:pt x="2578" y="363"/>
                </a:lnTo>
                <a:lnTo>
                  <a:pt x="2576" y="361"/>
                </a:lnTo>
                <a:lnTo>
                  <a:pt x="2575" y="358"/>
                </a:lnTo>
                <a:lnTo>
                  <a:pt x="2576" y="355"/>
                </a:lnTo>
                <a:lnTo>
                  <a:pt x="2579" y="355"/>
                </a:lnTo>
                <a:lnTo>
                  <a:pt x="2579" y="355"/>
                </a:lnTo>
                <a:lnTo>
                  <a:pt x="2581" y="354"/>
                </a:lnTo>
                <a:lnTo>
                  <a:pt x="2582" y="353"/>
                </a:lnTo>
                <a:lnTo>
                  <a:pt x="2583" y="351"/>
                </a:lnTo>
                <a:lnTo>
                  <a:pt x="2585" y="350"/>
                </a:lnTo>
                <a:lnTo>
                  <a:pt x="2585" y="350"/>
                </a:lnTo>
                <a:lnTo>
                  <a:pt x="2588" y="350"/>
                </a:lnTo>
                <a:lnTo>
                  <a:pt x="2590" y="350"/>
                </a:lnTo>
                <a:lnTo>
                  <a:pt x="2593" y="350"/>
                </a:lnTo>
                <a:lnTo>
                  <a:pt x="2593" y="350"/>
                </a:lnTo>
                <a:lnTo>
                  <a:pt x="2596" y="348"/>
                </a:lnTo>
                <a:lnTo>
                  <a:pt x="2595" y="351"/>
                </a:lnTo>
                <a:lnTo>
                  <a:pt x="2592" y="358"/>
                </a:lnTo>
                <a:lnTo>
                  <a:pt x="2592" y="358"/>
                </a:lnTo>
                <a:lnTo>
                  <a:pt x="2590" y="361"/>
                </a:lnTo>
                <a:lnTo>
                  <a:pt x="2593" y="364"/>
                </a:lnTo>
                <a:lnTo>
                  <a:pt x="2595" y="367"/>
                </a:lnTo>
                <a:lnTo>
                  <a:pt x="2598" y="368"/>
                </a:lnTo>
                <a:lnTo>
                  <a:pt x="2598" y="368"/>
                </a:lnTo>
                <a:lnTo>
                  <a:pt x="2599" y="370"/>
                </a:lnTo>
                <a:lnTo>
                  <a:pt x="2603" y="371"/>
                </a:lnTo>
                <a:lnTo>
                  <a:pt x="2609" y="371"/>
                </a:lnTo>
                <a:lnTo>
                  <a:pt x="2613" y="370"/>
                </a:lnTo>
                <a:lnTo>
                  <a:pt x="2613" y="370"/>
                </a:lnTo>
                <a:lnTo>
                  <a:pt x="2616" y="368"/>
                </a:lnTo>
                <a:lnTo>
                  <a:pt x="2620" y="368"/>
                </a:lnTo>
                <a:lnTo>
                  <a:pt x="2627" y="371"/>
                </a:lnTo>
                <a:lnTo>
                  <a:pt x="2635" y="374"/>
                </a:lnTo>
                <a:lnTo>
                  <a:pt x="2637" y="375"/>
                </a:lnTo>
                <a:lnTo>
                  <a:pt x="2639" y="377"/>
                </a:lnTo>
                <a:lnTo>
                  <a:pt x="2639" y="377"/>
                </a:lnTo>
                <a:lnTo>
                  <a:pt x="2640" y="381"/>
                </a:lnTo>
                <a:lnTo>
                  <a:pt x="2642" y="384"/>
                </a:lnTo>
                <a:lnTo>
                  <a:pt x="2645" y="388"/>
                </a:lnTo>
                <a:lnTo>
                  <a:pt x="2650" y="391"/>
                </a:lnTo>
                <a:lnTo>
                  <a:pt x="2650" y="391"/>
                </a:lnTo>
                <a:lnTo>
                  <a:pt x="2656" y="392"/>
                </a:lnTo>
                <a:lnTo>
                  <a:pt x="2660" y="394"/>
                </a:lnTo>
                <a:lnTo>
                  <a:pt x="2664" y="395"/>
                </a:lnTo>
                <a:lnTo>
                  <a:pt x="2666" y="397"/>
                </a:lnTo>
                <a:lnTo>
                  <a:pt x="2666" y="397"/>
                </a:lnTo>
                <a:lnTo>
                  <a:pt x="2667" y="400"/>
                </a:lnTo>
                <a:lnTo>
                  <a:pt x="2669" y="401"/>
                </a:lnTo>
                <a:lnTo>
                  <a:pt x="2672" y="401"/>
                </a:lnTo>
                <a:lnTo>
                  <a:pt x="2674" y="401"/>
                </a:lnTo>
                <a:lnTo>
                  <a:pt x="2674" y="401"/>
                </a:lnTo>
                <a:lnTo>
                  <a:pt x="2677" y="401"/>
                </a:lnTo>
                <a:lnTo>
                  <a:pt x="2680" y="402"/>
                </a:lnTo>
                <a:lnTo>
                  <a:pt x="2682" y="404"/>
                </a:lnTo>
                <a:lnTo>
                  <a:pt x="2684" y="402"/>
                </a:lnTo>
                <a:lnTo>
                  <a:pt x="2684" y="402"/>
                </a:lnTo>
                <a:lnTo>
                  <a:pt x="2686" y="401"/>
                </a:lnTo>
                <a:lnTo>
                  <a:pt x="2689" y="401"/>
                </a:lnTo>
                <a:lnTo>
                  <a:pt x="2690" y="402"/>
                </a:lnTo>
                <a:lnTo>
                  <a:pt x="2693" y="401"/>
                </a:lnTo>
                <a:lnTo>
                  <a:pt x="2693" y="401"/>
                </a:lnTo>
                <a:lnTo>
                  <a:pt x="2694" y="400"/>
                </a:lnTo>
                <a:lnTo>
                  <a:pt x="2693" y="398"/>
                </a:lnTo>
                <a:lnTo>
                  <a:pt x="2690" y="395"/>
                </a:lnTo>
                <a:lnTo>
                  <a:pt x="2687" y="394"/>
                </a:lnTo>
                <a:lnTo>
                  <a:pt x="2686" y="392"/>
                </a:lnTo>
                <a:lnTo>
                  <a:pt x="2686" y="391"/>
                </a:lnTo>
                <a:lnTo>
                  <a:pt x="2686" y="391"/>
                </a:lnTo>
                <a:lnTo>
                  <a:pt x="2687" y="391"/>
                </a:lnTo>
                <a:lnTo>
                  <a:pt x="2689" y="391"/>
                </a:lnTo>
                <a:lnTo>
                  <a:pt x="2691" y="392"/>
                </a:lnTo>
                <a:lnTo>
                  <a:pt x="2694" y="394"/>
                </a:lnTo>
                <a:lnTo>
                  <a:pt x="2694" y="394"/>
                </a:lnTo>
                <a:lnTo>
                  <a:pt x="2694" y="392"/>
                </a:lnTo>
                <a:lnTo>
                  <a:pt x="2694" y="390"/>
                </a:lnTo>
                <a:lnTo>
                  <a:pt x="2694" y="387"/>
                </a:lnTo>
                <a:lnTo>
                  <a:pt x="2696" y="385"/>
                </a:lnTo>
                <a:lnTo>
                  <a:pt x="2696" y="385"/>
                </a:lnTo>
                <a:lnTo>
                  <a:pt x="2696" y="382"/>
                </a:lnTo>
                <a:lnTo>
                  <a:pt x="2696" y="378"/>
                </a:lnTo>
                <a:lnTo>
                  <a:pt x="2694" y="372"/>
                </a:lnTo>
                <a:lnTo>
                  <a:pt x="2693" y="370"/>
                </a:lnTo>
                <a:lnTo>
                  <a:pt x="2693" y="370"/>
                </a:lnTo>
                <a:lnTo>
                  <a:pt x="2691" y="368"/>
                </a:lnTo>
                <a:lnTo>
                  <a:pt x="2693" y="367"/>
                </a:lnTo>
                <a:lnTo>
                  <a:pt x="2694" y="367"/>
                </a:lnTo>
                <a:lnTo>
                  <a:pt x="2699" y="368"/>
                </a:lnTo>
                <a:lnTo>
                  <a:pt x="2699" y="368"/>
                </a:lnTo>
                <a:lnTo>
                  <a:pt x="2703" y="370"/>
                </a:lnTo>
                <a:lnTo>
                  <a:pt x="2707" y="371"/>
                </a:lnTo>
                <a:lnTo>
                  <a:pt x="2716" y="371"/>
                </a:lnTo>
                <a:lnTo>
                  <a:pt x="2716" y="371"/>
                </a:lnTo>
                <a:lnTo>
                  <a:pt x="2717" y="371"/>
                </a:lnTo>
                <a:lnTo>
                  <a:pt x="2717" y="370"/>
                </a:lnTo>
                <a:lnTo>
                  <a:pt x="2716" y="368"/>
                </a:lnTo>
                <a:lnTo>
                  <a:pt x="2713" y="367"/>
                </a:lnTo>
                <a:lnTo>
                  <a:pt x="2713" y="367"/>
                </a:lnTo>
                <a:lnTo>
                  <a:pt x="2710" y="367"/>
                </a:lnTo>
                <a:lnTo>
                  <a:pt x="2711" y="365"/>
                </a:lnTo>
                <a:lnTo>
                  <a:pt x="2713" y="365"/>
                </a:lnTo>
                <a:lnTo>
                  <a:pt x="2716" y="365"/>
                </a:lnTo>
                <a:lnTo>
                  <a:pt x="2716" y="365"/>
                </a:lnTo>
                <a:lnTo>
                  <a:pt x="2721" y="368"/>
                </a:lnTo>
                <a:lnTo>
                  <a:pt x="2723" y="368"/>
                </a:lnTo>
                <a:lnTo>
                  <a:pt x="2724" y="367"/>
                </a:lnTo>
                <a:lnTo>
                  <a:pt x="2724" y="367"/>
                </a:lnTo>
                <a:lnTo>
                  <a:pt x="2727" y="361"/>
                </a:lnTo>
                <a:lnTo>
                  <a:pt x="2730" y="358"/>
                </a:lnTo>
                <a:lnTo>
                  <a:pt x="2733" y="358"/>
                </a:lnTo>
                <a:lnTo>
                  <a:pt x="2733" y="358"/>
                </a:lnTo>
                <a:lnTo>
                  <a:pt x="2736" y="358"/>
                </a:lnTo>
                <a:lnTo>
                  <a:pt x="2737" y="357"/>
                </a:lnTo>
                <a:lnTo>
                  <a:pt x="2737" y="355"/>
                </a:lnTo>
                <a:lnTo>
                  <a:pt x="2734" y="354"/>
                </a:lnTo>
                <a:lnTo>
                  <a:pt x="2734" y="354"/>
                </a:lnTo>
                <a:close/>
                <a:moveTo>
                  <a:pt x="1413" y="664"/>
                </a:moveTo>
                <a:lnTo>
                  <a:pt x="1413" y="664"/>
                </a:lnTo>
                <a:lnTo>
                  <a:pt x="1407" y="668"/>
                </a:lnTo>
                <a:lnTo>
                  <a:pt x="1400" y="673"/>
                </a:lnTo>
                <a:lnTo>
                  <a:pt x="1387" y="678"/>
                </a:lnTo>
                <a:lnTo>
                  <a:pt x="1376" y="683"/>
                </a:lnTo>
                <a:lnTo>
                  <a:pt x="1373" y="687"/>
                </a:lnTo>
                <a:lnTo>
                  <a:pt x="1371" y="690"/>
                </a:lnTo>
                <a:lnTo>
                  <a:pt x="1371" y="690"/>
                </a:lnTo>
                <a:lnTo>
                  <a:pt x="1370" y="693"/>
                </a:lnTo>
                <a:lnTo>
                  <a:pt x="1367" y="695"/>
                </a:lnTo>
                <a:lnTo>
                  <a:pt x="1361" y="698"/>
                </a:lnTo>
                <a:lnTo>
                  <a:pt x="1356" y="700"/>
                </a:lnTo>
                <a:lnTo>
                  <a:pt x="1343" y="701"/>
                </a:lnTo>
                <a:lnTo>
                  <a:pt x="1339" y="701"/>
                </a:lnTo>
                <a:lnTo>
                  <a:pt x="1336" y="700"/>
                </a:lnTo>
                <a:lnTo>
                  <a:pt x="1336" y="700"/>
                </a:lnTo>
                <a:lnTo>
                  <a:pt x="1337" y="698"/>
                </a:lnTo>
                <a:lnTo>
                  <a:pt x="1339" y="698"/>
                </a:lnTo>
                <a:lnTo>
                  <a:pt x="1349" y="694"/>
                </a:lnTo>
                <a:lnTo>
                  <a:pt x="1359" y="690"/>
                </a:lnTo>
                <a:lnTo>
                  <a:pt x="1364" y="685"/>
                </a:lnTo>
                <a:lnTo>
                  <a:pt x="1367" y="681"/>
                </a:lnTo>
                <a:lnTo>
                  <a:pt x="1367" y="681"/>
                </a:lnTo>
                <a:lnTo>
                  <a:pt x="1370" y="675"/>
                </a:lnTo>
                <a:lnTo>
                  <a:pt x="1374" y="671"/>
                </a:lnTo>
                <a:lnTo>
                  <a:pt x="1386" y="663"/>
                </a:lnTo>
                <a:lnTo>
                  <a:pt x="1398" y="653"/>
                </a:lnTo>
                <a:lnTo>
                  <a:pt x="1404" y="647"/>
                </a:lnTo>
                <a:lnTo>
                  <a:pt x="1410" y="640"/>
                </a:lnTo>
                <a:lnTo>
                  <a:pt x="1410" y="640"/>
                </a:lnTo>
                <a:lnTo>
                  <a:pt x="1415" y="630"/>
                </a:lnTo>
                <a:lnTo>
                  <a:pt x="1421" y="619"/>
                </a:lnTo>
                <a:lnTo>
                  <a:pt x="1425" y="610"/>
                </a:lnTo>
                <a:lnTo>
                  <a:pt x="1428" y="609"/>
                </a:lnTo>
                <a:lnTo>
                  <a:pt x="1430" y="607"/>
                </a:lnTo>
                <a:lnTo>
                  <a:pt x="1430" y="607"/>
                </a:lnTo>
                <a:lnTo>
                  <a:pt x="1431" y="610"/>
                </a:lnTo>
                <a:lnTo>
                  <a:pt x="1431" y="616"/>
                </a:lnTo>
                <a:lnTo>
                  <a:pt x="1428" y="633"/>
                </a:lnTo>
                <a:lnTo>
                  <a:pt x="1425" y="641"/>
                </a:lnTo>
                <a:lnTo>
                  <a:pt x="1421" y="651"/>
                </a:lnTo>
                <a:lnTo>
                  <a:pt x="1417" y="658"/>
                </a:lnTo>
                <a:lnTo>
                  <a:pt x="1413" y="664"/>
                </a:lnTo>
                <a:lnTo>
                  <a:pt x="1413" y="664"/>
                </a:lnTo>
                <a:close/>
                <a:moveTo>
                  <a:pt x="1472" y="108"/>
                </a:moveTo>
                <a:lnTo>
                  <a:pt x="1472" y="108"/>
                </a:lnTo>
                <a:lnTo>
                  <a:pt x="1469" y="111"/>
                </a:lnTo>
                <a:lnTo>
                  <a:pt x="1467" y="112"/>
                </a:lnTo>
                <a:lnTo>
                  <a:pt x="1464" y="114"/>
                </a:lnTo>
                <a:lnTo>
                  <a:pt x="1462" y="114"/>
                </a:lnTo>
                <a:lnTo>
                  <a:pt x="1464" y="115"/>
                </a:lnTo>
                <a:lnTo>
                  <a:pt x="1464" y="115"/>
                </a:lnTo>
                <a:lnTo>
                  <a:pt x="1465" y="118"/>
                </a:lnTo>
                <a:lnTo>
                  <a:pt x="1469" y="118"/>
                </a:lnTo>
                <a:lnTo>
                  <a:pt x="1479" y="118"/>
                </a:lnTo>
                <a:lnTo>
                  <a:pt x="1488" y="115"/>
                </a:lnTo>
                <a:lnTo>
                  <a:pt x="1491" y="114"/>
                </a:lnTo>
                <a:lnTo>
                  <a:pt x="1492" y="111"/>
                </a:lnTo>
                <a:lnTo>
                  <a:pt x="1492" y="111"/>
                </a:lnTo>
                <a:lnTo>
                  <a:pt x="1491" y="108"/>
                </a:lnTo>
                <a:lnTo>
                  <a:pt x="1489" y="106"/>
                </a:lnTo>
                <a:lnTo>
                  <a:pt x="1484" y="105"/>
                </a:lnTo>
                <a:lnTo>
                  <a:pt x="1477" y="105"/>
                </a:lnTo>
                <a:lnTo>
                  <a:pt x="1474" y="106"/>
                </a:lnTo>
                <a:lnTo>
                  <a:pt x="1472" y="108"/>
                </a:lnTo>
                <a:lnTo>
                  <a:pt x="1472" y="108"/>
                </a:lnTo>
                <a:close/>
                <a:moveTo>
                  <a:pt x="546" y="146"/>
                </a:moveTo>
                <a:lnTo>
                  <a:pt x="546" y="146"/>
                </a:lnTo>
                <a:lnTo>
                  <a:pt x="546" y="149"/>
                </a:lnTo>
                <a:lnTo>
                  <a:pt x="545" y="152"/>
                </a:lnTo>
                <a:lnTo>
                  <a:pt x="541" y="153"/>
                </a:lnTo>
                <a:lnTo>
                  <a:pt x="535" y="153"/>
                </a:lnTo>
                <a:lnTo>
                  <a:pt x="535" y="153"/>
                </a:lnTo>
                <a:lnTo>
                  <a:pt x="532" y="153"/>
                </a:lnTo>
                <a:lnTo>
                  <a:pt x="532" y="155"/>
                </a:lnTo>
                <a:lnTo>
                  <a:pt x="533" y="158"/>
                </a:lnTo>
                <a:lnTo>
                  <a:pt x="538" y="161"/>
                </a:lnTo>
                <a:lnTo>
                  <a:pt x="541" y="165"/>
                </a:lnTo>
                <a:lnTo>
                  <a:pt x="541" y="165"/>
                </a:lnTo>
                <a:lnTo>
                  <a:pt x="541" y="166"/>
                </a:lnTo>
                <a:lnTo>
                  <a:pt x="539" y="168"/>
                </a:lnTo>
                <a:lnTo>
                  <a:pt x="536" y="168"/>
                </a:lnTo>
                <a:lnTo>
                  <a:pt x="532" y="170"/>
                </a:lnTo>
                <a:lnTo>
                  <a:pt x="532" y="172"/>
                </a:lnTo>
                <a:lnTo>
                  <a:pt x="531" y="175"/>
                </a:lnTo>
                <a:lnTo>
                  <a:pt x="531" y="175"/>
                </a:lnTo>
                <a:lnTo>
                  <a:pt x="531" y="176"/>
                </a:lnTo>
                <a:lnTo>
                  <a:pt x="528" y="178"/>
                </a:lnTo>
                <a:lnTo>
                  <a:pt x="522" y="179"/>
                </a:lnTo>
                <a:lnTo>
                  <a:pt x="515" y="179"/>
                </a:lnTo>
                <a:lnTo>
                  <a:pt x="512" y="182"/>
                </a:lnTo>
                <a:lnTo>
                  <a:pt x="511" y="185"/>
                </a:lnTo>
                <a:lnTo>
                  <a:pt x="511" y="185"/>
                </a:lnTo>
                <a:lnTo>
                  <a:pt x="511" y="188"/>
                </a:lnTo>
                <a:lnTo>
                  <a:pt x="511" y="190"/>
                </a:lnTo>
                <a:lnTo>
                  <a:pt x="514" y="192"/>
                </a:lnTo>
                <a:lnTo>
                  <a:pt x="515" y="193"/>
                </a:lnTo>
                <a:lnTo>
                  <a:pt x="521" y="193"/>
                </a:lnTo>
                <a:lnTo>
                  <a:pt x="528" y="195"/>
                </a:lnTo>
                <a:lnTo>
                  <a:pt x="528" y="195"/>
                </a:lnTo>
                <a:lnTo>
                  <a:pt x="529" y="195"/>
                </a:lnTo>
                <a:lnTo>
                  <a:pt x="531" y="196"/>
                </a:lnTo>
                <a:lnTo>
                  <a:pt x="529" y="199"/>
                </a:lnTo>
                <a:lnTo>
                  <a:pt x="528" y="202"/>
                </a:lnTo>
                <a:lnTo>
                  <a:pt x="528" y="205"/>
                </a:lnTo>
                <a:lnTo>
                  <a:pt x="531" y="206"/>
                </a:lnTo>
                <a:lnTo>
                  <a:pt x="531" y="206"/>
                </a:lnTo>
                <a:lnTo>
                  <a:pt x="533" y="207"/>
                </a:lnTo>
                <a:lnTo>
                  <a:pt x="536" y="207"/>
                </a:lnTo>
                <a:lnTo>
                  <a:pt x="538" y="206"/>
                </a:lnTo>
                <a:lnTo>
                  <a:pt x="536" y="200"/>
                </a:lnTo>
                <a:lnTo>
                  <a:pt x="536" y="200"/>
                </a:lnTo>
                <a:lnTo>
                  <a:pt x="536" y="199"/>
                </a:lnTo>
                <a:lnTo>
                  <a:pt x="538" y="198"/>
                </a:lnTo>
                <a:lnTo>
                  <a:pt x="543" y="200"/>
                </a:lnTo>
                <a:lnTo>
                  <a:pt x="546" y="202"/>
                </a:lnTo>
                <a:lnTo>
                  <a:pt x="549" y="205"/>
                </a:lnTo>
                <a:lnTo>
                  <a:pt x="551" y="207"/>
                </a:lnTo>
                <a:lnTo>
                  <a:pt x="549" y="210"/>
                </a:lnTo>
                <a:lnTo>
                  <a:pt x="549" y="210"/>
                </a:lnTo>
                <a:lnTo>
                  <a:pt x="548" y="212"/>
                </a:lnTo>
                <a:lnTo>
                  <a:pt x="548" y="215"/>
                </a:lnTo>
                <a:lnTo>
                  <a:pt x="551" y="216"/>
                </a:lnTo>
                <a:lnTo>
                  <a:pt x="553" y="217"/>
                </a:lnTo>
                <a:lnTo>
                  <a:pt x="562" y="220"/>
                </a:lnTo>
                <a:lnTo>
                  <a:pt x="569" y="222"/>
                </a:lnTo>
                <a:lnTo>
                  <a:pt x="569" y="222"/>
                </a:lnTo>
                <a:lnTo>
                  <a:pt x="593" y="225"/>
                </a:lnTo>
                <a:lnTo>
                  <a:pt x="606" y="225"/>
                </a:lnTo>
                <a:lnTo>
                  <a:pt x="609" y="223"/>
                </a:lnTo>
                <a:lnTo>
                  <a:pt x="612" y="222"/>
                </a:lnTo>
                <a:lnTo>
                  <a:pt x="612" y="222"/>
                </a:lnTo>
                <a:lnTo>
                  <a:pt x="610" y="219"/>
                </a:lnTo>
                <a:lnTo>
                  <a:pt x="609" y="217"/>
                </a:lnTo>
                <a:lnTo>
                  <a:pt x="605" y="213"/>
                </a:lnTo>
                <a:lnTo>
                  <a:pt x="597" y="209"/>
                </a:lnTo>
                <a:lnTo>
                  <a:pt x="589" y="202"/>
                </a:lnTo>
                <a:lnTo>
                  <a:pt x="589" y="202"/>
                </a:lnTo>
                <a:lnTo>
                  <a:pt x="582" y="193"/>
                </a:lnTo>
                <a:lnTo>
                  <a:pt x="579" y="183"/>
                </a:lnTo>
                <a:lnTo>
                  <a:pt x="578" y="179"/>
                </a:lnTo>
                <a:lnTo>
                  <a:pt x="578" y="173"/>
                </a:lnTo>
                <a:lnTo>
                  <a:pt x="580" y="170"/>
                </a:lnTo>
                <a:lnTo>
                  <a:pt x="583" y="168"/>
                </a:lnTo>
                <a:lnTo>
                  <a:pt x="583" y="168"/>
                </a:lnTo>
                <a:lnTo>
                  <a:pt x="587" y="165"/>
                </a:lnTo>
                <a:lnTo>
                  <a:pt x="589" y="162"/>
                </a:lnTo>
                <a:lnTo>
                  <a:pt x="590" y="158"/>
                </a:lnTo>
                <a:lnTo>
                  <a:pt x="592" y="153"/>
                </a:lnTo>
                <a:lnTo>
                  <a:pt x="593" y="152"/>
                </a:lnTo>
                <a:lnTo>
                  <a:pt x="596" y="149"/>
                </a:lnTo>
                <a:lnTo>
                  <a:pt x="596" y="149"/>
                </a:lnTo>
                <a:lnTo>
                  <a:pt x="600" y="145"/>
                </a:lnTo>
                <a:lnTo>
                  <a:pt x="602" y="142"/>
                </a:lnTo>
                <a:lnTo>
                  <a:pt x="605" y="138"/>
                </a:lnTo>
                <a:lnTo>
                  <a:pt x="606" y="133"/>
                </a:lnTo>
                <a:lnTo>
                  <a:pt x="607" y="132"/>
                </a:lnTo>
                <a:lnTo>
                  <a:pt x="610" y="132"/>
                </a:lnTo>
                <a:lnTo>
                  <a:pt x="610" y="132"/>
                </a:lnTo>
                <a:lnTo>
                  <a:pt x="613" y="131"/>
                </a:lnTo>
                <a:lnTo>
                  <a:pt x="615" y="131"/>
                </a:lnTo>
                <a:lnTo>
                  <a:pt x="615" y="126"/>
                </a:lnTo>
                <a:lnTo>
                  <a:pt x="615" y="124"/>
                </a:lnTo>
                <a:lnTo>
                  <a:pt x="616" y="122"/>
                </a:lnTo>
                <a:lnTo>
                  <a:pt x="619" y="121"/>
                </a:lnTo>
                <a:lnTo>
                  <a:pt x="619" y="121"/>
                </a:lnTo>
                <a:lnTo>
                  <a:pt x="622" y="121"/>
                </a:lnTo>
                <a:lnTo>
                  <a:pt x="624" y="118"/>
                </a:lnTo>
                <a:lnTo>
                  <a:pt x="629" y="114"/>
                </a:lnTo>
                <a:lnTo>
                  <a:pt x="629" y="109"/>
                </a:lnTo>
                <a:lnTo>
                  <a:pt x="629" y="105"/>
                </a:lnTo>
                <a:lnTo>
                  <a:pt x="629" y="105"/>
                </a:lnTo>
                <a:lnTo>
                  <a:pt x="629" y="104"/>
                </a:lnTo>
                <a:lnTo>
                  <a:pt x="630" y="104"/>
                </a:lnTo>
                <a:lnTo>
                  <a:pt x="634" y="104"/>
                </a:lnTo>
                <a:lnTo>
                  <a:pt x="639" y="102"/>
                </a:lnTo>
                <a:lnTo>
                  <a:pt x="642" y="102"/>
                </a:lnTo>
                <a:lnTo>
                  <a:pt x="644" y="101"/>
                </a:lnTo>
                <a:lnTo>
                  <a:pt x="644" y="101"/>
                </a:lnTo>
                <a:lnTo>
                  <a:pt x="646" y="98"/>
                </a:lnTo>
                <a:lnTo>
                  <a:pt x="649" y="98"/>
                </a:lnTo>
                <a:lnTo>
                  <a:pt x="656" y="97"/>
                </a:lnTo>
                <a:lnTo>
                  <a:pt x="661" y="95"/>
                </a:lnTo>
                <a:lnTo>
                  <a:pt x="664" y="92"/>
                </a:lnTo>
                <a:lnTo>
                  <a:pt x="666" y="91"/>
                </a:lnTo>
                <a:lnTo>
                  <a:pt x="666" y="91"/>
                </a:lnTo>
                <a:lnTo>
                  <a:pt x="669" y="87"/>
                </a:lnTo>
                <a:lnTo>
                  <a:pt x="677" y="82"/>
                </a:lnTo>
                <a:lnTo>
                  <a:pt x="700" y="72"/>
                </a:lnTo>
                <a:lnTo>
                  <a:pt x="728" y="64"/>
                </a:lnTo>
                <a:lnTo>
                  <a:pt x="755" y="57"/>
                </a:lnTo>
                <a:lnTo>
                  <a:pt x="755" y="57"/>
                </a:lnTo>
                <a:lnTo>
                  <a:pt x="775" y="51"/>
                </a:lnTo>
                <a:lnTo>
                  <a:pt x="784" y="47"/>
                </a:lnTo>
                <a:lnTo>
                  <a:pt x="791" y="42"/>
                </a:lnTo>
                <a:lnTo>
                  <a:pt x="795" y="40"/>
                </a:lnTo>
                <a:lnTo>
                  <a:pt x="798" y="35"/>
                </a:lnTo>
                <a:lnTo>
                  <a:pt x="798" y="31"/>
                </a:lnTo>
                <a:lnTo>
                  <a:pt x="797" y="28"/>
                </a:lnTo>
                <a:lnTo>
                  <a:pt x="797" y="28"/>
                </a:lnTo>
                <a:lnTo>
                  <a:pt x="791" y="25"/>
                </a:lnTo>
                <a:lnTo>
                  <a:pt x="785" y="25"/>
                </a:lnTo>
                <a:lnTo>
                  <a:pt x="778" y="25"/>
                </a:lnTo>
                <a:lnTo>
                  <a:pt x="770" y="27"/>
                </a:lnTo>
                <a:lnTo>
                  <a:pt x="755" y="32"/>
                </a:lnTo>
                <a:lnTo>
                  <a:pt x="747" y="38"/>
                </a:lnTo>
                <a:lnTo>
                  <a:pt x="747" y="38"/>
                </a:lnTo>
                <a:lnTo>
                  <a:pt x="744" y="40"/>
                </a:lnTo>
                <a:lnTo>
                  <a:pt x="740" y="41"/>
                </a:lnTo>
                <a:lnTo>
                  <a:pt x="734" y="41"/>
                </a:lnTo>
                <a:lnTo>
                  <a:pt x="727" y="42"/>
                </a:lnTo>
                <a:lnTo>
                  <a:pt x="721" y="44"/>
                </a:lnTo>
                <a:lnTo>
                  <a:pt x="721" y="44"/>
                </a:lnTo>
                <a:lnTo>
                  <a:pt x="714" y="47"/>
                </a:lnTo>
                <a:lnTo>
                  <a:pt x="704" y="48"/>
                </a:lnTo>
                <a:lnTo>
                  <a:pt x="696" y="50"/>
                </a:lnTo>
                <a:lnTo>
                  <a:pt x="693" y="48"/>
                </a:lnTo>
                <a:lnTo>
                  <a:pt x="688" y="47"/>
                </a:lnTo>
                <a:lnTo>
                  <a:pt x="688" y="47"/>
                </a:lnTo>
                <a:lnTo>
                  <a:pt x="686" y="45"/>
                </a:lnTo>
                <a:lnTo>
                  <a:pt x="683" y="45"/>
                </a:lnTo>
                <a:lnTo>
                  <a:pt x="676" y="48"/>
                </a:lnTo>
                <a:lnTo>
                  <a:pt x="670" y="51"/>
                </a:lnTo>
                <a:lnTo>
                  <a:pt x="666" y="52"/>
                </a:lnTo>
                <a:lnTo>
                  <a:pt x="666" y="52"/>
                </a:lnTo>
                <a:lnTo>
                  <a:pt x="660" y="52"/>
                </a:lnTo>
                <a:lnTo>
                  <a:pt x="656" y="55"/>
                </a:lnTo>
                <a:lnTo>
                  <a:pt x="650" y="57"/>
                </a:lnTo>
                <a:lnTo>
                  <a:pt x="646" y="58"/>
                </a:lnTo>
                <a:lnTo>
                  <a:pt x="646" y="58"/>
                </a:lnTo>
                <a:lnTo>
                  <a:pt x="639" y="58"/>
                </a:lnTo>
                <a:lnTo>
                  <a:pt x="633" y="61"/>
                </a:lnTo>
                <a:lnTo>
                  <a:pt x="627" y="64"/>
                </a:lnTo>
                <a:lnTo>
                  <a:pt x="624" y="67"/>
                </a:lnTo>
                <a:lnTo>
                  <a:pt x="624" y="67"/>
                </a:lnTo>
                <a:lnTo>
                  <a:pt x="622" y="69"/>
                </a:lnTo>
                <a:lnTo>
                  <a:pt x="617" y="71"/>
                </a:lnTo>
                <a:lnTo>
                  <a:pt x="613" y="72"/>
                </a:lnTo>
                <a:lnTo>
                  <a:pt x="613" y="74"/>
                </a:lnTo>
                <a:lnTo>
                  <a:pt x="612" y="75"/>
                </a:lnTo>
                <a:lnTo>
                  <a:pt x="612" y="75"/>
                </a:lnTo>
                <a:lnTo>
                  <a:pt x="610" y="78"/>
                </a:lnTo>
                <a:lnTo>
                  <a:pt x="607" y="81"/>
                </a:lnTo>
                <a:lnTo>
                  <a:pt x="602" y="81"/>
                </a:lnTo>
                <a:lnTo>
                  <a:pt x="599" y="79"/>
                </a:lnTo>
                <a:lnTo>
                  <a:pt x="599" y="79"/>
                </a:lnTo>
                <a:lnTo>
                  <a:pt x="596" y="78"/>
                </a:lnTo>
                <a:lnTo>
                  <a:pt x="595" y="78"/>
                </a:lnTo>
                <a:lnTo>
                  <a:pt x="592" y="81"/>
                </a:lnTo>
                <a:lnTo>
                  <a:pt x="592" y="85"/>
                </a:lnTo>
                <a:lnTo>
                  <a:pt x="592" y="88"/>
                </a:lnTo>
                <a:lnTo>
                  <a:pt x="595" y="91"/>
                </a:lnTo>
                <a:lnTo>
                  <a:pt x="595" y="91"/>
                </a:lnTo>
                <a:lnTo>
                  <a:pt x="596" y="92"/>
                </a:lnTo>
                <a:lnTo>
                  <a:pt x="595" y="94"/>
                </a:lnTo>
                <a:lnTo>
                  <a:pt x="592" y="97"/>
                </a:lnTo>
                <a:lnTo>
                  <a:pt x="586" y="98"/>
                </a:lnTo>
                <a:lnTo>
                  <a:pt x="585" y="99"/>
                </a:lnTo>
                <a:lnTo>
                  <a:pt x="586" y="101"/>
                </a:lnTo>
                <a:lnTo>
                  <a:pt x="586" y="101"/>
                </a:lnTo>
                <a:lnTo>
                  <a:pt x="586" y="102"/>
                </a:lnTo>
                <a:lnTo>
                  <a:pt x="586" y="104"/>
                </a:lnTo>
                <a:lnTo>
                  <a:pt x="583" y="105"/>
                </a:lnTo>
                <a:lnTo>
                  <a:pt x="580" y="108"/>
                </a:lnTo>
                <a:lnTo>
                  <a:pt x="580" y="109"/>
                </a:lnTo>
                <a:lnTo>
                  <a:pt x="580" y="111"/>
                </a:lnTo>
                <a:lnTo>
                  <a:pt x="580" y="111"/>
                </a:lnTo>
                <a:lnTo>
                  <a:pt x="580" y="112"/>
                </a:lnTo>
                <a:lnTo>
                  <a:pt x="580" y="114"/>
                </a:lnTo>
                <a:lnTo>
                  <a:pt x="578" y="115"/>
                </a:lnTo>
                <a:lnTo>
                  <a:pt x="568" y="118"/>
                </a:lnTo>
                <a:lnTo>
                  <a:pt x="568" y="118"/>
                </a:lnTo>
                <a:lnTo>
                  <a:pt x="562" y="121"/>
                </a:lnTo>
                <a:lnTo>
                  <a:pt x="560" y="124"/>
                </a:lnTo>
                <a:lnTo>
                  <a:pt x="559" y="126"/>
                </a:lnTo>
                <a:lnTo>
                  <a:pt x="560" y="128"/>
                </a:lnTo>
                <a:lnTo>
                  <a:pt x="562" y="129"/>
                </a:lnTo>
                <a:lnTo>
                  <a:pt x="565" y="129"/>
                </a:lnTo>
                <a:lnTo>
                  <a:pt x="565" y="129"/>
                </a:lnTo>
                <a:lnTo>
                  <a:pt x="568" y="131"/>
                </a:lnTo>
                <a:lnTo>
                  <a:pt x="566" y="132"/>
                </a:lnTo>
                <a:lnTo>
                  <a:pt x="562" y="135"/>
                </a:lnTo>
                <a:lnTo>
                  <a:pt x="560" y="136"/>
                </a:lnTo>
                <a:lnTo>
                  <a:pt x="560" y="139"/>
                </a:lnTo>
                <a:lnTo>
                  <a:pt x="560" y="139"/>
                </a:lnTo>
                <a:lnTo>
                  <a:pt x="560" y="141"/>
                </a:lnTo>
                <a:lnTo>
                  <a:pt x="559" y="142"/>
                </a:lnTo>
                <a:lnTo>
                  <a:pt x="553" y="143"/>
                </a:lnTo>
                <a:lnTo>
                  <a:pt x="549" y="143"/>
                </a:lnTo>
                <a:lnTo>
                  <a:pt x="548" y="145"/>
                </a:lnTo>
                <a:lnTo>
                  <a:pt x="546" y="146"/>
                </a:lnTo>
                <a:lnTo>
                  <a:pt x="546" y="14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5" name="Freeform 344">
            <a:extLst>
              <a:ext uri="{FF2B5EF4-FFF2-40B4-BE49-F238E27FC236}">
                <a16:creationId xmlns:a16="http://schemas.microsoft.com/office/drawing/2014/main" id="{125E664B-8F84-0CD5-89EE-7B446BF7EF4E}"/>
              </a:ext>
            </a:extLst>
          </p:cNvPr>
          <p:cNvSpPr>
            <a:spLocks/>
          </p:cNvSpPr>
          <p:nvPr/>
        </p:nvSpPr>
        <p:spPr bwMode="gray">
          <a:xfrm>
            <a:off x="3454360" y="7662950"/>
            <a:ext cx="287738" cy="940219"/>
          </a:xfrm>
          <a:custGeom>
            <a:avLst/>
            <a:gdLst/>
            <a:ahLst/>
            <a:cxnLst>
              <a:cxn ang="0">
                <a:pos x="261" y="151"/>
              </a:cxn>
              <a:cxn ang="0">
                <a:pos x="263" y="131"/>
              </a:cxn>
              <a:cxn ang="0">
                <a:pos x="259" y="124"/>
              </a:cxn>
              <a:cxn ang="0">
                <a:pos x="266" y="111"/>
              </a:cxn>
              <a:cxn ang="0">
                <a:pos x="271" y="98"/>
              </a:cxn>
              <a:cxn ang="0">
                <a:pos x="278" y="73"/>
              </a:cxn>
              <a:cxn ang="0">
                <a:pos x="283" y="64"/>
              </a:cxn>
              <a:cxn ang="0">
                <a:pos x="295" y="51"/>
              </a:cxn>
              <a:cxn ang="0">
                <a:pos x="289" y="43"/>
              </a:cxn>
              <a:cxn ang="0">
                <a:pos x="272" y="13"/>
              </a:cxn>
              <a:cxn ang="0">
                <a:pos x="259" y="13"/>
              </a:cxn>
              <a:cxn ang="0">
                <a:pos x="245" y="14"/>
              </a:cxn>
              <a:cxn ang="0">
                <a:pos x="235" y="3"/>
              </a:cxn>
              <a:cxn ang="0">
                <a:pos x="207" y="2"/>
              </a:cxn>
              <a:cxn ang="0">
                <a:pos x="192" y="4"/>
              </a:cxn>
              <a:cxn ang="0">
                <a:pos x="168" y="10"/>
              </a:cxn>
              <a:cxn ang="0">
                <a:pos x="158" y="22"/>
              </a:cxn>
              <a:cxn ang="0">
                <a:pos x="114" y="6"/>
              </a:cxn>
              <a:cxn ang="0">
                <a:pos x="97" y="30"/>
              </a:cxn>
              <a:cxn ang="0">
                <a:pos x="90" y="57"/>
              </a:cxn>
              <a:cxn ang="0">
                <a:pos x="77" y="97"/>
              </a:cxn>
              <a:cxn ang="0">
                <a:pos x="64" y="113"/>
              </a:cxn>
              <a:cxn ang="0">
                <a:pos x="59" y="148"/>
              </a:cxn>
              <a:cxn ang="0">
                <a:pos x="50" y="160"/>
              </a:cxn>
              <a:cxn ang="0">
                <a:pos x="39" y="164"/>
              </a:cxn>
              <a:cxn ang="0">
                <a:pos x="23" y="164"/>
              </a:cxn>
              <a:cxn ang="0">
                <a:pos x="0" y="169"/>
              </a:cxn>
              <a:cxn ang="0">
                <a:pos x="12" y="185"/>
              </a:cxn>
              <a:cxn ang="0">
                <a:pos x="70" y="188"/>
              </a:cxn>
              <a:cxn ang="0">
                <a:pos x="74" y="205"/>
              </a:cxn>
              <a:cxn ang="0">
                <a:pos x="90" y="219"/>
              </a:cxn>
              <a:cxn ang="0">
                <a:pos x="110" y="215"/>
              </a:cxn>
              <a:cxn ang="0">
                <a:pos x="123" y="201"/>
              </a:cxn>
              <a:cxn ang="0">
                <a:pos x="135" y="205"/>
              </a:cxn>
              <a:cxn ang="0">
                <a:pos x="148" y="218"/>
              </a:cxn>
              <a:cxn ang="0">
                <a:pos x="147" y="242"/>
              </a:cxn>
              <a:cxn ang="0">
                <a:pos x="155" y="256"/>
              </a:cxn>
              <a:cxn ang="0">
                <a:pos x="158" y="268"/>
              </a:cxn>
              <a:cxn ang="0">
                <a:pos x="178" y="263"/>
              </a:cxn>
              <a:cxn ang="0">
                <a:pos x="187" y="268"/>
              </a:cxn>
              <a:cxn ang="0">
                <a:pos x="199" y="269"/>
              </a:cxn>
              <a:cxn ang="0">
                <a:pos x="205" y="278"/>
              </a:cxn>
              <a:cxn ang="0">
                <a:pos x="219" y="282"/>
              </a:cxn>
              <a:cxn ang="0">
                <a:pos x="228" y="278"/>
              </a:cxn>
              <a:cxn ang="0">
                <a:pos x="241" y="286"/>
              </a:cxn>
              <a:cxn ang="0">
                <a:pos x="255" y="296"/>
              </a:cxn>
              <a:cxn ang="0">
                <a:pos x="271" y="303"/>
              </a:cxn>
              <a:cxn ang="0">
                <a:pos x="273" y="289"/>
              </a:cxn>
              <a:cxn ang="0">
                <a:pos x="261" y="288"/>
              </a:cxn>
              <a:cxn ang="0">
                <a:pos x="249" y="273"/>
              </a:cxn>
              <a:cxn ang="0">
                <a:pos x="255" y="245"/>
              </a:cxn>
              <a:cxn ang="0">
                <a:pos x="256" y="233"/>
              </a:cxn>
              <a:cxn ang="0">
                <a:pos x="261" y="224"/>
              </a:cxn>
              <a:cxn ang="0">
                <a:pos x="281" y="219"/>
              </a:cxn>
              <a:cxn ang="0">
                <a:pos x="269" y="201"/>
              </a:cxn>
            </a:cxnLst>
            <a:rect l="0" t="0" r="r" b="b"/>
            <a:pathLst>
              <a:path w="295" h="305">
                <a:moveTo>
                  <a:pt x="269" y="201"/>
                </a:moveTo>
                <a:lnTo>
                  <a:pt x="269" y="201"/>
                </a:lnTo>
                <a:lnTo>
                  <a:pt x="266" y="198"/>
                </a:lnTo>
                <a:lnTo>
                  <a:pt x="265" y="191"/>
                </a:lnTo>
                <a:lnTo>
                  <a:pt x="262" y="171"/>
                </a:lnTo>
                <a:lnTo>
                  <a:pt x="261" y="151"/>
                </a:lnTo>
                <a:lnTo>
                  <a:pt x="262" y="144"/>
                </a:lnTo>
                <a:lnTo>
                  <a:pt x="262" y="141"/>
                </a:lnTo>
                <a:lnTo>
                  <a:pt x="262" y="141"/>
                </a:lnTo>
                <a:lnTo>
                  <a:pt x="263" y="142"/>
                </a:lnTo>
                <a:lnTo>
                  <a:pt x="263" y="131"/>
                </a:lnTo>
                <a:lnTo>
                  <a:pt x="263" y="131"/>
                </a:lnTo>
                <a:lnTo>
                  <a:pt x="262" y="131"/>
                </a:lnTo>
                <a:lnTo>
                  <a:pt x="262" y="131"/>
                </a:lnTo>
                <a:lnTo>
                  <a:pt x="261" y="130"/>
                </a:lnTo>
                <a:lnTo>
                  <a:pt x="259" y="125"/>
                </a:lnTo>
                <a:lnTo>
                  <a:pt x="259" y="125"/>
                </a:lnTo>
                <a:lnTo>
                  <a:pt x="259" y="124"/>
                </a:lnTo>
                <a:lnTo>
                  <a:pt x="261" y="123"/>
                </a:lnTo>
                <a:lnTo>
                  <a:pt x="262" y="121"/>
                </a:lnTo>
                <a:lnTo>
                  <a:pt x="262" y="121"/>
                </a:lnTo>
                <a:lnTo>
                  <a:pt x="262" y="117"/>
                </a:lnTo>
                <a:lnTo>
                  <a:pt x="263" y="113"/>
                </a:lnTo>
                <a:lnTo>
                  <a:pt x="266" y="111"/>
                </a:lnTo>
                <a:lnTo>
                  <a:pt x="266" y="111"/>
                </a:lnTo>
                <a:lnTo>
                  <a:pt x="268" y="110"/>
                </a:lnTo>
                <a:lnTo>
                  <a:pt x="268" y="110"/>
                </a:lnTo>
                <a:lnTo>
                  <a:pt x="269" y="104"/>
                </a:lnTo>
                <a:lnTo>
                  <a:pt x="271" y="98"/>
                </a:lnTo>
                <a:lnTo>
                  <a:pt x="271" y="98"/>
                </a:lnTo>
                <a:lnTo>
                  <a:pt x="271" y="91"/>
                </a:lnTo>
                <a:lnTo>
                  <a:pt x="273" y="84"/>
                </a:lnTo>
                <a:lnTo>
                  <a:pt x="273" y="84"/>
                </a:lnTo>
                <a:lnTo>
                  <a:pt x="275" y="77"/>
                </a:lnTo>
                <a:lnTo>
                  <a:pt x="275" y="74"/>
                </a:lnTo>
                <a:lnTo>
                  <a:pt x="278" y="73"/>
                </a:lnTo>
                <a:lnTo>
                  <a:pt x="278" y="73"/>
                </a:lnTo>
                <a:lnTo>
                  <a:pt x="279" y="70"/>
                </a:lnTo>
                <a:lnTo>
                  <a:pt x="281" y="68"/>
                </a:lnTo>
                <a:lnTo>
                  <a:pt x="281" y="66"/>
                </a:lnTo>
                <a:lnTo>
                  <a:pt x="283" y="64"/>
                </a:lnTo>
                <a:lnTo>
                  <a:pt x="283" y="64"/>
                </a:lnTo>
                <a:lnTo>
                  <a:pt x="288" y="61"/>
                </a:lnTo>
                <a:lnTo>
                  <a:pt x="291" y="59"/>
                </a:lnTo>
                <a:lnTo>
                  <a:pt x="291" y="59"/>
                </a:lnTo>
                <a:lnTo>
                  <a:pt x="292" y="56"/>
                </a:lnTo>
                <a:lnTo>
                  <a:pt x="293" y="53"/>
                </a:lnTo>
                <a:lnTo>
                  <a:pt x="295" y="51"/>
                </a:lnTo>
                <a:lnTo>
                  <a:pt x="295" y="51"/>
                </a:lnTo>
                <a:lnTo>
                  <a:pt x="293" y="49"/>
                </a:lnTo>
                <a:lnTo>
                  <a:pt x="292" y="47"/>
                </a:lnTo>
                <a:lnTo>
                  <a:pt x="291" y="46"/>
                </a:lnTo>
                <a:lnTo>
                  <a:pt x="289" y="43"/>
                </a:lnTo>
                <a:lnTo>
                  <a:pt x="289" y="43"/>
                </a:lnTo>
                <a:lnTo>
                  <a:pt x="291" y="29"/>
                </a:lnTo>
                <a:lnTo>
                  <a:pt x="291" y="29"/>
                </a:lnTo>
                <a:lnTo>
                  <a:pt x="291" y="29"/>
                </a:lnTo>
                <a:lnTo>
                  <a:pt x="291" y="29"/>
                </a:lnTo>
                <a:lnTo>
                  <a:pt x="272" y="13"/>
                </a:lnTo>
                <a:lnTo>
                  <a:pt x="272" y="13"/>
                </a:lnTo>
                <a:lnTo>
                  <a:pt x="269" y="13"/>
                </a:lnTo>
                <a:lnTo>
                  <a:pt x="268" y="14"/>
                </a:lnTo>
                <a:lnTo>
                  <a:pt x="265" y="16"/>
                </a:lnTo>
                <a:lnTo>
                  <a:pt x="265" y="16"/>
                </a:lnTo>
                <a:lnTo>
                  <a:pt x="262" y="13"/>
                </a:lnTo>
                <a:lnTo>
                  <a:pt x="259" y="13"/>
                </a:lnTo>
                <a:lnTo>
                  <a:pt x="255" y="14"/>
                </a:lnTo>
                <a:lnTo>
                  <a:pt x="255" y="14"/>
                </a:lnTo>
                <a:lnTo>
                  <a:pt x="252" y="16"/>
                </a:lnTo>
                <a:lnTo>
                  <a:pt x="249" y="16"/>
                </a:lnTo>
                <a:lnTo>
                  <a:pt x="245" y="14"/>
                </a:lnTo>
                <a:lnTo>
                  <a:pt x="245" y="14"/>
                </a:lnTo>
                <a:lnTo>
                  <a:pt x="244" y="13"/>
                </a:lnTo>
                <a:lnTo>
                  <a:pt x="241" y="10"/>
                </a:lnTo>
                <a:lnTo>
                  <a:pt x="239" y="6"/>
                </a:lnTo>
                <a:lnTo>
                  <a:pt x="239" y="6"/>
                </a:lnTo>
                <a:lnTo>
                  <a:pt x="236" y="4"/>
                </a:lnTo>
                <a:lnTo>
                  <a:pt x="235" y="3"/>
                </a:lnTo>
                <a:lnTo>
                  <a:pt x="235" y="3"/>
                </a:lnTo>
                <a:lnTo>
                  <a:pt x="222" y="4"/>
                </a:lnTo>
                <a:lnTo>
                  <a:pt x="222" y="4"/>
                </a:lnTo>
                <a:lnTo>
                  <a:pt x="215" y="2"/>
                </a:lnTo>
                <a:lnTo>
                  <a:pt x="209" y="0"/>
                </a:lnTo>
                <a:lnTo>
                  <a:pt x="207" y="2"/>
                </a:lnTo>
                <a:lnTo>
                  <a:pt x="205" y="3"/>
                </a:lnTo>
                <a:lnTo>
                  <a:pt x="205" y="3"/>
                </a:lnTo>
                <a:lnTo>
                  <a:pt x="202" y="6"/>
                </a:lnTo>
                <a:lnTo>
                  <a:pt x="199" y="6"/>
                </a:lnTo>
                <a:lnTo>
                  <a:pt x="192" y="4"/>
                </a:lnTo>
                <a:lnTo>
                  <a:pt x="192" y="4"/>
                </a:lnTo>
                <a:lnTo>
                  <a:pt x="187" y="6"/>
                </a:lnTo>
                <a:lnTo>
                  <a:pt x="182" y="7"/>
                </a:lnTo>
                <a:lnTo>
                  <a:pt x="175" y="10"/>
                </a:lnTo>
                <a:lnTo>
                  <a:pt x="175" y="10"/>
                </a:lnTo>
                <a:lnTo>
                  <a:pt x="172" y="10"/>
                </a:lnTo>
                <a:lnTo>
                  <a:pt x="168" y="10"/>
                </a:lnTo>
                <a:lnTo>
                  <a:pt x="165" y="9"/>
                </a:lnTo>
                <a:lnTo>
                  <a:pt x="162" y="10"/>
                </a:lnTo>
                <a:lnTo>
                  <a:pt x="162" y="10"/>
                </a:lnTo>
                <a:lnTo>
                  <a:pt x="161" y="13"/>
                </a:lnTo>
                <a:lnTo>
                  <a:pt x="160" y="16"/>
                </a:lnTo>
                <a:lnTo>
                  <a:pt x="158" y="22"/>
                </a:lnTo>
                <a:lnTo>
                  <a:pt x="127" y="14"/>
                </a:lnTo>
                <a:lnTo>
                  <a:pt x="127" y="14"/>
                </a:lnTo>
                <a:lnTo>
                  <a:pt x="123" y="10"/>
                </a:lnTo>
                <a:lnTo>
                  <a:pt x="118" y="7"/>
                </a:lnTo>
                <a:lnTo>
                  <a:pt x="114" y="6"/>
                </a:lnTo>
                <a:lnTo>
                  <a:pt x="114" y="6"/>
                </a:lnTo>
                <a:lnTo>
                  <a:pt x="111" y="6"/>
                </a:lnTo>
                <a:lnTo>
                  <a:pt x="108" y="7"/>
                </a:lnTo>
                <a:lnTo>
                  <a:pt x="103" y="13"/>
                </a:lnTo>
                <a:lnTo>
                  <a:pt x="97" y="19"/>
                </a:lnTo>
                <a:lnTo>
                  <a:pt x="97" y="30"/>
                </a:lnTo>
                <a:lnTo>
                  <a:pt x="97" y="30"/>
                </a:lnTo>
                <a:lnTo>
                  <a:pt x="97" y="34"/>
                </a:lnTo>
                <a:lnTo>
                  <a:pt x="97" y="39"/>
                </a:lnTo>
                <a:lnTo>
                  <a:pt x="94" y="46"/>
                </a:lnTo>
                <a:lnTo>
                  <a:pt x="94" y="46"/>
                </a:lnTo>
                <a:lnTo>
                  <a:pt x="91" y="53"/>
                </a:lnTo>
                <a:lnTo>
                  <a:pt x="90" y="57"/>
                </a:lnTo>
                <a:lnTo>
                  <a:pt x="89" y="63"/>
                </a:lnTo>
                <a:lnTo>
                  <a:pt x="89" y="63"/>
                </a:lnTo>
                <a:lnTo>
                  <a:pt x="87" y="71"/>
                </a:lnTo>
                <a:lnTo>
                  <a:pt x="83" y="81"/>
                </a:lnTo>
                <a:lnTo>
                  <a:pt x="79" y="90"/>
                </a:lnTo>
                <a:lnTo>
                  <a:pt x="77" y="97"/>
                </a:lnTo>
                <a:lnTo>
                  <a:pt x="77" y="97"/>
                </a:lnTo>
                <a:lnTo>
                  <a:pt x="77" y="100"/>
                </a:lnTo>
                <a:lnTo>
                  <a:pt x="74" y="103"/>
                </a:lnTo>
                <a:lnTo>
                  <a:pt x="70" y="107"/>
                </a:lnTo>
                <a:lnTo>
                  <a:pt x="66" y="111"/>
                </a:lnTo>
                <a:lnTo>
                  <a:pt x="64" y="113"/>
                </a:lnTo>
                <a:lnTo>
                  <a:pt x="63" y="114"/>
                </a:lnTo>
                <a:lnTo>
                  <a:pt x="63" y="114"/>
                </a:lnTo>
                <a:lnTo>
                  <a:pt x="61" y="141"/>
                </a:lnTo>
                <a:lnTo>
                  <a:pt x="61" y="141"/>
                </a:lnTo>
                <a:lnTo>
                  <a:pt x="61" y="147"/>
                </a:lnTo>
                <a:lnTo>
                  <a:pt x="59" y="148"/>
                </a:lnTo>
                <a:lnTo>
                  <a:pt x="57" y="148"/>
                </a:lnTo>
                <a:lnTo>
                  <a:pt x="56" y="154"/>
                </a:lnTo>
                <a:lnTo>
                  <a:pt x="56" y="154"/>
                </a:lnTo>
                <a:lnTo>
                  <a:pt x="56" y="158"/>
                </a:lnTo>
                <a:lnTo>
                  <a:pt x="53" y="160"/>
                </a:lnTo>
                <a:lnTo>
                  <a:pt x="50" y="160"/>
                </a:lnTo>
                <a:lnTo>
                  <a:pt x="46" y="162"/>
                </a:lnTo>
                <a:lnTo>
                  <a:pt x="46" y="162"/>
                </a:lnTo>
                <a:lnTo>
                  <a:pt x="42" y="167"/>
                </a:lnTo>
                <a:lnTo>
                  <a:pt x="40" y="165"/>
                </a:lnTo>
                <a:lnTo>
                  <a:pt x="39" y="164"/>
                </a:lnTo>
                <a:lnTo>
                  <a:pt x="39" y="164"/>
                </a:lnTo>
                <a:lnTo>
                  <a:pt x="39" y="161"/>
                </a:lnTo>
                <a:lnTo>
                  <a:pt x="36" y="160"/>
                </a:lnTo>
                <a:lnTo>
                  <a:pt x="32" y="160"/>
                </a:lnTo>
                <a:lnTo>
                  <a:pt x="26" y="162"/>
                </a:lnTo>
                <a:lnTo>
                  <a:pt x="26" y="162"/>
                </a:lnTo>
                <a:lnTo>
                  <a:pt x="23" y="164"/>
                </a:lnTo>
                <a:lnTo>
                  <a:pt x="20" y="164"/>
                </a:lnTo>
                <a:lnTo>
                  <a:pt x="16" y="161"/>
                </a:lnTo>
                <a:lnTo>
                  <a:pt x="16" y="161"/>
                </a:lnTo>
                <a:lnTo>
                  <a:pt x="10" y="164"/>
                </a:lnTo>
                <a:lnTo>
                  <a:pt x="0" y="169"/>
                </a:lnTo>
                <a:lnTo>
                  <a:pt x="0" y="169"/>
                </a:lnTo>
                <a:lnTo>
                  <a:pt x="5" y="178"/>
                </a:lnTo>
                <a:lnTo>
                  <a:pt x="6" y="187"/>
                </a:lnTo>
                <a:lnTo>
                  <a:pt x="6" y="187"/>
                </a:lnTo>
                <a:lnTo>
                  <a:pt x="6" y="188"/>
                </a:lnTo>
                <a:lnTo>
                  <a:pt x="6" y="188"/>
                </a:lnTo>
                <a:lnTo>
                  <a:pt x="12" y="185"/>
                </a:lnTo>
                <a:lnTo>
                  <a:pt x="16" y="184"/>
                </a:lnTo>
                <a:lnTo>
                  <a:pt x="16" y="184"/>
                </a:lnTo>
                <a:lnTo>
                  <a:pt x="43" y="184"/>
                </a:lnTo>
                <a:lnTo>
                  <a:pt x="67" y="184"/>
                </a:lnTo>
                <a:lnTo>
                  <a:pt x="67" y="184"/>
                </a:lnTo>
                <a:lnTo>
                  <a:pt x="70" y="188"/>
                </a:lnTo>
                <a:lnTo>
                  <a:pt x="70" y="192"/>
                </a:lnTo>
                <a:lnTo>
                  <a:pt x="70" y="197"/>
                </a:lnTo>
                <a:lnTo>
                  <a:pt x="70" y="197"/>
                </a:lnTo>
                <a:lnTo>
                  <a:pt x="70" y="201"/>
                </a:lnTo>
                <a:lnTo>
                  <a:pt x="71" y="202"/>
                </a:lnTo>
                <a:lnTo>
                  <a:pt x="74" y="205"/>
                </a:lnTo>
                <a:lnTo>
                  <a:pt x="77" y="209"/>
                </a:lnTo>
                <a:lnTo>
                  <a:pt x="77" y="209"/>
                </a:lnTo>
                <a:lnTo>
                  <a:pt x="80" y="215"/>
                </a:lnTo>
                <a:lnTo>
                  <a:pt x="83" y="218"/>
                </a:lnTo>
                <a:lnTo>
                  <a:pt x="86" y="219"/>
                </a:lnTo>
                <a:lnTo>
                  <a:pt x="90" y="219"/>
                </a:lnTo>
                <a:lnTo>
                  <a:pt x="90" y="219"/>
                </a:lnTo>
                <a:lnTo>
                  <a:pt x="101" y="216"/>
                </a:lnTo>
                <a:lnTo>
                  <a:pt x="108" y="216"/>
                </a:lnTo>
                <a:lnTo>
                  <a:pt x="108" y="216"/>
                </a:lnTo>
                <a:lnTo>
                  <a:pt x="110" y="216"/>
                </a:lnTo>
                <a:lnTo>
                  <a:pt x="110" y="215"/>
                </a:lnTo>
                <a:lnTo>
                  <a:pt x="111" y="211"/>
                </a:lnTo>
                <a:lnTo>
                  <a:pt x="113" y="205"/>
                </a:lnTo>
                <a:lnTo>
                  <a:pt x="116" y="202"/>
                </a:lnTo>
                <a:lnTo>
                  <a:pt x="116" y="202"/>
                </a:lnTo>
                <a:lnTo>
                  <a:pt x="120" y="201"/>
                </a:lnTo>
                <a:lnTo>
                  <a:pt x="123" y="201"/>
                </a:lnTo>
                <a:lnTo>
                  <a:pt x="128" y="202"/>
                </a:lnTo>
                <a:lnTo>
                  <a:pt x="128" y="202"/>
                </a:lnTo>
                <a:lnTo>
                  <a:pt x="130" y="204"/>
                </a:lnTo>
                <a:lnTo>
                  <a:pt x="131" y="205"/>
                </a:lnTo>
                <a:lnTo>
                  <a:pt x="135" y="205"/>
                </a:lnTo>
                <a:lnTo>
                  <a:pt x="135" y="205"/>
                </a:lnTo>
                <a:lnTo>
                  <a:pt x="144" y="205"/>
                </a:lnTo>
                <a:lnTo>
                  <a:pt x="145" y="205"/>
                </a:lnTo>
                <a:lnTo>
                  <a:pt x="147" y="208"/>
                </a:lnTo>
                <a:lnTo>
                  <a:pt x="147" y="208"/>
                </a:lnTo>
                <a:lnTo>
                  <a:pt x="147" y="215"/>
                </a:lnTo>
                <a:lnTo>
                  <a:pt x="148" y="218"/>
                </a:lnTo>
                <a:lnTo>
                  <a:pt x="150" y="221"/>
                </a:lnTo>
                <a:lnTo>
                  <a:pt x="150" y="221"/>
                </a:lnTo>
                <a:lnTo>
                  <a:pt x="150" y="225"/>
                </a:lnTo>
                <a:lnTo>
                  <a:pt x="148" y="232"/>
                </a:lnTo>
                <a:lnTo>
                  <a:pt x="147" y="239"/>
                </a:lnTo>
                <a:lnTo>
                  <a:pt x="147" y="242"/>
                </a:lnTo>
                <a:lnTo>
                  <a:pt x="147" y="243"/>
                </a:lnTo>
                <a:lnTo>
                  <a:pt x="147" y="243"/>
                </a:lnTo>
                <a:lnTo>
                  <a:pt x="153" y="249"/>
                </a:lnTo>
                <a:lnTo>
                  <a:pt x="155" y="253"/>
                </a:lnTo>
                <a:lnTo>
                  <a:pt x="155" y="256"/>
                </a:lnTo>
                <a:lnTo>
                  <a:pt x="155" y="256"/>
                </a:lnTo>
                <a:lnTo>
                  <a:pt x="154" y="263"/>
                </a:lnTo>
                <a:lnTo>
                  <a:pt x="154" y="268"/>
                </a:lnTo>
                <a:lnTo>
                  <a:pt x="155" y="269"/>
                </a:lnTo>
                <a:lnTo>
                  <a:pt x="155" y="269"/>
                </a:lnTo>
                <a:lnTo>
                  <a:pt x="157" y="269"/>
                </a:lnTo>
                <a:lnTo>
                  <a:pt x="158" y="268"/>
                </a:lnTo>
                <a:lnTo>
                  <a:pt x="161" y="265"/>
                </a:lnTo>
                <a:lnTo>
                  <a:pt x="164" y="265"/>
                </a:lnTo>
                <a:lnTo>
                  <a:pt x="164" y="265"/>
                </a:lnTo>
                <a:lnTo>
                  <a:pt x="171" y="265"/>
                </a:lnTo>
                <a:lnTo>
                  <a:pt x="178" y="263"/>
                </a:lnTo>
                <a:lnTo>
                  <a:pt x="178" y="263"/>
                </a:lnTo>
                <a:lnTo>
                  <a:pt x="180" y="263"/>
                </a:lnTo>
                <a:lnTo>
                  <a:pt x="182" y="263"/>
                </a:lnTo>
                <a:lnTo>
                  <a:pt x="182" y="263"/>
                </a:lnTo>
                <a:lnTo>
                  <a:pt x="185" y="266"/>
                </a:lnTo>
                <a:lnTo>
                  <a:pt x="187" y="268"/>
                </a:lnTo>
                <a:lnTo>
                  <a:pt x="187" y="268"/>
                </a:lnTo>
                <a:lnTo>
                  <a:pt x="188" y="270"/>
                </a:lnTo>
                <a:lnTo>
                  <a:pt x="190" y="270"/>
                </a:lnTo>
                <a:lnTo>
                  <a:pt x="191" y="270"/>
                </a:lnTo>
                <a:lnTo>
                  <a:pt x="191" y="270"/>
                </a:lnTo>
                <a:lnTo>
                  <a:pt x="197" y="269"/>
                </a:lnTo>
                <a:lnTo>
                  <a:pt x="199" y="269"/>
                </a:lnTo>
                <a:lnTo>
                  <a:pt x="201" y="270"/>
                </a:lnTo>
                <a:lnTo>
                  <a:pt x="201" y="270"/>
                </a:lnTo>
                <a:lnTo>
                  <a:pt x="201" y="273"/>
                </a:lnTo>
                <a:lnTo>
                  <a:pt x="202" y="276"/>
                </a:lnTo>
                <a:lnTo>
                  <a:pt x="204" y="278"/>
                </a:lnTo>
                <a:lnTo>
                  <a:pt x="205" y="278"/>
                </a:lnTo>
                <a:lnTo>
                  <a:pt x="205" y="278"/>
                </a:lnTo>
                <a:lnTo>
                  <a:pt x="208" y="278"/>
                </a:lnTo>
                <a:lnTo>
                  <a:pt x="212" y="280"/>
                </a:lnTo>
                <a:lnTo>
                  <a:pt x="217" y="282"/>
                </a:lnTo>
                <a:lnTo>
                  <a:pt x="219" y="282"/>
                </a:lnTo>
                <a:lnTo>
                  <a:pt x="219" y="282"/>
                </a:lnTo>
                <a:lnTo>
                  <a:pt x="224" y="282"/>
                </a:lnTo>
                <a:lnTo>
                  <a:pt x="225" y="282"/>
                </a:lnTo>
                <a:lnTo>
                  <a:pt x="227" y="280"/>
                </a:lnTo>
                <a:lnTo>
                  <a:pt x="227" y="280"/>
                </a:lnTo>
                <a:lnTo>
                  <a:pt x="227" y="279"/>
                </a:lnTo>
                <a:lnTo>
                  <a:pt x="228" y="278"/>
                </a:lnTo>
                <a:lnTo>
                  <a:pt x="231" y="276"/>
                </a:lnTo>
                <a:lnTo>
                  <a:pt x="232" y="278"/>
                </a:lnTo>
                <a:lnTo>
                  <a:pt x="232" y="278"/>
                </a:lnTo>
                <a:lnTo>
                  <a:pt x="235" y="283"/>
                </a:lnTo>
                <a:lnTo>
                  <a:pt x="238" y="286"/>
                </a:lnTo>
                <a:lnTo>
                  <a:pt x="241" y="286"/>
                </a:lnTo>
                <a:lnTo>
                  <a:pt x="241" y="286"/>
                </a:lnTo>
                <a:lnTo>
                  <a:pt x="248" y="288"/>
                </a:lnTo>
                <a:lnTo>
                  <a:pt x="251" y="288"/>
                </a:lnTo>
                <a:lnTo>
                  <a:pt x="252" y="289"/>
                </a:lnTo>
                <a:lnTo>
                  <a:pt x="252" y="289"/>
                </a:lnTo>
                <a:lnTo>
                  <a:pt x="255" y="296"/>
                </a:lnTo>
                <a:lnTo>
                  <a:pt x="256" y="300"/>
                </a:lnTo>
                <a:lnTo>
                  <a:pt x="259" y="303"/>
                </a:lnTo>
                <a:lnTo>
                  <a:pt x="259" y="303"/>
                </a:lnTo>
                <a:lnTo>
                  <a:pt x="262" y="305"/>
                </a:lnTo>
                <a:lnTo>
                  <a:pt x="266" y="305"/>
                </a:lnTo>
                <a:lnTo>
                  <a:pt x="271" y="303"/>
                </a:lnTo>
                <a:lnTo>
                  <a:pt x="271" y="303"/>
                </a:lnTo>
                <a:lnTo>
                  <a:pt x="272" y="302"/>
                </a:lnTo>
                <a:lnTo>
                  <a:pt x="273" y="299"/>
                </a:lnTo>
                <a:lnTo>
                  <a:pt x="273" y="296"/>
                </a:lnTo>
                <a:lnTo>
                  <a:pt x="273" y="296"/>
                </a:lnTo>
                <a:lnTo>
                  <a:pt x="273" y="289"/>
                </a:lnTo>
                <a:lnTo>
                  <a:pt x="272" y="286"/>
                </a:lnTo>
                <a:lnTo>
                  <a:pt x="271" y="285"/>
                </a:lnTo>
                <a:lnTo>
                  <a:pt x="271" y="285"/>
                </a:lnTo>
                <a:lnTo>
                  <a:pt x="266" y="288"/>
                </a:lnTo>
                <a:lnTo>
                  <a:pt x="263" y="288"/>
                </a:lnTo>
                <a:lnTo>
                  <a:pt x="261" y="288"/>
                </a:lnTo>
                <a:lnTo>
                  <a:pt x="261" y="288"/>
                </a:lnTo>
                <a:lnTo>
                  <a:pt x="256" y="286"/>
                </a:lnTo>
                <a:lnTo>
                  <a:pt x="254" y="282"/>
                </a:lnTo>
                <a:lnTo>
                  <a:pt x="249" y="275"/>
                </a:lnTo>
                <a:lnTo>
                  <a:pt x="249" y="275"/>
                </a:lnTo>
                <a:lnTo>
                  <a:pt x="249" y="273"/>
                </a:lnTo>
                <a:lnTo>
                  <a:pt x="251" y="269"/>
                </a:lnTo>
                <a:lnTo>
                  <a:pt x="252" y="265"/>
                </a:lnTo>
                <a:lnTo>
                  <a:pt x="254" y="261"/>
                </a:lnTo>
                <a:lnTo>
                  <a:pt x="254" y="261"/>
                </a:lnTo>
                <a:lnTo>
                  <a:pt x="255" y="251"/>
                </a:lnTo>
                <a:lnTo>
                  <a:pt x="255" y="245"/>
                </a:lnTo>
                <a:lnTo>
                  <a:pt x="254" y="242"/>
                </a:lnTo>
                <a:lnTo>
                  <a:pt x="254" y="242"/>
                </a:lnTo>
                <a:lnTo>
                  <a:pt x="252" y="241"/>
                </a:lnTo>
                <a:lnTo>
                  <a:pt x="252" y="239"/>
                </a:lnTo>
                <a:lnTo>
                  <a:pt x="254" y="236"/>
                </a:lnTo>
                <a:lnTo>
                  <a:pt x="256" y="233"/>
                </a:lnTo>
                <a:lnTo>
                  <a:pt x="256" y="233"/>
                </a:lnTo>
                <a:lnTo>
                  <a:pt x="258" y="231"/>
                </a:lnTo>
                <a:lnTo>
                  <a:pt x="258" y="228"/>
                </a:lnTo>
                <a:lnTo>
                  <a:pt x="258" y="225"/>
                </a:lnTo>
                <a:lnTo>
                  <a:pt x="259" y="224"/>
                </a:lnTo>
                <a:lnTo>
                  <a:pt x="261" y="224"/>
                </a:lnTo>
                <a:lnTo>
                  <a:pt x="261" y="224"/>
                </a:lnTo>
                <a:lnTo>
                  <a:pt x="271" y="224"/>
                </a:lnTo>
                <a:lnTo>
                  <a:pt x="276" y="222"/>
                </a:lnTo>
                <a:lnTo>
                  <a:pt x="279" y="221"/>
                </a:lnTo>
                <a:lnTo>
                  <a:pt x="279" y="221"/>
                </a:lnTo>
                <a:lnTo>
                  <a:pt x="281" y="219"/>
                </a:lnTo>
                <a:lnTo>
                  <a:pt x="281" y="219"/>
                </a:lnTo>
                <a:lnTo>
                  <a:pt x="282" y="218"/>
                </a:lnTo>
                <a:lnTo>
                  <a:pt x="282" y="218"/>
                </a:lnTo>
                <a:lnTo>
                  <a:pt x="276" y="208"/>
                </a:lnTo>
                <a:lnTo>
                  <a:pt x="273" y="204"/>
                </a:lnTo>
                <a:lnTo>
                  <a:pt x="269" y="201"/>
                </a:lnTo>
                <a:lnTo>
                  <a:pt x="269" y="20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6" name="Freeform 345">
            <a:extLst>
              <a:ext uri="{FF2B5EF4-FFF2-40B4-BE49-F238E27FC236}">
                <a16:creationId xmlns:a16="http://schemas.microsoft.com/office/drawing/2014/main" id="{CA2A980A-BA2A-ED0C-53DD-ED9C7BB860FD}"/>
              </a:ext>
            </a:extLst>
          </p:cNvPr>
          <p:cNvSpPr>
            <a:spLocks/>
          </p:cNvSpPr>
          <p:nvPr/>
        </p:nvSpPr>
        <p:spPr bwMode="gray">
          <a:xfrm>
            <a:off x="3709909" y="8048284"/>
            <a:ext cx="25360" cy="107895"/>
          </a:xfrm>
          <a:custGeom>
            <a:avLst/>
            <a:gdLst/>
            <a:ahLst/>
            <a:cxnLst>
              <a:cxn ang="0">
                <a:pos x="1" y="17"/>
              </a:cxn>
              <a:cxn ang="0">
                <a:pos x="1" y="17"/>
              </a:cxn>
              <a:cxn ang="0">
                <a:pos x="6" y="35"/>
              </a:cxn>
              <a:cxn ang="0">
                <a:pos x="6" y="35"/>
              </a:cxn>
              <a:cxn ang="0">
                <a:pos x="13" y="30"/>
              </a:cxn>
              <a:cxn ang="0">
                <a:pos x="13" y="30"/>
              </a:cxn>
              <a:cxn ang="0">
                <a:pos x="17" y="27"/>
              </a:cxn>
              <a:cxn ang="0">
                <a:pos x="21" y="20"/>
              </a:cxn>
              <a:cxn ang="0">
                <a:pos x="26" y="12"/>
              </a:cxn>
              <a:cxn ang="0">
                <a:pos x="21" y="9"/>
              </a:cxn>
              <a:cxn ang="0">
                <a:pos x="21" y="9"/>
              </a:cxn>
              <a:cxn ang="0">
                <a:pos x="21" y="7"/>
              </a:cxn>
              <a:cxn ang="0">
                <a:pos x="21" y="0"/>
              </a:cxn>
              <a:cxn ang="0">
                <a:pos x="21" y="0"/>
              </a:cxn>
              <a:cxn ang="0">
                <a:pos x="14" y="2"/>
              </a:cxn>
              <a:cxn ang="0">
                <a:pos x="14" y="2"/>
              </a:cxn>
              <a:cxn ang="0">
                <a:pos x="14" y="2"/>
              </a:cxn>
              <a:cxn ang="0">
                <a:pos x="13" y="5"/>
              </a:cxn>
              <a:cxn ang="0">
                <a:pos x="10" y="6"/>
              </a:cxn>
              <a:cxn ang="0">
                <a:pos x="6" y="6"/>
              </a:cxn>
              <a:cxn ang="0">
                <a:pos x="6" y="6"/>
              </a:cxn>
              <a:cxn ang="0">
                <a:pos x="0" y="6"/>
              </a:cxn>
              <a:cxn ang="0">
                <a:pos x="0" y="6"/>
              </a:cxn>
              <a:cxn ang="0">
                <a:pos x="1" y="6"/>
              </a:cxn>
              <a:cxn ang="0">
                <a:pos x="1" y="17"/>
              </a:cxn>
            </a:cxnLst>
            <a:rect l="0" t="0" r="r" b="b"/>
            <a:pathLst>
              <a:path w="26" h="35">
                <a:moveTo>
                  <a:pt x="1" y="17"/>
                </a:moveTo>
                <a:lnTo>
                  <a:pt x="1" y="17"/>
                </a:lnTo>
                <a:lnTo>
                  <a:pt x="6" y="35"/>
                </a:lnTo>
                <a:lnTo>
                  <a:pt x="6" y="35"/>
                </a:lnTo>
                <a:lnTo>
                  <a:pt x="13" y="30"/>
                </a:lnTo>
                <a:lnTo>
                  <a:pt x="13" y="30"/>
                </a:lnTo>
                <a:lnTo>
                  <a:pt x="17" y="27"/>
                </a:lnTo>
                <a:lnTo>
                  <a:pt x="21" y="20"/>
                </a:lnTo>
                <a:lnTo>
                  <a:pt x="26" y="12"/>
                </a:lnTo>
                <a:lnTo>
                  <a:pt x="21" y="9"/>
                </a:lnTo>
                <a:lnTo>
                  <a:pt x="21" y="9"/>
                </a:lnTo>
                <a:lnTo>
                  <a:pt x="21" y="7"/>
                </a:lnTo>
                <a:lnTo>
                  <a:pt x="21" y="0"/>
                </a:lnTo>
                <a:lnTo>
                  <a:pt x="21" y="0"/>
                </a:lnTo>
                <a:lnTo>
                  <a:pt x="14" y="2"/>
                </a:lnTo>
                <a:lnTo>
                  <a:pt x="14" y="2"/>
                </a:lnTo>
                <a:lnTo>
                  <a:pt x="14" y="2"/>
                </a:lnTo>
                <a:lnTo>
                  <a:pt x="13" y="5"/>
                </a:lnTo>
                <a:lnTo>
                  <a:pt x="10" y="6"/>
                </a:lnTo>
                <a:lnTo>
                  <a:pt x="6" y="6"/>
                </a:lnTo>
                <a:lnTo>
                  <a:pt x="6" y="6"/>
                </a:lnTo>
                <a:lnTo>
                  <a:pt x="0" y="6"/>
                </a:lnTo>
                <a:lnTo>
                  <a:pt x="0" y="6"/>
                </a:lnTo>
                <a:lnTo>
                  <a:pt x="1" y="6"/>
                </a:lnTo>
                <a:lnTo>
                  <a:pt x="1" y="17"/>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7" name="Freeform 346">
            <a:extLst>
              <a:ext uri="{FF2B5EF4-FFF2-40B4-BE49-F238E27FC236}">
                <a16:creationId xmlns:a16="http://schemas.microsoft.com/office/drawing/2014/main" id="{7342752F-BADB-4191-825F-87467DB987D6}"/>
              </a:ext>
            </a:extLst>
          </p:cNvPr>
          <p:cNvSpPr>
            <a:spLocks/>
          </p:cNvSpPr>
          <p:nvPr/>
        </p:nvSpPr>
        <p:spPr bwMode="gray">
          <a:xfrm>
            <a:off x="3726491" y="8458281"/>
            <a:ext cx="164840" cy="850823"/>
          </a:xfrm>
          <a:custGeom>
            <a:avLst/>
            <a:gdLst/>
            <a:ahLst/>
            <a:cxnLst>
              <a:cxn ang="0">
                <a:pos x="165" y="47"/>
              </a:cxn>
              <a:cxn ang="0">
                <a:pos x="164" y="1"/>
              </a:cxn>
              <a:cxn ang="0">
                <a:pos x="152" y="5"/>
              </a:cxn>
              <a:cxn ang="0">
                <a:pos x="141" y="11"/>
              </a:cxn>
              <a:cxn ang="0">
                <a:pos x="132" y="14"/>
              </a:cxn>
              <a:cxn ang="0">
                <a:pos x="124" y="12"/>
              </a:cxn>
              <a:cxn ang="0">
                <a:pos x="120" y="20"/>
              </a:cxn>
              <a:cxn ang="0">
                <a:pos x="104" y="20"/>
              </a:cxn>
              <a:cxn ang="0">
                <a:pos x="94" y="20"/>
              </a:cxn>
              <a:cxn ang="0">
                <a:pos x="88" y="15"/>
              </a:cxn>
              <a:cxn ang="0">
                <a:pos x="73" y="17"/>
              </a:cxn>
              <a:cxn ang="0">
                <a:pos x="71" y="27"/>
              </a:cxn>
              <a:cxn ang="0">
                <a:pos x="80" y="57"/>
              </a:cxn>
              <a:cxn ang="0">
                <a:pos x="91" y="69"/>
              </a:cxn>
              <a:cxn ang="0">
                <a:pos x="90" y="82"/>
              </a:cxn>
              <a:cxn ang="0">
                <a:pos x="81" y="92"/>
              </a:cxn>
              <a:cxn ang="0">
                <a:pos x="80" y="108"/>
              </a:cxn>
              <a:cxn ang="0">
                <a:pos x="71" y="99"/>
              </a:cxn>
              <a:cxn ang="0">
                <a:pos x="66" y="79"/>
              </a:cxn>
              <a:cxn ang="0">
                <a:pos x="67" y="65"/>
              </a:cxn>
              <a:cxn ang="0">
                <a:pos x="56" y="65"/>
              </a:cxn>
              <a:cxn ang="0">
                <a:pos x="44" y="58"/>
              </a:cxn>
              <a:cxn ang="0">
                <a:pos x="4" y="91"/>
              </a:cxn>
              <a:cxn ang="0">
                <a:pos x="24" y="95"/>
              </a:cxn>
              <a:cxn ang="0">
                <a:pos x="43" y="102"/>
              </a:cxn>
              <a:cxn ang="0">
                <a:pos x="44" y="126"/>
              </a:cxn>
              <a:cxn ang="0">
                <a:pos x="39" y="138"/>
              </a:cxn>
              <a:cxn ang="0">
                <a:pos x="41" y="145"/>
              </a:cxn>
              <a:cxn ang="0">
                <a:pos x="44" y="153"/>
              </a:cxn>
              <a:cxn ang="0">
                <a:pos x="36" y="165"/>
              </a:cxn>
              <a:cxn ang="0">
                <a:pos x="34" y="176"/>
              </a:cxn>
              <a:cxn ang="0">
                <a:pos x="16" y="197"/>
              </a:cxn>
              <a:cxn ang="0">
                <a:pos x="20" y="213"/>
              </a:cxn>
              <a:cxn ang="0">
                <a:pos x="26" y="227"/>
              </a:cxn>
              <a:cxn ang="0">
                <a:pos x="27" y="257"/>
              </a:cxn>
              <a:cxn ang="0">
                <a:pos x="41" y="274"/>
              </a:cxn>
              <a:cxn ang="0">
                <a:pos x="41" y="263"/>
              </a:cxn>
              <a:cxn ang="0">
                <a:pos x="36" y="260"/>
              </a:cxn>
              <a:cxn ang="0">
                <a:pos x="51" y="246"/>
              </a:cxn>
              <a:cxn ang="0">
                <a:pos x="80" y="233"/>
              </a:cxn>
              <a:cxn ang="0">
                <a:pos x="81" y="217"/>
              </a:cxn>
              <a:cxn ang="0">
                <a:pos x="83" y="202"/>
              </a:cxn>
              <a:cxn ang="0">
                <a:pos x="78" y="179"/>
              </a:cxn>
              <a:cxn ang="0">
                <a:pos x="73" y="165"/>
              </a:cxn>
              <a:cxn ang="0">
                <a:pos x="74" y="153"/>
              </a:cxn>
              <a:cxn ang="0">
                <a:pos x="83" y="145"/>
              </a:cxn>
              <a:cxn ang="0">
                <a:pos x="91" y="139"/>
              </a:cxn>
              <a:cxn ang="0">
                <a:pos x="103" y="128"/>
              </a:cxn>
              <a:cxn ang="0">
                <a:pos x="120" y="113"/>
              </a:cxn>
              <a:cxn ang="0">
                <a:pos x="144" y="104"/>
              </a:cxn>
              <a:cxn ang="0">
                <a:pos x="169" y="74"/>
              </a:cxn>
            </a:cxnLst>
            <a:rect l="0" t="0" r="r" b="b"/>
            <a:pathLst>
              <a:path w="169" h="276">
                <a:moveTo>
                  <a:pt x="169" y="71"/>
                </a:moveTo>
                <a:lnTo>
                  <a:pt x="169" y="71"/>
                </a:lnTo>
                <a:lnTo>
                  <a:pt x="167" y="57"/>
                </a:lnTo>
                <a:lnTo>
                  <a:pt x="165" y="47"/>
                </a:lnTo>
                <a:lnTo>
                  <a:pt x="165" y="40"/>
                </a:lnTo>
                <a:lnTo>
                  <a:pt x="165" y="40"/>
                </a:lnTo>
                <a:lnTo>
                  <a:pt x="165" y="21"/>
                </a:lnTo>
                <a:lnTo>
                  <a:pt x="164" y="1"/>
                </a:lnTo>
                <a:lnTo>
                  <a:pt x="164" y="1"/>
                </a:lnTo>
                <a:lnTo>
                  <a:pt x="164" y="0"/>
                </a:lnTo>
                <a:lnTo>
                  <a:pt x="164" y="0"/>
                </a:lnTo>
                <a:lnTo>
                  <a:pt x="152" y="5"/>
                </a:lnTo>
                <a:lnTo>
                  <a:pt x="147" y="10"/>
                </a:lnTo>
                <a:lnTo>
                  <a:pt x="147" y="10"/>
                </a:lnTo>
                <a:lnTo>
                  <a:pt x="145" y="11"/>
                </a:lnTo>
                <a:lnTo>
                  <a:pt x="141" y="11"/>
                </a:lnTo>
                <a:lnTo>
                  <a:pt x="138" y="11"/>
                </a:lnTo>
                <a:lnTo>
                  <a:pt x="135" y="12"/>
                </a:lnTo>
                <a:lnTo>
                  <a:pt x="135" y="12"/>
                </a:lnTo>
                <a:lnTo>
                  <a:pt x="132" y="14"/>
                </a:lnTo>
                <a:lnTo>
                  <a:pt x="130" y="14"/>
                </a:lnTo>
                <a:lnTo>
                  <a:pt x="125" y="12"/>
                </a:lnTo>
                <a:lnTo>
                  <a:pt x="125" y="12"/>
                </a:lnTo>
                <a:lnTo>
                  <a:pt x="124" y="12"/>
                </a:lnTo>
                <a:lnTo>
                  <a:pt x="122" y="14"/>
                </a:lnTo>
                <a:lnTo>
                  <a:pt x="121" y="18"/>
                </a:lnTo>
                <a:lnTo>
                  <a:pt x="121" y="18"/>
                </a:lnTo>
                <a:lnTo>
                  <a:pt x="120" y="20"/>
                </a:lnTo>
                <a:lnTo>
                  <a:pt x="117" y="20"/>
                </a:lnTo>
                <a:lnTo>
                  <a:pt x="111" y="20"/>
                </a:lnTo>
                <a:lnTo>
                  <a:pt x="111" y="20"/>
                </a:lnTo>
                <a:lnTo>
                  <a:pt x="104" y="20"/>
                </a:lnTo>
                <a:lnTo>
                  <a:pt x="97" y="21"/>
                </a:lnTo>
                <a:lnTo>
                  <a:pt x="97" y="21"/>
                </a:lnTo>
                <a:lnTo>
                  <a:pt x="95" y="21"/>
                </a:lnTo>
                <a:lnTo>
                  <a:pt x="94" y="20"/>
                </a:lnTo>
                <a:lnTo>
                  <a:pt x="94" y="18"/>
                </a:lnTo>
                <a:lnTo>
                  <a:pt x="93" y="17"/>
                </a:lnTo>
                <a:lnTo>
                  <a:pt x="93" y="17"/>
                </a:lnTo>
                <a:lnTo>
                  <a:pt x="88" y="15"/>
                </a:lnTo>
                <a:lnTo>
                  <a:pt x="87" y="17"/>
                </a:lnTo>
                <a:lnTo>
                  <a:pt x="83" y="18"/>
                </a:lnTo>
                <a:lnTo>
                  <a:pt x="83" y="18"/>
                </a:lnTo>
                <a:lnTo>
                  <a:pt x="73" y="17"/>
                </a:lnTo>
                <a:lnTo>
                  <a:pt x="73" y="17"/>
                </a:lnTo>
                <a:lnTo>
                  <a:pt x="73" y="22"/>
                </a:lnTo>
                <a:lnTo>
                  <a:pt x="73" y="22"/>
                </a:lnTo>
                <a:lnTo>
                  <a:pt x="71" y="27"/>
                </a:lnTo>
                <a:lnTo>
                  <a:pt x="73" y="31"/>
                </a:lnTo>
                <a:lnTo>
                  <a:pt x="74" y="40"/>
                </a:lnTo>
                <a:lnTo>
                  <a:pt x="77" y="49"/>
                </a:lnTo>
                <a:lnTo>
                  <a:pt x="80" y="57"/>
                </a:lnTo>
                <a:lnTo>
                  <a:pt x="80" y="57"/>
                </a:lnTo>
                <a:lnTo>
                  <a:pt x="90" y="67"/>
                </a:lnTo>
                <a:lnTo>
                  <a:pt x="90" y="67"/>
                </a:lnTo>
                <a:lnTo>
                  <a:pt x="91" y="69"/>
                </a:lnTo>
                <a:lnTo>
                  <a:pt x="91" y="72"/>
                </a:lnTo>
                <a:lnTo>
                  <a:pt x="90" y="75"/>
                </a:lnTo>
                <a:lnTo>
                  <a:pt x="90" y="82"/>
                </a:lnTo>
                <a:lnTo>
                  <a:pt x="90" y="82"/>
                </a:lnTo>
                <a:lnTo>
                  <a:pt x="88" y="88"/>
                </a:lnTo>
                <a:lnTo>
                  <a:pt x="87" y="91"/>
                </a:lnTo>
                <a:lnTo>
                  <a:pt x="84" y="91"/>
                </a:lnTo>
                <a:lnTo>
                  <a:pt x="81" y="92"/>
                </a:lnTo>
                <a:lnTo>
                  <a:pt x="81" y="92"/>
                </a:lnTo>
                <a:lnTo>
                  <a:pt x="78" y="96"/>
                </a:lnTo>
                <a:lnTo>
                  <a:pt x="78" y="101"/>
                </a:lnTo>
                <a:lnTo>
                  <a:pt x="80" y="108"/>
                </a:lnTo>
                <a:lnTo>
                  <a:pt x="80" y="108"/>
                </a:lnTo>
                <a:lnTo>
                  <a:pt x="78" y="108"/>
                </a:lnTo>
                <a:lnTo>
                  <a:pt x="77" y="105"/>
                </a:lnTo>
                <a:lnTo>
                  <a:pt x="71" y="99"/>
                </a:lnTo>
                <a:lnTo>
                  <a:pt x="64" y="88"/>
                </a:lnTo>
                <a:lnTo>
                  <a:pt x="64" y="88"/>
                </a:lnTo>
                <a:lnTo>
                  <a:pt x="64" y="84"/>
                </a:lnTo>
                <a:lnTo>
                  <a:pt x="66" y="79"/>
                </a:lnTo>
                <a:lnTo>
                  <a:pt x="67" y="72"/>
                </a:lnTo>
                <a:lnTo>
                  <a:pt x="68" y="67"/>
                </a:lnTo>
                <a:lnTo>
                  <a:pt x="68" y="67"/>
                </a:lnTo>
                <a:lnTo>
                  <a:pt x="67" y="65"/>
                </a:lnTo>
                <a:lnTo>
                  <a:pt x="66" y="64"/>
                </a:lnTo>
                <a:lnTo>
                  <a:pt x="61" y="64"/>
                </a:lnTo>
                <a:lnTo>
                  <a:pt x="56" y="65"/>
                </a:lnTo>
                <a:lnTo>
                  <a:pt x="56" y="65"/>
                </a:lnTo>
                <a:lnTo>
                  <a:pt x="53" y="64"/>
                </a:lnTo>
                <a:lnTo>
                  <a:pt x="49" y="61"/>
                </a:lnTo>
                <a:lnTo>
                  <a:pt x="44" y="58"/>
                </a:lnTo>
                <a:lnTo>
                  <a:pt x="44" y="58"/>
                </a:lnTo>
                <a:lnTo>
                  <a:pt x="0" y="74"/>
                </a:lnTo>
                <a:lnTo>
                  <a:pt x="3" y="85"/>
                </a:lnTo>
                <a:lnTo>
                  <a:pt x="2" y="85"/>
                </a:lnTo>
                <a:lnTo>
                  <a:pt x="4" y="91"/>
                </a:lnTo>
                <a:lnTo>
                  <a:pt x="4" y="91"/>
                </a:lnTo>
                <a:lnTo>
                  <a:pt x="12" y="92"/>
                </a:lnTo>
                <a:lnTo>
                  <a:pt x="19" y="94"/>
                </a:lnTo>
                <a:lnTo>
                  <a:pt x="24" y="95"/>
                </a:lnTo>
                <a:lnTo>
                  <a:pt x="24" y="95"/>
                </a:lnTo>
                <a:lnTo>
                  <a:pt x="30" y="98"/>
                </a:lnTo>
                <a:lnTo>
                  <a:pt x="36" y="99"/>
                </a:lnTo>
                <a:lnTo>
                  <a:pt x="43" y="102"/>
                </a:lnTo>
                <a:lnTo>
                  <a:pt x="43" y="102"/>
                </a:lnTo>
                <a:lnTo>
                  <a:pt x="44" y="105"/>
                </a:lnTo>
                <a:lnTo>
                  <a:pt x="44" y="112"/>
                </a:lnTo>
                <a:lnTo>
                  <a:pt x="44" y="126"/>
                </a:lnTo>
                <a:lnTo>
                  <a:pt x="44" y="126"/>
                </a:lnTo>
                <a:lnTo>
                  <a:pt x="43" y="132"/>
                </a:lnTo>
                <a:lnTo>
                  <a:pt x="40" y="135"/>
                </a:lnTo>
                <a:lnTo>
                  <a:pt x="39" y="138"/>
                </a:lnTo>
                <a:lnTo>
                  <a:pt x="39" y="139"/>
                </a:lnTo>
                <a:lnTo>
                  <a:pt x="40" y="141"/>
                </a:lnTo>
                <a:lnTo>
                  <a:pt x="40" y="141"/>
                </a:lnTo>
                <a:lnTo>
                  <a:pt x="41" y="145"/>
                </a:lnTo>
                <a:lnTo>
                  <a:pt x="43" y="149"/>
                </a:lnTo>
                <a:lnTo>
                  <a:pt x="43" y="152"/>
                </a:lnTo>
                <a:lnTo>
                  <a:pt x="44" y="153"/>
                </a:lnTo>
                <a:lnTo>
                  <a:pt x="44" y="153"/>
                </a:lnTo>
                <a:lnTo>
                  <a:pt x="46" y="153"/>
                </a:lnTo>
                <a:lnTo>
                  <a:pt x="46" y="155"/>
                </a:lnTo>
                <a:lnTo>
                  <a:pt x="43" y="159"/>
                </a:lnTo>
                <a:lnTo>
                  <a:pt x="36" y="165"/>
                </a:lnTo>
                <a:lnTo>
                  <a:pt x="36" y="165"/>
                </a:lnTo>
                <a:lnTo>
                  <a:pt x="34" y="168"/>
                </a:lnTo>
                <a:lnTo>
                  <a:pt x="34" y="172"/>
                </a:lnTo>
                <a:lnTo>
                  <a:pt x="34" y="176"/>
                </a:lnTo>
                <a:lnTo>
                  <a:pt x="31" y="180"/>
                </a:lnTo>
                <a:lnTo>
                  <a:pt x="31" y="180"/>
                </a:lnTo>
                <a:lnTo>
                  <a:pt x="24" y="189"/>
                </a:lnTo>
                <a:lnTo>
                  <a:pt x="16" y="197"/>
                </a:lnTo>
                <a:lnTo>
                  <a:pt x="16" y="197"/>
                </a:lnTo>
                <a:lnTo>
                  <a:pt x="16" y="197"/>
                </a:lnTo>
                <a:lnTo>
                  <a:pt x="16" y="197"/>
                </a:lnTo>
                <a:lnTo>
                  <a:pt x="20" y="213"/>
                </a:lnTo>
                <a:lnTo>
                  <a:pt x="23" y="222"/>
                </a:lnTo>
                <a:lnTo>
                  <a:pt x="24" y="226"/>
                </a:lnTo>
                <a:lnTo>
                  <a:pt x="26" y="227"/>
                </a:lnTo>
                <a:lnTo>
                  <a:pt x="26" y="227"/>
                </a:lnTo>
                <a:lnTo>
                  <a:pt x="27" y="229"/>
                </a:lnTo>
                <a:lnTo>
                  <a:pt x="29" y="233"/>
                </a:lnTo>
                <a:lnTo>
                  <a:pt x="29" y="243"/>
                </a:lnTo>
                <a:lnTo>
                  <a:pt x="27" y="257"/>
                </a:lnTo>
                <a:lnTo>
                  <a:pt x="27" y="257"/>
                </a:lnTo>
                <a:lnTo>
                  <a:pt x="30" y="276"/>
                </a:lnTo>
                <a:lnTo>
                  <a:pt x="30" y="276"/>
                </a:lnTo>
                <a:lnTo>
                  <a:pt x="41" y="274"/>
                </a:lnTo>
                <a:lnTo>
                  <a:pt x="41" y="274"/>
                </a:lnTo>
                <a:lnTo>
                  <a:pt x="43" y="266"/>
                </a:lnTo>
                <a:lnTo>
                  <a:pt x="43" y="266"/>
                </a:lnTo>
                <a:lnTo>
                  <a:pt x="41" y="263"/>
                </a:lnTo>
                <a:lnTo>
                  <a:pt x="40" y="261"/>
                </a:lnTo>
                <a:lnTo>
                  <a:pt x="37" y="261"/>
                </a:lnTo>
                <a:lnTo>
                  <a:pt x="36" y="260"/>
                </a:lnTo>
                <a:lnTo>
                  <a:pt x="36" y="260"/>
                </a:lnTo>
                <a:lnTo>
                  <a:pt x="36" y="259"/>
                </a:lnTo>
                <a:lnTo>
                  <a:pt x="37" y="256"/>
                </a:lnTo>
                <a:lnTo>
                  <a:pt x="43" y="251"/>
                </a:lnTo>
                <a:lnTo>
                  <a:pt x="51" y="246"/>
                </a:lnTo>
                <a:lnTo>
                  <a:pt x="61" y="242"/>
                </a:lnTo>
                <a:lnTo>
                  <a:pt x="61" y="242"/>
                </a:lnTo>
                <a:lnTo>
                  <a:pt x="76" y="236"/>
                </a:lnTo>
                <a:lnTo>
                  <a:pt x="80" y="233"/>
                </a:lnTo>
                <a:lnTo>
                  <a:pt x="81" y="229"/>
                </a:lnTo>
                <a:lnTo>
                  <a:pt x="81" y="229"/>
                </a:lnTo>
                <a:lnTo>
                  <a:pt x="81" y="224"/>
                </a:lnTo>
                <a:lnTo>
                  <a:pt x="81" y="217"/>
                </a:lnTo>
                <a:lnTo>
                  <a:pt x="81" y="212"/>
                </a:lnTo>
                <a:lnTo>
                  <a:pt x="83" y="206"/>
                </a:lnTo>
                <a:lnTo>
                  <a:pt x="83" y="206"/>
                </a:lnTo>
                <a:lnTo>
                  <a:pt x="83" y="202"/>
                </a:lnTo>
                <a:lnTo>
                  <a:pt x="83" y="199"/>
                </a:lnTo>
                <a:lnTo>
                  <a:pt x="80" y="186"/>
                </a:lnTo>
                <a:lnTo>
                  <a:pt x="80" y="186"/>
                </a:lnTo>
                <a:lnTo>
                  <a:pt x="78" y="179"/>
                </a:lnTo>
                <a:lnTo>
                  <a:pt x="76" y="173"/>
                </a:lnTo>
                <a:lnTo>
                  <a:pt x="74" y="169"/>
                </a:lnTo>
                <a:lnTo>
                  <a:pt x="73" y="165"/>
                </a:lnTo>
                <a:lnTo>
                  <a:pt x="73" y="165"/>
                </a:lnTo>
                <a:lnTo>
                  <a:pt x="71" y="160"/>
                </a:lnTo>
                <a:lnTo>
                  <a:pt x="71" y="156"/>
                </a:lnTo>
                <a:lnTo>
                  <a:pt x="73" y="155"/>
                </a:lnTo>
                <a:lnTo>
                  <a:pt x="74" y="153"/>
                </a:lnTo>
                <a:lnTo>
                  <a:pt x="74" y="153"/>
                </a:lnTo>
                <a:lnTo>
                  <a:pt x="77" y="153"/>
                </a:lnTo>
                <a:lnTo>
                  <a:pt x="78" y="152"/>
                </a:lnTo>
                <a:lnTo>
                  <a:pt x="83" y="145"/>
                </a:lnTo>
                <a:lnTo>
                  <a:pt x="83" y="145"/>
                </a:lnTo>
                <a:lnTo>
                  <a:pt x="84" y="142"/>
                </a:lnTo>
                <a:lnTo>
                  <a:pt x="87" y="139"/>
                </a:lnTo>
                <a:lnTo>
                  <a:pt x="91" y="139"/>
                </a:lnTo>
                <a:lnTo>
                  <a:pt x="95" y="136"/>
                </a:lnTo>
                <a:lnTo>
                  <a:pt x="95" y="136"/>
                </a:lnTo>
                <a:lnTo>
                  <a:pt x="100" y="132"/>
                </a:lnTo>
                <a:lnTo>
                  <a:pt x="103" y="128"/>
                </a:lnTo>
                <a:lnTo>
                  <a:pt x="107" y="123"/>
                </a:lnTo>
                <a:lnTo>
                  <a:pt x="113" y="118"/>
                </a:lnTo>
                <a:lnTo>
                  <a:pt x="113" y="118"/>
                </a:lnTo>
                <a:lnTo>
                  <a:pt x="120" y="113"/>
                </a:lnTo>
                <a:lnTo>
                  <a:pt x="128" y="111"/>
                </a:lnTo>
                <a:lnTo>
                  <a:pt x="135" y="108"/>
                </a:lnTo>
                <a:lnTo>
                  <a:pt x="144" y="104"/>
                </a:lnTo>
                <a:lnTo>
                  <a:pt x="144" y="104"/>
                </a:lnTo>
                <a:lnTo>
                  <a:pt x="152" y="96"/>
                </a:lnTo>
                <a:lnTo>
                  <a:pt x="161" y="86"/>
                </a:lnTo>
                <a:lnTo>
                  <a:pt x="167" y="76"/>
                </a:lnTo>
                <a:lnTo>
                  <a:pt x="169" y="74"/>
                </a:lnTo>
                <a:lnTo>
                  <a:pt x="169" y="71"/>
                </a:lnTo>
                <a:lnTo>
                  <a:pt x="169" y="7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8" name="Freeform 347">
            <a:extLst>
              <a:ext uri="{FF2B5EF4-FFF2-40B4-BE49-F238E27FC236}">
                <a16:creationId xmlns:a16="http://schemas.microsoft.com/office/drawing/2014/main" id="{3CD23AE7-744A-E364-616D-18CF084ED881}"/>
              </a:ext>
            </a:extLst>
          </p:cNvPr>
          <p:cNvSpPr>
            <a:spLocks/>
          </p:cNvSpPr>
          <p:nvPr/>
        </p:nvSpPr>
        <p:spPr bwMode="gray">
          <a:xfrm>
            <a:off x="3715762" y="7980461"/>
            <a:ext cx="170692" cy="542555"/>
          </a:xfrm>
          <a:custGeom>
            <a:avLst/>
            <a:gdLst/>
            <a:ahLst/>
            <a:cxnLst>
              <a:cxn ang="0">
                <a:pos x="162" y="135"/>
              </a:cxn>
              <a:cxn ang="0">
                <a:pos x="158" y="125"/>
              </a:cxn>
              <a:cxn ang="0">
                <a:pos x="156" y="112"/>
              </a:cxn>
              <a:cxn ang="0">
                <a:pos x="155" y="109"/>
              </a:cxn>
              <a:cxn ang="0">
                <a:pos x="159" y="99"/>
              </a:cxn>
              <a:cxn ang="0">
                <a:pos x="156" y="94"/>
              </a:cxn>
              <a:cxn ang="0">
                <a:pos x="151" y="85"/>
              </a:cxn>
              <a:cxn ang="0">
                <a:pos x="156" y="61"/>
              </a:cxn>
              <a:cxn ang="0">
                <a:pos x="131" y="32"/>
              </a:cxn>
              <a:cxn ang="0">
                <a:pos x="69" y="5"/>
              </a:cxn>
              <a:cxn ang="0">
                <a:pos x="62" y="15"/>
              </a:cxn>
              <a:cxn ang="0">
                <a:pos x="61" y="18"/>
              </a:cxn>
              <a:cxn ang="0">
                <a:pos x="65" y="24"/>
              </a:cxn>
              <a:cxn ang="0">
                <a:pos x="58" y="25"/>
              </a:cxn>
              <a:cxn ang="0">
                <a:pos x="38" y="24"/>
              </a:cxn>
              <a:cxn ang="0">
                <a:pos x="34" y="22"/>
              </a:cxn>
              <a:cxn ang="0">
                <a:pos x="38" y="0"/>
              </a:cxn>
              <a:cxn ang="0">
                <a:pos x="17" y="2"/>
              </a:cxn>
              <a:cxn ang="0">
                <a:pos x="21" y="12"/>
              </a:cxn>
              <a:cxn ang="0">
                <a:pos x="21" y="20"/>
              </a:cxn>
              <a:cxn ang="0">
                <a:pos x="15" y="22"/>
              </a:cxn>
              <a:cxn ang="0">
                <a:pos x="20" y="34"/>
              </a:cxn>
              <a:cxn ang="0">
                <a:pos x="11" y="49"/>
              </a:cxn>
              <a:cxn ang="0">
                <a:pos x="0" y="57"/>
              </a:cxn>
              <a:cxn ang="0">
                <a:pos x="7" y="82"/>
              </a:cxn>
              <a:cxn ang="0">
                <a:pos x="14" y="94"/>
              </a:cxn>
              <a:cxn ang="0">
                <a:pos x="18" y="108"/>
              </a:cxn>
              <a:cxn ang="0">
                <a:pos x="24" y="121"/>
              </a:cxn>
              <a:cxn ang="0">
                <a:pos x="20" y="122"/>
              </a:cxn>
              <a:cxn ang="0">
                <a:pos x="14" y="115"/>
              </a:cxn>
              <a:cxn ang="0">
                <a:pos x="11" y="118"/>
              </a:cxn>
              <a:cxn ang="0">
                <a:pos x="24" y="125"/>
              </a:cxn>
              <a:cxn ang="0">
                <a:pos x="31" y="126"/>
              </a:cxn>
              <a:cxn ang="0">
                <a:pos x="50" y="133"/>
              </a:cxn>
              <a:cxn ang="0">
                <a:pos x="58" y="139"/>
              </a:cxn>
              <a:cxn ang="0">
                <a:pos x="71" y="140"/>
              </a:cxn>
              <a:cxn ang="0">
                <a:pos x="72" y="139"/>
              </a:cxn>
              <a:cxn ang="0">
                <a:pos x="81" y="152"/>
              </a:cxn>
              <a:cxn ang="0">
                <a:pos x="84" y="172"/>
              </a:cxn>
              <a:cxn ang="0">
                <a:pos x="98" y="172"/>
              </a:cxn>
              <a:cxn ang="0">
                <a:pos x="104" y="172"/>
              </a:cxn>
              <a:cxn ang="0">
                <a:pos x="106" y="176"/>
              </a:cxn>
              <a:cxn ang="0">
                <a:pos x="115" y="175"/>
              </a:cxn>
              <a:cxn ang="0">
                <a:pos x="128" y="175"/>
              </a:cxn>
              <a:cxn ang="0">
                <a:pos x="132" y="173"/>
              </a:cxn>
              <a:cxn ang="0">
                <a:pos x="136" y="167"/>
              </a:cxn>
              <a:cxn ang="0">
                <a:pos x="143" y="169"/>
              </a:cxn>
              <a:cxn ang="0">
                <a:pos x="149" y="166"/>
              </a:cxn>
              <a:cxn ang="0">
                <a:pos x="158" y="165"/>
              </a:cxn>
              <a:cxn ang="0">
                <a:pos x="175" y="155"/>
              </a:cxn>
              <a:cxn ang="0">
                <a:pos x="172" y="150"/>
              </a:cxn>
              <a:cxn ang="0">
                <a:pos x="163" y="143"/>
              </a:cxn>
            </a:cxnLst>
            <a:rect l="0" t="0" r="r" b="b"/>
            <a:pathLst>
              <a:path w="175" h="176">
                <a:moveTo>
                  <a:pt x="163" y="140"/>
                </a:moveTo>
                <a:lnTo>
                  <a:pt x="163" y="140"/>
                </a:lnTo>
                <a:lnTo>
                  <a:pt x="162" y="135"/>
                </a:lnTo>
                <a:lnTo>
                  <a:pt x="161" y="132"/>
                </a:lnTo>
                <a:lnTo>
                  <a:pt x="158" y="129"/>
                </a:lnTo>
                <a:lnTo>
                  <a:pt x="158" y="125"/>
                </a:lnTo>
                <a:lnTo>
                  <a:pt x="158" y="125"/>
                </a:lnTo>
                <a:lnTo>
                  <a:pt x="158" y="116"/>
                </a:lnTo>
                <a:lnTo>
                  <a:pt x="156" y="112"/>
                </a:lnTo>
                <a:lnTo>
                  <a:pt x="156" y="111"/>
                </a:lnTo>
                <a:lnTo>
                  <a:pt x="156" y="111"/>
                </a:lnTo>
                <a:lnTo>
                  <a:pt x="155" y="109"/>
                </a:lnTo>
                <a:lnTo>
                  <a:pt x="155" y="106"/>
                </a:lnTo>
                <a:lnTo>
                  <a:pt x="159" y="99"/>
                </a:lnTo>
                <a:lnTo>
                  <a:pt x="159" y="99"/>
                </a:lnTo>
                <a:lnTo>
                  <a:pt x="159" y="98"/>
                </a:lnTo>
                <a:lnTo>
                  <a:pt x="159" y="95"/>
                </a:lnTo>
                <a:lnTo>
                  <a:pt x="156" y="94"/>
                </a:lnTo>
                <a:lnTo>
                  <a:pt x="152" y="89"/>
                </a:lnTo>
                <a:lnTo>
                  <a:pt x="151" y="85"/>
                </a:lnTo>
                <a:lnTo>
                  <a:pt x="151" y="85"/>
                </a:lnTo>
                <a:lnTo>
                  <a:pt x="151" y="82"/>
                </a:lnTo>
                <a:lnTo>
                  <a:pt x="152" y="76"/>
                </a:lnTo>
                <a:lnTo>
                  <a:pt x="156" y="61"/>
                </a:lnTo>
                <a:lnTo>
                  <a:pt x="156" y="61"/>
                </a:lnTo>
                <a:lnTo>
                  <a:pt x="131" y="42"/>
                </a:lnTo>
                <a:lnTo>
                  <a:pt x="131" y="32"/>
                </a:lnTo>
                <a:lnTo>
                  <a:pt x="71" y="0"/>
                </a:lnTo>
                <a:lnTo>
                  <a:pt x="71" y="0"/>
                </a:lnTo>
                <a:lnTo>
                  <a:pt x="69" y="5"/>
                </a:lnTo>
                <a:lnTo>
                  <a:pt x="68" y="10"/>
                </a:lnTo>
                <a:lnTo>
                  <a:pt x="65" y="12"/>
                </a:lnTo>
                <a:lnTo>
                  <a:pt x="62" y="15"/>
                </a:lnTo>
                <a:lnTo>
                  <a:pt x="62" y="15"/>
                </a:lnTo>
                <a:lnTo>
                  <a:pt x="61" y="17"/>
                </a:lnTo>
                <a:lnTo>
                  <a:pt x="61" y="18"/>
                </a:lnTo>
                <a:lnTo>
                  <a:pt x="64" y="21"/>
                </a:lnTo>
                <a:lnTo>
                  <a:pt x="65" y="24"/>
                </a:lnTo>
                <a:lnTo>
                  <a:pt x="65" y="24"/>
                </a:lnTo>
                <a:lnTo>
                  <a:pt x="64" y="25"/>
                </a:lnTo>
                <a:lnTo>
                  <a:pt x="64" y="25"/>
                </a:lnTo>
                <a:lnTo>
                  <a:pt x="58" y="25"/>
                </a:lnTo>
                <a:lnTo>
                  <a:pt x="52" y="24"/>
                </a:lnTo>
                <a:lnTo>
                  <a:pt x="44" y="22"/>
                </a:lnTo>
                <a:lnTo>
                  <a:pt x="38" y="24"/>
                </a:lnTo>
                <a:lnTo>
                  <a:pt x="38" y="24"/>
                </a:lnTo>
                <a:lnTo>
                  <a:pt x="35" y="24"/>
                </a:lnTo>
                <a:lnTo>
                  <a:pt x="34" y="22"/>
                </a:lnTo>
                <a:lnTo>
                  <a:pt x="34" y="17"/>
                </a:lnTo>
                <a:lnTo>
                  <a:pt x="35" y="8"/>
                </a:lnTo>
                <a:lnTo>
                  <a:pt x="38" y="0"/>
                </a:lnTo>
                <a:lnTo>
                  <a:pt x="24" y="0"/>
                </a:lnTo>
                <a:lnTo>
                  <a:pt x="24" y="0"/>
                </a:lnTo>
                <a:lnTo>
                  <a:pt x="17" y="2"/>
                </a:lnTo>
                <a:lnTo>
                  <a:pt x="20" y="10"/>
                </a:lnTo>
                <a:lnTo>
                  <a:pt x="20" y="10"/>
                </a:lnTo>
                <a:lnTo>
                  <a:pt x="21" y="12"/>
                </a:lnTo>
                <a:lnTo>
                  <a:pt x="21" y="17"/>
                </a:lnTo>
                <a:lnTo>
                  <a:pt x="21" y="20"/>
                </a:lnTo>
                <a:lnTo>
                  <a:pt x="21" y="20"/>
                </a:lnTo>
                <a:lnTo>
                  <a:pt x="20" y="22"/>
                </a:lnTo>
                <a:lnTo>
                  <a:pt x="15" y="22"/>
                </a:lnTo>
                <a:lnTo>
                  <a:pt x="15" y="22"/>
                </a:lnTo>
                <a:lnTo>
                  <a:pt x="15" y="29"/>
                </a:lnTo>
                <a:lnTo>
                  <a:pt x="15" y="31"/>
                </a:lnTo>
                <a:lnTo>
                  <a:pt x="20" y="34"/>
                </a:lnTo>
                <a:lnTo>
                  <a:pt x="20" y="34"/>
                </a:lnTo>
                <a:lnTo>
                  <a:pt x="15" y="42"/>
                </a:lnTo>
                <a:lnTo>
                  <a:pt x="11" y="49"/>
                </a:lnTo>
                <a:lnTo>
                  <a:pt x="7" y="52"/>
                </a:lnTo>
                <a:lnTo>
                  <a:pt x="7" y="52"/>
                </a:lnTo>
                <a:lnTo>
                  <a:pt x="0" y="57"/>
                </a:lnTo>
                <a:lnTo>
                  <a:pt x="0" y="57"/>
                </a:lnTo>
                <a:lnTo>
                  <a:pt x="4" y="75"/>
                </a:lnTo>
                <a:lnTo>
                  <a:pt x="7" y="82"/>
                </a:lnTo>
                <a:lnTo>
                  <a:pt x="10" y="88"/>
                </a:lnTo>
                <a:lnTo>
                  <a:pt x="10" y="88"/>
                </a:lnTo>
                <a:lnTo>
                  <a:pt x="14" y="94"/>
                </a:lnTo>
                <a:lnTo>
                  <a:pt x="17" y="99"/>
                </a:lnTo>
                <a:lnTo>
                  <a:pt x="18" y="108"/>
                </a:lnTo>
                <a:lnTo>
                  <a:pt x="18" y="108"/>
                </a:lnTo>
                <a:lnTo>
                  <a:pt x="23" y="116"/>
                </a:lnTo>
                <a:lnTo>
                  <a:pt x="24" y="119"/>
                </a:lnTo>
                <a:lnTo>
                  <a:pt x="24" y="121"/>
                </a:lnTo>
                <a:lnTo>
                  <a:pt x="23" y="121"/>
                </a:lnTo>
                <a:lnTo>
                  <a:pt x="23" y="121"/>
                </a:lnTo>
                <a:lnTo>
                  <a:pt x="20" y="122"/>
                </a:lnTo>
                <a:lnTo>
                  <a:pt x="18" y="121"/>
                </a:lnTo>
                <a:lnTo>
                  <a:pt x="14" y="115"/>
                </a:lnTo>
                <a:lnTo>
                  <a:pt x="14" y="115"/>
                </a:lnTo>
                <a:lnTo>
                  <a:pt x="13" y="116"/>
                </a:lnTo>
                <a:lnTo>
                  <a:pt x="13" y="116"/>
                </a:lnTo>
                <a:lnTo>
                  <a:pt x="11" y="118"/>
                </a:lnTo>
                <a:lnTo>
                  <a:pt x="11" y="118"/>
                </a:lnTo>
                <a:lnTo>
                  <a:pt x="18" y="122"/>
                </a:lnTo>
                <a:lnTo>
                  <a:pt x="24" y="125"/>
                </a:lnTo>
                <a:lnTo>
                  <a:pt x="24" y="125"/>
                </a:lnTo>
                <a:lnTo>
                  <a:pt x="27" y="125"/>
                </a:lnTo>
                <a:lnTo>
                  <a:pt x="31" y="126"/>
                </a:lnTo>
                <a:lnTo>
                  <a:pt x="38" y="130"/>
                </a:lnTo>
                <a:lnTo>
                  <a:pt x="38" y="130"/>
                </a:lnTo>
                <a:lnTo>
                  <a:pt x="50" y="133"/>
                </a:lnTo>
                <a:lnTo>
                  <a:pt x="55" y="136"/>
                </a:lnTo>
                <a:lnTo>
                  <a:pt x="58" y="139"/>
                </a:lnTo>
                <a:lnTo>
                  <a:pt x="58" y="139"/>
                </a:lnTo>
                <a:lnTo>
                  <a:pt x="60" y="140"/>
                </a:lnTo>
                <a:lnTo>
                  <a:pt x="60" y="140"/>
                </a:lnTo>
                <a:lnTo>
                  <a:pt x="71" y="140"/>
                </a:lnTo>
                <a:lnTo>
                  <a:pt x="71" y="140"/>
                </a:lnTo>
                <a:lnTo>
                  <a:pt x="72" y="139"/>
                </a:lnTo>
                <a:lnTo>
                  <a:pt x="72" y="139"/>
                </a:lnTo>
                <a:lnTo>
                  <a:pt x="75" y="140"/>
                </a:lnTo>
                <a:lnTo>
                  <a:pt x="77" y="143"/>
                </a:lnTo>
                <a:lnTo>
                  <a:pt x="81" y="152"/>
                </a:lnTo>
                <a:lnTo>
                  <a:pt x="84" y="162"/>
                </a:lnTo>
                <a:lnTo>
                  <a:pt x="84" y="172"/>
                </a:lnTo>
                <a:lnTo>
                  <a:pt x="84" y="172"/>
                </a:lnTo>
                <a:lnTo>
                  <a:pt x="94" y="173"/>
                </a:lnTo>
                <a:lnTo>
                  <a:pt x="94" y="173"/>
                </a:lnTo>
                <a:lnTo>
                  <a:pt x="98" y="172"/>
                </a:lnTo>
                <a:lnTo>
                  <a:pt x="99" y="170"/>
                </a:lnTo>
                <a:lnTo>
                  <a:pt x="104" y="172"/>
                </a:lnTo>
                <a:lnTo>
                  <a:pt x="104" y="172"/>
                </a:lnTo>
                <a:lnTo>
                  <a:pt x="105" y="173"/>
                </a:lnTo>
                <a:lnTo>
                  <a:pt x="105" y="175"/>
                </a:lnTo>
                <a:lnTo>
                  <a:pt x="106" y="176"/>
                </a:lnTo>
                <a:lnTo>
                  <a:pt x="108" y="176"/>
                </a:lnTo>
                <a:lnTo>
                  <a:pt x="108" y="176"/>
                </a:lnTo>
                <a:lnTo>
                  <a:pt x="115" y="175"/>
                </a:lnTo>
                <a:lnTo>
                  <a:pt x="122" y="175"/>
                </a:lnTo>
                <a:lnTo>
                  <a:pt x="122" y="175"/>
                </a:lnTo>
                <a:lnTo>
                  <a:pt x="128" y="175"/>
                </a:lnTo>
                <a:lnTo>
                  <a:pt x="131" y="175"/>
                </a:lnTo>
                <a:lnTo>
                  <a:pt x="132" y="173"/>
                </a:lnTo>
                <a:lnTo>
                  <a:pt x="132" y="173"/>
                </a:lnTo>
                <a:lnTo>
                  <a:pt x="133" y="169"/>
                </a:lnTo>
                <a:lnTo>
                  <a:pt x="135" y="167"/>
                </a:lnTo>
                <a:lnTo>
                  <a:pt x="136" y="167"/>
                </a:lnTo>
                <a:lnTo>
                  <a:pt x="136" y="167"/>
                </a:lnTo>
                <a:lnTo>
                  <a:pt x="141" y="169"/>
                </a:lnTo>
                <a:lnTo>
                  <a:pt x="143" y="169"/>
                </a:lnTo>
                <a:lnTo>
                  <a:pt x="146" y="167"/>
                </a:lnTo>
                <a:lnTo>
                  <a:pt x="146" y="167"/>
                </a:lnTo>
                <a:lnTo>
                  <a:pt x="149" y="166"/>
                </a:lnTo>
                <a:lnTo>
                  <a:pt x="152" y="166"/>
                </a:lnTo>
                <a:lnTo>
                  <a:pt x="156" y="166"/>
                </a:lnTo>
                <a:lnTo>
                  <a:pt x="158" y="165"/>
                </a:lnTo>
                <a:lnTo>
                  <a:pt x="158" y="165"/>
                </a:lnTo>
                <a:lnTo>
                  <a:pt x="163" y="160"/>
                </a:lnTo>
                <a:lnTo>
                  <a:pt x="175" y="155"/>
                </a:lnTo>
                <a:lnTo>
                  <a:pt x="175" y="155"/>
                </a:lnTo>
                <a:lnTo>
                  <a:pt x="173" y="152"/>
                </a:lnTo>
                <a:lnTo>
                  <a:pt x="172" y="150"/>
                </a:lnTo>
                <a:lnTo>
                  <a:pt x="169" y="148"/>
                </a:lnTo>
                <a:lnTo>
                  <a:pt x="165" y="146"/>
                </a:lnTo>
                <a:lnTo>
                  <a:pt x="163" y="143"/>
                </a:lnTo>
                <a:lnTo>
                  <a:pt x="163" y="140"/>
                </a:lnTo>
                <a:lnTo>
                  <a:pt x="163" y="14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59" name="Freeform 348">
            <a:extLst>
              <a:ext uri="{FF2B5EF4-FFF2-40B4-BE49-F238E27FC236}">
                <a16:creationId xmlns:a16="http://schemas.microsoft.com/office/drawing/2014/main" id="{04BCF990-25BF-3A72-7222-1A11FB8F91D3}"/>
              </a:ext>
            </a:extLst>
          </p:cNvPr>
          <p:cNvSpPr>
            <a:spLocks/>
          </p:cNvSpPr>
          <p:nvPr/>
        </p:nvSpPr>
        <p:spPr bwMode="gray">
          <a:xfrm>
            <a:off x="3766481" y="8412041"/>
            <a:ext cx="48769" cy="379172"/>
          </a:xfrm>
          <a:custGeom>
            <a:avLst/>
            <a:gdLst/>
            <a:ahLst/>
            <a:cxnLst>
              <a:cxn ang="0">
                <a:pos x="49" y="82"/>
              </a:cxn>
              <a:cxn ang="0">
                <a:pos x="39" y="72"/>
              </a:cxn>
              <a:cxn ang="0">
                <a:pos x="37" y="74"/>
              </a:cxn>
              <a:cxn ang="0">
                <a:pos x="33" y="74"/>
              </a:cxn>
              <a:cxn ang="0">
                <a:pos x="23" y="59"/>
              </a:cxn>
              <a:cxn ang="0">
                <a:pos x="20" y="50"/>
              </a:cxn>
              <a:cxn ang="0">
                <a:pos x="23" y="35"/>
              </a:cxn>
              <a:cxn ang="0">
                <a:pos x="23" y="25"/>
              </a:cxn>
              <a:cxn ang="0">
                <a:pos x="22" y="22"/>
              </a:cxn>
              <a:cxn ang="0">
                <a:pos x="17" y="3"/>
              </a:cxn>
              <a:cxn ang="0">
                <a:pos x="19" y="0"/>
              </a:cxn>
              <a:cxn ang="0">
                <a:pos x="8" y="0"/>
              </a:cxn>
              <a:cxn ang="0">
                <a:pos x="15" y="16"/>
              </a:cxn>
              <a:cxn ang="0">
                <a:pos x="13" y="18"/>
              </a:cxn>
              <a:cxn ang="0">
                <a:pos x="10" y="18"/>
              </a:cxn>
              <a:cxn ang="0">
                <a:pos x="9" y="19"/>
              </a:cxn>
              <a:cxn ang="0">
                <a:pos x="8" y="33"/>
              </a:cxn>
              <a:cxn ang="0">
                <a:pos x="9" y="46"/>
              </a:cxn>
              <a:cxn ang="0">
                <a:pos x="10" y="46"/>
              </a:cxn>
              <a:cxn ang="0">
                <a:pos x="8" y="47"/>
              </a:cxn>
              <a:cxn ang="0">
                <a:pos x="2" y="50"/>
              </a:cxn>
              <a:cxn ang="0">
                <a:pos x="2" y="59"/>
              </a:cxn>
              <a:cxn ang="0">
                <a:pos x="0" y="66"/>
              </a:cxn>
              <a:cxn ang="0">
                <a:pos x="0" y="67"/>
              </a:cxn>
              <a:cxn ang="0">
                <a:pos x="3" y="73"/>
              </a:cxn>
              <a:cxn ang="0">
                <a:pos x="3" y="73"/>
              </a:cxn>
              <a:cxn ang="0">
                <a:pos x="12" y="79"/>
              </a:cxn>
              <a:cxn ang="0">
                <a:pos x="15" y="80"/>
              </a:cxn>
              <a:cxn ang="0">
                <a:pos x="25" y="79"/>
              </a:cxn>
              <a:cxn ang="0">
                <a:pos x="27" y="82"/>
              </a:cxn>
              <a:cxn ang="0">
                <a:pos x="26" y="87"/>
              </a:cxn>
              <a:cxn ang="0">
                <a:pos x="23" y="99"/>
              </a:cxn>
              <a:cxn ang="0">
                <a:pos x="23" y="103"/>
              </a:cxn>
              <a:cxn ang="0">
                <a:pos x="36" y="120"/>
              </a:cxn>
              <a:cxn ang="0">
                <a:pos x="39" y="123"/>
              </a:cxn>
              <a:cxn ang="0">
                <a:pos x="37" y="116"/>
              </a:cxn>
              <a:cxn ang="0">
                <a:pos x="40" y="107"/>
              </a:cxn>
              <a:cxn ang="0">
                <a:pos x="43" y="106"/>
              </a:cxn>
              <a:cxn ang="0">
                <a:pos x="47" y="103"/>
              </a:cxn>
              <a:cxn ang="0">
                <a:pos x="49" y="97"/>
              </a:cxn>
              <a:cxn ang="0">
                <a:pos x="50" y="87"/>
              </a:cxn>
              <a:cxn ang="0">
                <a:pos x="49" y="82"/>
              </a:cxn>
            </a:cxnLst>
            <a:rect l="0" t="0" r="r" b="b"/>
            <a:pathLst>
              <a:path w="50" h="123">
                <a:moveTo>
                  <a:pt x="49" y="82"/>
                </a:moveTo>
                <a:lnTo>
                  <a:pt x="49" y="82"/>
                </a:lnTo>
                <a:lnTo>
                  <a:pt x="39" y="72"/>
                </a:lnTo>
                <a:lnTo>
                  <a:pt x="39" y="72"/>
                </a:lnTo>
                <a:lnTo>
                  <a:pt x="37" y="74"/>
                </a:lnTo>
                <a:lnTo>
                  <a:pt x="37" y="74"/>
                </a:lnTo>
                <a:lnTo>
                  <a:pt x="36" y="76"/>
                </a:lnTo>
                <a:lnTo>
                  <a:pt x="33" y="74"/>
                </a:lnTo>
                <a:lnTo>
                  <a:pt x="27" y="69"/>
                </a:lnTo>
                <a:lnTo>
                  <a:pt x="23" y="59"/>
                </a:lnTo>
                <a:lnTo>
                  <a:pt x="20" y="50"/>
                </a:lnTo>
                <a:lnTo>
                  <a:pt x="20" y="50"/>
                </a:lnTo>
                <a:lnTo>
                  <a:pt x="20" y="42"/>
                </a:lnTo>
                <a:lnTo>
                  <a:pt x="23" y="35"/>
                </a:lnTo>
                <a:lnTo>
                  <a:pt x="23" y="29"/>
                </a:lnTo>
                <a:lnTo>
                  <a:pt x="23" y="25"/>
                </a:lnTo>
                <a:lnTo>
                  <a:pt x="22" y="22"/>
                </a:lnTo>
                <a:lnTo>
                  <a:pt x="22" y="22"/>
                </a:lnTo>
                <a:lnTo>
                  <a:pt x="17" y="9"/>
                </a:lnTo>
                <a:lnTo>
                  <a:pt x="17" y="3"/>
                </a:lnTo>
                <a:lnTo>
                  <a:pt x="19" y="0"/>
                </a:lnTo>
                <a:lnTo>
                  <a:pt x="19" y="0"/>
                </a:lnTo>
                <a:lnTo>
                  <a:pt x="8" y="0"/>
                </a:lnTo>
                <a:lnTo>
                  <a:pt x="8" y="0"/>
                </a:lnTo>
                <a:lnTo>
                  <a:pt x="12" y="9"/>
                </a:lnTo>
                <a:lnTo>
                  <a:pt x="15" y="16"/>
                </a:lnTo>
                <a:lnTo>
                  <a:pt x="15" y="16"/>
                </a:lnTo>
                <a:lnTo>
                  <a:pt x="13" y="18"/>
                </a:lnTo>
                <a:lnTo>
                  <a:pt x="12" y="18"/>
                </a:lnTo>
                <a:lnTo>
                  <a:pt x="10" y="18"/>
                </a:lnTo>
                <a:lnTo>
                  <a:pt x="9" y="19"/>
                </a:lnTo>
                <a:lnTo>
                  <a:pt x="9" y="19"/>
                </a:lnTo>
                <a:lnTo>
                  <a:pt x="8" y="25"/>
                </a:lnTo>
                <a:lnTo>
                  <a:pt x="8" y="33"/>
                </a:lnTo>
                <a:lnTo>
                  <a:pt x="8" y="40"/>
                </a:lnTo>
                <a:lnTo>
                  <a:pt x="9" y="46"/>
                </a:lnTo>
                <a:lnTo>
                  <a:pt x="9" y="46"/>
                </a:lnTo>
                <a:lnTo>
                  <a:pt x="10" y="46"/>
                </a:lnTo>
                <a:lnTo>
                  <a:pt x="9" y="47"/>
                </a:lnTo>
                <a:lnTo>
                  <a:pt x="8" y="47"/>
                </a:lnTo>
                <a:lnTo>
                  <a:pt x="5" y="49"/>
                </a:lnTo>
                <a:lnTo>
                  <a:pt x="2" y="50"/>
                </a:lnTo>
                <a:lnTo>
                  <a:pt x="2" y="50"/>
                </a:lnTo>
                <a:lnTo>
                  <a:pt x="2" y="59"/>
                </a:lnTo>
                <a:lnTo>
                  <a:pt x="2" y="63"/>
                </a:lnTo>
                <a:lnTo>
                  <a:pt x="0" y="66"/>
                </a:lnTo>
                <a:lnTo>
                  <a:pt x="0" y="66"/>
                </a:lnTo>
                <a:lnTo>
                  <a:pt x="0" y="67"/>
                </a:lnTo>
                <a:lnTo>
                  <a:pt x="3" y="73"/>
                </a:lnTo>
                <a:lnTo>
                  <a:pt x="3" y="73"/>
                </a:lnTo>
                <a:lnTo>
                  <a:pt x="3" y="73"/>
                </a:lnTo>
                <a:lnTo>
                  <a:pt x="3" y="73"/>
                </a:lnTo>
                <a:lnTo>
                  <a:pt x="8" y="76"/>
                </a:lnTo>
                <a:lnTo>
                  <a:pt x="12" y="79"/>
                </a:lnTo>
                <a:lnTo>
                  <a:pt x="15" y="80"/>
                </a:lnTo>
                <a:lnTo>
                  <a:pt x="15" y="80"/>
                </a:lnTo>
                <a:lnTo>
                  <a:pt x="20" y="79"/>
                </a:lnTo>
                <a:lnTo>
                  <a:pt x="25" y="79"/>
                </a:lnTo>
                <a:lnTo>
                  <a:pt x="26" y="80"/>
                </a:lnTo>
                <a:lnTo>
                  <a:pt x="27" y="82"/>
                </a:lnTo>
                <a:lnTo>
                  <a:pt x="27" y="82"/>
                </a:lnTo>
                <a:lnTo>
                  <a:pt x="26" y="87"/>
                </a:lnTo>
                <a:lnTo>
                  <a:pt x="25" y="94"/>
                </a:lnTo>
                <a:lnTo>
                  <a:pt x="23" y="99"/>
                </a:lnTo>
                <a:lnTo>
                  <a:pt x="23" y="103"/>
                </a:lnTo>
                <a:lnTo>
                  <a:pt x="23" y="103"/>
                </a:lnTo>
                <a:lnTo>
                  <a:pt x="30" y="114"/>
                </a:lnTo>
                <a:lnTo>
                  <a:pt x="36" y="120"/>
                </a:lnTo>
                <a:lnTo>
                  <a:pt x="37" y="123"/>
                </a:lnTo>
                <a:lnTo>
                  <a:pt x="39" y="123"/>
                </a:lnTo>
                <a:lnTo>
                  <a:pt x="39" y="123"/>
                </a:lnTo>
                <a:lnTo>
                  <a:pt x="37" y="116"/>
                </a:lnTo>
                <a:lnTo>
                  <a:pt x="37" y="111"/>
                </a:lnTo>
                <a:lnTo>
                  <a:pt x="40" y="107"/>
                </a:lnTo>
                <a:lnTo>
                  <a:pt x="40" y="107"/>
                </a:lnTo>
                <a:lnTo>
                  <a:pt x="43" y="106"/>
                </a:lnTo>
                <a:lnTo>
                  <a:pt x="46" y="106"/>
                </a:lnTo>
                <a:lnTo>
                  <a:pt x="47" y="103"/>
                </a:lnTo>
                <a:lnTo>
                  <a:pt x="49" y="97"/>
                </a:lnTo>
                <a:lnTo>
                  <a:pt x="49" y="97"/>
                </a:lnTo>
                <a:lnTo>
                  <a:pt x="49" y="90"/>
                </a:lnTo>
                <a:lnTo>
                  <a:pt x="50" y="87"/>
                </a:lnTo>
                <a:lnTo>
                  <a:pt x="50" y="84"/>
                </a:lnTo>
                <a:lnTo>
                  <a:pt x="49" y="82"/>
                </a:lnTo>
                <a:lnTo>
                  <a:pt x="49" y="8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0" name="Freeform 349">
            <a:extLst>
              <a:ext uri="{FF2B5EF4-FFF2-40B4-BE49-F238E27FC236}">
                <a16:creationId xmlns:a16="http://schemas.microsoft.com/office/drawing/2014/main" id="{2B1F0CB2-002B-2E9E-C909-2BF134FE9922}"/>
              </a:ext>
            </a:extLst>
          </p:cNvPr>
          <p:cNvSpPr>
            <a:spLocks/>
          </p:cNvSpPr>
          <p:nvPr/>
        </p:nvSpPr>
        <p:spPr bwMode="gray">
          <a:xfrm>
            <a:off x="4321474" y="5782509"/>
            <a:ext cx="119972" cy="249698"/>
          </a:xfrm>
          <a:custGeom>
            <a:avLst/>
            <a:gdLst/>
            <a:ahLst/>
            <a:cxnLst>
              <a:cxn ang="0">
                <a:pos x="103" y="68"/>
              </a:cxn>
              <a:cxn ang="0">
                <a:pos x="107" y="70"/>
              </a:cxn>
              <a:cxn ang="0">
                <a:pos x="117" y="72"/>
              </a:cxn>
              <a:cxn ang="0">
                <a:pos x="120" y="51"/>
              </a:cxn>
              <a:cxn ang="0">
                <a:pos x="117" y="47"/>
              </a:cxn>
              <a:cxn ang="0">
                <a:pos x="101" y="27"/>
              </a:cxn>
              <a:cxn ang="0">
                <a:pos x="86" y="28"/>
              </a:cxn>
              <a:cxn ang="0">
                <a:pos x="77" y="27"/>
              </a:cxn>
              <a:cxn ang="0">
                <a:pos x="67" y="26"/>
              </a:cxn>
              <a:cxn ang="0">
                <a:pos x="64" y="24"/>
              </a:cxn>
              <a:cxn ang="0">
                <a:pos x="54" y="26"/>
              </a:cxn>
              <a:cxn ang="0">
                <a:pos x="50" y="24"/>
              </a:cxn>
              <a:cxn ang="0">
                <a:pos x="33" y="24"/>
              </a:cxn>
              <a:cxn ang="0">
                <a:pos x="30" y="23"/>
              </a:cxn>
              <a:cxn ang="0">
                <a:pos x="37" y="14"/>
              </a:cxn>
              <a:cxn ang="0">
                <a:pos x="46" y="13"/>
              </a:cxn>
              <a:cxn ang="0">
                <a:pos x="52" y="3"/>
              </a:cxn>
              <a:cxn ang="0">
                <a:pos x="50" y="0"/>
              </a:cxn>
              <a:cxn ang="0">
                <a:pos x="42" y="3"/>
              </a:cxn>
              <a:cxn ang="0">
                <a:pos x="30" y="4"/>
              </a:cxn>
              <a:cxn ang="0">
                <a:pos x="26" y="11"/>
              </a:cxn>
              <a:cxn ang="0">
                <a:pos x="22" y="14"/>
              </a:cxn>
              <a:cxn ang="0">
                <a:pos x="17" y="21"/>
              </a:cxn>
              <a:cxn ang="0">
                <a:pos x="8" y="26"/>
              </a:cxn>
              <a:cxn ang="0">
                <a:pos x="0" y="28"/>
              </a:cxn>
              <a:cxn ang="0">
                <a:pos x="6" y="34"/>
              </a:cxn>
              <a:cxn ang="0">
                <a:pos x="10" y="41"/>
              </a:cxn>
              <a:cxn ang="0">
                <a:pos x="13" y="48"/>
              </a:cxn>
              <a:cxn ang="0">
                <a:pos x="13" y="55"/>
              </a:cxn>
              <a:cxn ang="0">
                <a:pos x="8" y="61"/>
              </a:cxn>
              <a:cxn ang="0">
                <a:pos x="6" y="72"/>
              </a:cxn>
              <a:cxn ang="0">
                <a:pos x="13" y="72"/>
              </a:cxn>
              <a:cxn ang="0">
                <a:pos x="17" y="71"/>
              </a:cxn>
              <a:cxn ang="0">
                <a:pos x="29" y="70"/>
              </a:cxn>
              <a:cxn ang="0">
                <a:pos x="30" y="67"/>
              </a:cxn>
              <a:cxn ang="0">
                <a:pos x="43" y="63"/>
              </a:cxn>
              <a:cxn ang="0">
                <a:pos x="45" y="61"/>
              </a:cxn>
              <a:cxn ang="0">
                <a:pos x="54" y="48"/>
              </a:cxn>
              <a:cxn ang="0">
                <a:pos x="62" y="47"/>
              </a:cxn>
              <a:cxn ang="0">
                <a:pos x="63" y="57"/>
              </a:cxn>
              <a:cxn ang="0">
                <a:pos x="66" y="60"/>
              </a:cxn>
              <a:cxn ang="0">
                <a:pos x="67" y="70"/>
              </a:cxn>
              <a:cxn ang="0">
                <a:pos x="67" y="80"/>
              </a:cxn>
              <a:cxn ang="0">
                <a:pos x="74" y="80"/>
              </a:cxn>
              <a:cxn ang="0">
                <a:pos x="83" y="77"/>
              </a:cxn>
              <a:cxn ang="0">
                <a:pos x="100" y="65"/>
              </a:cxn>
            </a:cxnLst>
            <a:rect l="0" t="0" r="r" b="b"/>
            <a:pathLst>
              <a:path w="123" h="81">
                <a:moveTo>
                  <a:pt x="100" y="65"/>
                </a:moveTo>
                <a:lnTo>
                  <a:pt x="100" y="65"/>
                </a:lnTo>
                <a:lnTo>
                  <a:pt x="103" y="68"/>
                </a:lnTo>
                <a:lnTo>
                  <a:pt x="104" y="70"/>
                </a:lnTo>
                <a:lnTo>
                  <a:pt x="107" y="70"/>
                </a:lnTo>
                <a:lnTo>
                  <a:pt x="107" y="70"/>
                </a:lnTo>
                <a:lnTo>
                  <a:pt x="111" y="70"/>
                </a:lnTo>
                <a:lnTo>
                  <a:pt x="117" y="72"/>
                </a:lnTo>
                <a:lnTo>
                  <a:pt x="117" y="72"/>
                </a:lnTo>
                <a:lnTo>
                  <a:pt x="123" y="72"/>
                </a:lnTo>
                <a:lnTo>
                  <a:pt x="123" y="72"/>
                </a:lnTo>
                <a:lnTo>
                  <a:pt x="120" y="51"/>
                </a:lnTo>
                <a:lnTo>
                  <a:pt x="120" y="51"/>
                </a:lnTo>
                <a:lnTo>
                  <a:pt x="118" y="48"/>
                </a:lnTo>
                <a:lnTo>
                  <a:pt x="117" y="47"/>
                </a:lnTo>
                <a:lnTo>
                  <a:pt x="111" y="44"/>
                </a:lnTo>
                <a:lnTo>
                  <a:pt x="104" y="41"/>
                </a:lnTo>
                <a:lnTo>
                  <a:pt x="101" y="27"/>
                </a:lnTo>
                <a:lnTo>
                  <a:pt x="101" y="27"/>
                </a:lnTo>
                <a:lnTo>
                  <a:pt x="91" y="28"/>
                </a:lnTo>
                <a:lnTo>
                  <a:pt x="86" y="28"/>
                </a:lnTo>
                <a:lnTo>
                  <a:pt x="80" y="28"/>
                </a:lnTo>
                <a:lnTo>
                  <a:pt x="80" y="28"/>
                </a:lnTo>
                <a:lnTo>
                  <a:pt x="77" y="27"/>
                </a:lnTo>
                <a:lnTo>
                  <a:pt x="74" y="28"/>
                </a:lnTo>
                <a:lnTo>
                  <a:pt x="70" y="27"/>
                </a:lnTo>
                <a:lnTo>
                  <a:pt x="67" y="26"/>
                </a:lnTo>
                <a:lnTo>
                  <a:pt x="67" y="26"/>
                </a:lnTo>
                <a:lnTo>
                  <a:pt x="66" y="24"/>
                </a:lnTo>
                <a:lnTo>
                  <a:pt x="64" y="24"/>
                </a:lnTo>
                <a:lnTo>
                  <a:pt x="62" y="24"/>
                </a:lnTo>
                <a:lnTo>
                  <a:pt x="57" y="26"/>
                </a:lnTo>
                <a:lnTo>
                  <a:pt x="54" y="26"/>
                </a:lnTo>
                <a:lnTo>
                  <a:pt x="53" y="24"/>
                </a:lnTo>
                <a:lnTo>
                  <a:pt x="53" y="24"/>
                </a:lnTo>
                <a:lnTo>
                  <a:pt x="50" y="24"/>
                </a:lnTo>
                <a:lnTo>
                  <a:pt x="47" y="23"/>
                </a:lnTo>
                <a:lnTo>
                  <a:pt x="39" y="24"/>
                </a:lnTo>
                <a:lnTo>
                  <a:pt x="33" y="24"/>
                </a:lnTo>
                <a:lnTo>
                  <a:pt x="30" y="24"/>
                </a:lnTo>
                <a:lnTo>
                  <a:pt x="30" y="23"/>
                </a:lnTo>
                <a:lnTo>
                  <a:pt x="30" y="23"/>
                </a:lnTo>
                <a:lnTo>
                  <a:pt x="30" y="20"/>
                </a:lnTo>
                <a:lnTo>
                  <a:pt x="33" y="17"/>
                </a:lnTo>
                <a:lnTo>
                  <a:pt x="37" y="14"/>
                </a:lnTo>
                <a:lnTo>
                  <a:pt x="42" y="13"/>
                </a:lnTo>
                <a:lnTo>
                  <a:pt x="42" y="13"/>
                </a:lnTo>
                <a:lnTo>
                  <a:pt x="46" y="13"/>
                </a:lnTo>
                <a:lnTo>
                  <a:pt x="46" y="13"/>
                </a:lnTo>
                <a:lnTo>
                  <a:pt x="50" y="6"/>
                </a:lnTo>
                <a:lnTo>
                  <a:pt x="52" y="3"/>
                </a:lnTo>
                <a:lnTo>
                  <a:pt x="52" y="0"/>
                </a:lnTo>
                <a:lnTo>
                  <a:pt x="52" y="0"/>
                </a:lnTo>
                <a:lnTo>
                  <a:pt x="50" y="0"/>
                </a:lnTo>
                <a:lnTo>
                  <a:pt x="47" y="0"/>
                </a:lnTo>
                <a:lnTo>
                  <a:pt x="42" y="3"/>
                </a:lnTo>
                <a:lnTo>
                  <a:pt x="42" y="3"/>
                </a:lnTo>
                <a:lnTo>
                  <a:pt x="37" y="4"/>
                </a:lnTo>
                <a:lnTo>
                  <a:pt x="35" y="4"/>
                </a:lnTo>
                <a:lnTo>
                  <a:pt x="30" y="4"/>
                </a:lnTo>
                <a:lnTo>
                  <a:pt x="29" y="6"/>
                </a:lnTo>
                <a:lnTo>
                  <a:pt x="29" y="6"/>
                </a:lnTo>
                <a:lnTo>
                  <a:pt x="26" y="11"/>
                </a:lnTo>
                <a:lnTo>
                  <a:pt x="23" y="13"/>
                </a:lnTo>
                <a:lnTo>
                  <a:pt x="22" y="14"/>
                </a:lnTo>
                <a:lnTo>
                  <a:pt x="22" y="14"/>
                </a:lnTo>
                <a:lnTo>
                  <a:pt x="19" y="16"/>
                </a:lnTo>
                <a:lnTo>
                  <a:pt x="19" y="18"/>
                </a:lnTo>
                <a:lnTo>
                  <a:pt x="17" y="21"/>
                </a:lnTo>
                <a:lnTo>
                  <a:pt x="16" y="23"/>
                </a:lnTo>
                <a:lnTo>
                  <a:pt x="16" y="23"/>
                </a:lnTo>
                <a:lnTo>
                  <a:pt x="8" y="26"/>
                </a:lnTo>
                <a:lnTo>
                  <a:pt x="3" y="27"/>
                </a:lnTo>
                <a:lnTo>
                  <a:pt x="0" y="28"/>
                </a:lnTo>
                <a:lnTo>
                  <a:pt x="0" y="28"/>
                </a:lnTo>
                <a:lnTo>
                  <a:pt x="0" y="30"/>
                </a:lnTo>
                <a:lnTo>
                  <a:pt x="2" y="31"/>
                </a:lnTo>
                <a:lnTo>
                  <a:pt x="6" y="34"/>
                </a:lnTo>
                <a:lnTo>
                  <a:pt x="9" y="37"/>
                </a:lnTo>
                <a:lnTo>
                  <a:pt x="10" y="40"/>
                </a:lnTo>
                <a:lnTo>
                  <a:pt x="10" y="41"/>
                </a:lnTo>
                <a:lnTo>
                  <a:pt x="10" y="41"/>
                </a:lnTo>
                <a:lnTo>
                  <a:pt x="12" y="45"/>
                </a:lnTo>
                <a:lnTo>
                  <a:pt x="13" y="48"/>
                </a:lnTo>
                <a:lnTo>
                  <a:pt x="13" y="53"/>
                </a:lnTo>
                <a:lnTo>
                  <a:pt x="13" y="54"/>
                </a:lnTo>
                <a:lnTo>
                  <a:pt x="13" y="55"/>
                </a:lnTo>
                <a:lnTo>
                  <a:pt x="13" y="55"/>
                </a:lnTo>
                <a:lnTo>
                  <a:pt x="10" y="58"/>
                </a:lnTo>
                <a:lnTo>
                  <a:pt x="8" y="61"/>
                </a:lnTo>
                <a:lnTo>
                  <a:pt x="6" y="65"/>
                </a:lnTo>
                <a:lnTo>
                  <a:pt x="6" y="72"/>
                </a:lnTo>
                <a:lnTo>
                  <a:pt x="6" y="72"/>
                </a:lnTo>
                <a:lnTo>
                  <a:pt x="10" y="74"/>
                </a:lnTo>
                <a:lnTo>
                  <a:pt x="12" y="74"/>
                </a:lnTo>
                <a:lnTo>
                  <a:pt x="13" y="72"/>
                </a:lnTo>
                <a:lnTo>
                  <a:pt x="13" y="72"/>
                </a:lnTo>
                <a:lnTo>
                  <a:pt x="15" y="71"/>
                </a:lnTo>
                <a:lnTo>
                  <a:pt x="17" y="71"/>
                </a:lnTo>
                <a:lnTo>
                  <a:pt x="23" y="71"/>
                </a:lnTo>
                <a:lnTo>
                  <a:pt x="27" y="70"/>
                </a:lnTo>
                <a:lnTo>
                  <a:pt x="29" y="70"/>
                </a:lnTo>
                <a:lnTo>
                  <a:pt x="30" y="68"/>
                </a:lnTo>
                <a:lnTo>
                  <a:pt x="30" y="68"/>
                </a:lnTo>
                <a:lnTo>
                  <a:pt x="30" y="67"/>
                </a:lnTo>
                <a:lnTo>
                  <a:pt x="32" y="65"/>
                </a:lnTo>
                <a:lnTo>
                  <a:pt x="37" y="64"/>
                </a:lnTo>
                <a:lnTo>
                  <a:pt x="43" y="63"/>
                </a:lnTo>
                <a:lnTo>
                  <a:pt x="45" y="63"/>
                </a:lnTo>
                <a:lnTo>
                  <a:pt x="45" y="61"/>
                </a:lnTo>
                <a:lnTo>
                  <a:pt x="45" y="61"/>
                </a:lnTo>
                <a:lnTo>
                  <a:pt x="46" y="57"/>
                </a:lnTo>
                <a:lnTo>
                  <a:pt x="50" y="53"/>
                </a:lnTo>
                <a:lnTo>
                  <a:pt x="54" y="48"/>
                </a:lnTo>
                <a:lnTo>
                  <a:pt x="60" y="47"/>
                </a:lnTo>
                <a:lnTo>
                  <a:pt x="60" y="47"/>
                </a:lnTo>
                <a:lnTo>
                  <a:pt x="62" y="47"/>
                </a:lnTo>
                <a:lnTo>
                  <a:pt x="62" y="48"/>
                </a:lnTo>
                <a:lnTo>
                  <a:pt x="63" y="53"/>
                </a:lnTo>
                <a:lnTo>
                  <a:pt x="63" y="57"/>
                </a:lnTo>
                <a:lnTo>
                  <a:pt x="64" y="58"/>
                </a:lnTo>
                <a:lnTo>
                  <a:pt x="66" y="60"/>
                </a:lnTo>
                <a:lnTo>
                  <a:pt x="66" y="60"/>
                </a:lnTo>
                <a:lnTo>
                  <a:pt x="67" y="61"/>
                </a:lnTo>
                <a:lnTo>
                  <a:pt x="69" y="64"/>
                </a:lnTo>
                <a:lnTo>
                  <a:pt x="67" y="70"/>
                </a:lnTo>
                <a:lnTo>
                  <a:pt x="66" y="75"/>
                </a:lnTo>
                <a:lnTo>
                  <a:pt x="66" y="77"/>
                </a:lnTo>
                <a:lnTo>
                  <a:pt x="67" y="80"/>
                </a:lnTo>
                <a:lnTo>
                  <a:pt x="67" y="80"/>
                </a:lnTo>
                <a:lnTo>
                  <a:pt x="70" y="81"/>
                </a:lnTo>
                <a:lnTo>
                  <a:pt x="74" y="80"/>
                </a:lnTo>
                <a:lnTo>
                  <a:pt x="74" y="80"/>
                </a:lnTo>
                <a:lnTo>
                  <a:pt x="83" y="77"/>
                </a:lnTo>
                <a:lnTo>
                  <a:pt x="83" y="77"/>
                </a:lnTo>
                <a:lnTo>
                  <a:pt x="93" y="68"/>
                </a:lnTo>
                <a:lnTo>
                  <a:pt x="97" y="65"/>
                </a:lnTo>
                <a:lnTo>
                  <a:pt x="100" y="65"/>
                </a:lnTo>
                <a:lnTo>
                  <a:pt x="100" y="6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1" name="Freeform 350">
            <a:extLst>
              <a:ext uri="{FF2B5EF4-FFF2-40B4-BE49-F238E27FC236}">
                <a16:creationId xmlns:a16="http://schemas.microsoft.com/office/drawing/2014/main" id="{E463CDFD-D1B5-1876-73B2-8B8F2F4E52E4}"/>
              </a:ext>
            </a:extLst>
          </p:cNvPr>
          <p:cNvSpPr>
            <a:spLocks/>
          </p:cNvSpPr>
          <p:nvPr/>
        </p:nvSpPr>
        <p:spPr bwMode="gray">
          <a:xfrm>
            <a:off x="2029328" y="6651825"/>
            <a:ext cx="11705" cy="77068"/>
          </a:xfrm>
          <a:custGeom>
            <a:avLst/>
            <a:gdLst/>
            <a:ahLst/>
            <a:cxnLst>
              <a:cxn ang="0">
                <a:pos x="12" y="25"/>
              </a:cxn>
              <a:cxn ang="0">
                <a:pos x="12" y="25"/>
              </a:cxn>
              <a:cxn ang="0">
                <a:pos x="10" y="25"/>
              </a:cxn>
              <a:cxn ang="0">
                <a:pos x="7" y="24"/>
              </a:cxn>
              <a:cxn ang="0">
                <a:pos x="6" y="21"/>
              </a:cxn>
              <a:cxn ang="0">
                <a:pos x="5" y="18"/>
              </a:cxn>
              <a:cxn ang="0">
                <a:pos x="5" y="18"/>
              </a:cxn>
              <a:cxn ang="0">
                <a:pos x="5" y="15"/>
              </a:cxn>
              <a:cxn ang="0">
                <a:pos x="2" y="14"/>
              </a:cxn>
              <a:cxn ang="0">
                <a:pos x="0" y="11"/>
              </a:cxn>
              <a:cxn ang="0">
                <a:pos x="0" y="7"/>
              </a:cxn>
              <a:cxn ang="0">
                <a:pos x="0" y="7"/>
              </a:cxn>
              <a:cxn ang="0">
                <a:pos x="0" y="2"/>
              </a:cxn>
              <a:cxn ang="0">
                <a:pos x="2" y="1"/>
              </a:cxn>
              <a:cxn ang="0">
                <a:pos x="3" y="0"/>
              </a:cxn>
              <a:cxn ang="0">
                <a:pos x="6" y="2"/>
              </a:cxn>
              <a:cxn ang="0">
                <a:pos x="6" y="2"/>
              </a:cxn>
              <a:cxn ang="0">
                <a:pos x="7" y="7"/>
              </a:cxn>
              <a:cxn ang="0">
                <a:pos x="7" y="10"/>
              </a:cxn>
              <a:cxn ang="0">
                <a:pos x="7" y="15"/>
              </a:cxn>
              <a:cxn ang="0">
                <a:pos x="7" y="15"/>
              </a:cxn>
              <a:cxn ang="0">
                <a:pos x="10" y="19"/>
              </a:cxn>
              <a:cxn ang="0">
                <a:pos x="12" y="22"/>
              </a:cxn>
              <a:cxn ang="0">
                <a:pos x="12" y="25"/>
              </a:cxn>
              <a:cxn ang="0">
                <a:pos x="12" y="25"/>
              </a:cxn>
            </a:cxnLst>
            <a:rect l="0" t="0" r="r" b="b"/>
            <a:pathLst>
              <a:path w="12" h="25">
                <a:moveTo>
                  <a:pt x="12" y="25"/>
                </a:moveTo>
                <a:lnTo>
                  <a:pt x="12" y="25"/>
                </a:lnTo>
                <a:lnTo>
                  <a:pt x="10" y="25"/>
                </a:lnTo>
                <a:lnTo>
                  <a:pt x="7" y="24"/>
                </a:lnTo>
                <a:lnTo>
                  <a:pt x="6" y="21"/>
                </a:lnTo>
                <a:lnTo>
                  <a:pt x="5" y="18"/>
                </a:lnTo>
                <a:lnTo>
                  <a:pt x="5" y="18"/>
                </a:lnTo>
                <a:lnTo>
                  <a:pt x="5" y="15"/>
                </a:lnTo>
                <a:lnTo>
                  <a:pt x="2" y="14"/>
                </a:lnTo>
                <a:lnTo>
                  <a:pt x="0" y="11"/>
                </a:lnTo>
                <a:lnTo>
                  <a:pt x="0" y="7"/>
                </a:lnTo>
                <a:lnTo>
                  <a:pt x="0" y="7"/>
                </a:lnTo>
                <a:lnTo>
                  <a:pt x="0" y="2"/>
                </a:lnTo>
                <a:lnTo>
                  <a:pt x="2" y="1"/>
                </a:lnTo>
                <a:lnTo>
                  <a:pt x="3" y="0"/>
                </a:lnTo>
                <a:lnTo>
                  <a:pt x="6" y="2"/>
                </a:lnTo>
                <a:lnTo>
                  <a:pt x="6" y="2"/>
                </a:lnTo>
                <a:lnTo>
                  <a:pt x="7" y="7"/>
                </a:lnTo>
                <a:lnTo>
                  <a:pt x="7" y="10"/>
                </a:lnTo>
                <a:lnTo>
                  <a:pt x="7" y="15"/>
                </a:lnTo>
                <a:lnTo>
                  <a:pt x="7" y="15"/>
                </a:lnTo>
                <a:lnTo>
                  <a:pt x="10" y="19"/>
                </a:lnTo>
                <a:lnTo>
                  <a:pt x="12" y="22"/>
                </a:lnTo>
                <a:lnTo>
                  <a:pt x="12" y="25"/>
                </a:lnTo>
                <a:lnTo>
                  <a:pt x="12" y="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2" name="Freeform 351">
            <a:extLst>
              <a:ext uri="{FF2B5EF4-FFF2-40B4-BE49-F238E27FC236}">
                <a16:creationId xmlns:a16="http://schemas.microsoft.com/office/drawing/2014/main" id="{69EB30ED-A601-D1F0-E878-CBA6437A8174}"/>
              </a:ext>
            </a:extLst>
          </p:cNvPr>
          <p:cNvSpPr>
            <a:spLocks/>
          </p:cNvSpPr>
          <p:nvPr/>
        </p:nvSpPr>
        <p:spPr bwMode="gray">
          <a:xfrm>
            <a:off x="2288778" y="7400918"/>
            <a:ext cx="15606" cy="33911"/>
          </a:xfrm>
          <a:custGeom>
            <a:avLst/>
            <a:gdLst/>
            <a:ahLst/>
            <a:cxnLst>
              <a:cxn ang="0">
                <a:pos x="2" y="11"/>
              </a:cxn>
              <a:cxn ang="0">
                <a:pos x="2" y="11"/>
              </a:cxn>
              <a:cxn ang="0">
                <a:pos x="2" y="10"/>
              </a:cxn>
              <a:cxn ang="0">
                <a:pos x="2" y="7"/>
              </a:cxn>
              <a:cxn ang="0">
                <a:pos x="3" y="6"/>
              </a:cxn>
              <a:cxn ang="0">
                <a:pos x="2" y="4"/>
              </a:cxn>
              <a:cxn ang="0">
                <a:pos x="2" y="4"/>
              </a:cxn>
              <a:cxn ang="0">
                <a:pos x="0" y="3"/>
              </a:cxn>
              <a:cxn ang="0">
                <a:pos x="2" y="1"/>
              </a:cxn>
              <a:cxn ang="0">
                <a:pos x="5" y="0"/>
              </a:cxn>
              <a:cxn ang="0">
                <a:pos x="9" y="0"/>
              </a:cxn>
              <a:cxn ang="0">
                <a:pos x="13" y="0"/>
              </a:cxn>
              <a:cxn ang="0">
                <a:pos x="13" y="0"/>
              </a:cxn>
              <a:cxn ang="0">
                <a:pos x="16" y="3"/>
              </a:cxn>
              <a:cxn ang="0">
                <a:pos x="16" y="6"/>
              </a:cxn>
              <a:cxn ang="0">
                <a:pos x="16" y="8"/>
              </a:cxn>
              <a:cxn ang="0">
                <a:pos x="15" y="10"/>
              </a:cxn>
              <a:cxn ang="0">
                <a:pos x="15" y="10"/>
              </a:cxn>
              <a:cxn ang="0">
                <a:pos x="7" y="11"/>
              </a:cxn>
              <a:cxn ang="0">
                <a:pos x="5" y="11"/>
              </a:cxn>
              <a:cxn ang="0">
                <a:pos x="2" y="11"/>
              </a:cxn>
              <a:cxn ang="0">
                <a:pos x="2" y="11"/>
              </a:cxn>
            </a:cxnLst>
            <a:rect l="0" t="0" r="r" b="b"/>
            <a:pathLst>
              <a:path w="16" h="11">
                <a:moveTo>
                  <a:pt x="2" y="11"/>
                </a:moveTo>
                <a:lnTo>
                  <a:pt x="2" y="11"/>
                </a:lnTo>
                <a:lnTo>
                  <a:pt x="2" y="10"/>
                </a:lnTo>
                <a:lnTo>
                  <a:pt x="2" y="7"/>
                </a:lnTo>
                <a:lnTo>
                  <a:pt x="3" y="6"/>
                </a:lnTo>
                <a:lnTo>
                  <a:pt x="2" y="4"/>
                </a:lnTo>
                <a:lnTo>
                  <a:pt x="2" y="4"/>
                </a:lnTo>
                <a:lnTo>
                  <a:pt x="0" y="3"/>
                </a:lnTo>
                <a:lnTo>
                  <a:pt x="2" y="1"/>
                </a:lnTo>
                <a:lnTo>
                  <a:pt x="5" y="0"/>
                </a:lnTo>
                <a:lnTo>
                  <a:pt x="9" y="0"/>
                </a:lnTo>
                <a:lnTo>
                  <a:pt x="13" y="0"/>
                </a:lnTo>
                <a:lnTo>
                  <a:pt x="13" y="0"/>
                </a:lnTo>
                <a:lnTo>
                  <a:pt x="16" y="3"/>
                </a:lnTo>
                <a:lnTo>
                  <a:pt x="16" y="6"/>
                </a:lnTo>
                <a:lnTo>
                  <a:pt x="16" y="8"/>
                </a:lnTo>
                <a:lnTo>
                  <a:pt x="15" y="10"/>
                </a:lnTo>
                <a:lnTo>
                  <a:pt x="15" y="10"/>
                </a:lnTo>
                <a:lnTo>
                  <a:pt x="7" y="11"/>
                </a:lnTo>
                <a:lnTo>
                  <a:pt x="5" y="11"/>
                </a:lnTo>
                <a:lnTo>
                  <a:pt x="2" y="11"/>
                </a:lnTo>
                <a:lnTo>
                  <a:pt x="2" y="11"/>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3" name="Freeform 352">
            <a:extLst>
              <a:ext uri="{FF2B5EF4-FFF2-40B4-BE49-F238E27FC236}">
                <a16:creationId xmlns:a16="http://schemas.microsoft.com/office/drawing/2014/main" id="{81779535-5CE1-910B-EEC1-6EDA0AE09EC6}"/>
              </a:ext>
            </a:extLst>
          </p:cNvPr>
          <p:cNvSpPr>
            <a:spLocks/>
          </p:cNvSpPr>
          <p:nvPr/>
        </p:nvSpPr>
        <p:spPr bwMode="gray">
          <a:xfrm>
            <a:off x="3936199" y="5751680"/>
            <a:ext cx="52671" cy="138724"/>
          </a:xfrm>
          <a:custGeom>
            <a:avLst/>
            <a:gdLst/>
            <a:ahLst/>
            <a:cxnLst>
              <a:cxn ang="0">
                <a:pos x="51" y="36"/>
              </a:cxn>
              <a:cxn ang="0">
                <a:pos x="51" y="36"/>
              </a:cxn>
              <a:cxn ang="0">
                <a:pos x="48" y="33"/>
              </a:cxn>
              <a:cxn ang="0">
                <a:pos x="45" y="30"/>
              </a:cxn>
              <a:cxn ang="0">
                <a:pos x="43" y="27"/>
              </a:cxn>
              <a:cxn ang="0">
                <a:pos x="41" y="24"/>
              </a:cxn>
              <a:cxn ang="0">
                <a:pos x="41" y="24"/>
              </a:cxn>
              <a:cxn ang="0">
                <a:pos x="40" y="20"/>
              </a:cxn>
              <a:cxn ang="0">
                <a:pos x="37" y="17"/>
              </a:cxn>
              <a:cxn ang="0">
                <a:pos x="36" y="14"/>
              </a:cxn>
              <a:cxn ang="0">
                <a:pos x="36" y="11"/>
              </a:cxn>
              <a:cxn ang="0">
                <a:pos x="36" y="11"/>
              </a:cxn>
              <a:cxn ang="0">
                <a:pos x="34" y="8"/>
              </a:cxn>
              <a:cxn ang="0">
                <a:pos x="34" y="6"/>
              </a:cxn>
              <a:cxn ang="0">
                <a:pos x="30" y="1"/>
              </a:cxn>
              <a:cxn ang="0">
                <a:pos x="30" y="1"/>
              </a:cxn>
              <a:cxn ang="0">
                <a:pos x="23" y="0"/>
              </a:cxn>
              <a:cxn ang="0">
                <a:pos x="16" y="0"/>
              </a:cxn>
              <a:cxn ang="0">
                <a:pos x="16" y="0"/>
              </a:cxn>
              <a:cxn ang="0">
                <a:pos x="0" y="3"/>
              </a:cxn>
              <a:cxn ang="0">
                <a:pos x="0" y="3"/>
              </a:cxn>
              <a:cxn ang="0">
                <a:pos x="1" y="6"/>
              </a:cxn>
              <a:cxn ang="0">
                <a:pos x="1" y="8"/>
              </a:cxn>
              <a:cxn ang="0">
                <a:pos x="4" y="16"/>
              </a:cxn>
              <a:cxn ang="0">
                <a:pos x="4" y="16"/>
              </a:cxn>
              <a:cxn ang="0">
                <a:pos x="6" y="20"/>
              </a:cxn>
              <a:cxn ang="0">
                <a:pos x="10" y="20"/>
              </a:cxn>
              <a:cxn ang="0">
                <a:pos x="13" y="20"/>
              </a:cxn>
              <a:cxn ang="0">
                <a:pos x="16" y="21"/>
              </a:cxn>
              <a:cxn ang="0">
                <a:pos x="16" y="21"/>
              </a:cxn>
              <a:cxn ang="0">
                <a:pos x="18" y="27"/>
              </a:cxn>
              <a:cxn ang="0">
                <a:pos x="18" y="27"/>
              </a:cxn>
              <a:cxn ang="0">
                <a:pos x="20" y="27"/>
              </a:cxn>
              <a:cxn ang="0">
                <a:pos x="20" y="27"/>
              </a:cxn>
              <a:cxn ang="0">
                <a:pos x="23" y="28"/>
              </a:cxn>
              <a:cxn ang="0">
                <a:pos x="24" y="31"/>
              </a:cxn>
              <a:cxn ang="0">
                <a:pos x="24" y="31"/>
              </a:cxn>
              <a:cxn ang="0">
                <a:pos x="28" y="33"/>
              </a:cxn>
              <a:cxn ang="0">
                <a:pos x="33" y="34"/>
              </a:cxn>
              <a:cxn ang="0">
                <a:pos x="33" y="34"/>
              </a:cxn>
              <a:cxn ang="0">
                <a:pos x="36" y="34"/>
              </a:cxn>
              <a:cxn ang="0">
                <a:pos x="37" y="36"/>
              </a:cxn>
              <a:cxn ang="0">
                <a:pos x="40" y="37"/>
              </a:cxn>
              <a:cxn ang="0">
                <a:pos x="40" y="37"/>
              </a:cxn>
              <a:cxn ang="0">
                <a:pos x="43" y="41"/>
              </a:cxn>
              <a:cxn ang="0">
                <a:pos x="43" y="45"/>
              </a:cxn>
              <a:cxn ang="0">
                <a:pos x="43" y="45"/>
              </a:cxn>
              <a:cxn ang="0">
                <a:pos x="48" y="45"/>
              </a:cxn>
              <a:cxn ang="0">
                <a:pos x="54" y="44"/>
              </a:cxn>
              <a:cxn ang="0">
                <a:pos x="54" y="44"/>
              </a:cxn>
              <a:cxn ang="0">
                <a:pos x="51" y="38"/>
              </a:cxn>
              <a:cxn ang="0">
                <a:pos x="51" y="36"/>
              </a:cxn>
              <a:cxn ang="0">
                <a:pos x="51" y="36"/>
              </a:cxn>
            </a:cxnLst>
            <a:rect l="0" t="0" r="r" b="b"/>
            <a:pathLst>
              <a:path w="54" h="45">
                <a:moveTo>
                  <a:pt x="51" y="36"/>
                </a:moveTo>
                <a:lnTo>
                  <a:pt x="51" y="36"/>
                </a:lnTo>
                <a:lnTo>
                  <a:pt x="48" y="33"/>
                </a:lnTo>
                <a:lnTo>
                  <a:pt x="45" y="30"/>
                </a:lnTo>
                <a:lnTo>
                  <a:pt x="43" y="27"/>
                </a:lnTo>
                <a:lnTo>
                  <a:pt x="41" y="24"/>
                </a:lnTo>
                <a:lnTo>
                  <a:pt x="41" y="24"/>
                </a:lnTo>
                <a:lnTo>
                  <a:pt x="40" y="20"/>
                </a:lnTo>
                <a:lnTo>
                  <a:pt x="37" y="17"/>
                </a:lnTo>
                <a:lnTo>
                  <a:pt x="36" y="14"/>
                </a:lnTo>
                <a:lnTo>
                  <a:pt x="36" y="11"/>
                </a:lnTo>
                <a:lnTo>
                  <a:pt x="36" y="11"/>
                </a:lnTo>
                <a:lnTo>
                  <a:pt x="34" y="8"/>
                </a:lnTo>
                <a:lnTo>
                  <a:pt x="34" y="6"/>
                </a:lnTo>
                <a:lnTo>
                  <a:pt x="30" y="1"/>
                </a:lnTo>
                <a:lnTo>
                  <a:pt x="30" y="1"/>
                </a:lnTo>
                <a:lnTo>
                  <a:pt x="23" y="0"/>
                </a:lnTo>
                <a:lnTo>
                  <a:pt x="16" y="0"/>
                </a:lnTo>
                <a:lnTo>
                  <a:pt x="16" y="0"/>
                </a:lnTo>
                <a:lnTo>
                  <a:pt x="0" y="3"/>
                </a:lnTo>
                <a:lnTo>
                  <a:pt x="0" y="3"/>
                </a:lnTo>
                <a:lnTo>
                  <a:pt x="1" y="6"/>
                </a:lnTo>
                <a:lnTo>
                  <a:pt x="1" y="8"/>
                </a:lnTo>
                <a:lnTo>
                  <a:pt x="4" y="16"/>
                </a:lnTo>
                <a:lnTo>
                  <a:pt x="4" y="16"/>
                </a:lnTo>
                <a:lnTo>
                  <a:pt x="6" y="20"/>
                </a:lnTo>
                <a:lnTo>
                  <a:pt x="10" y="20"/>
                </a:lnTo>
                <a:lnTo>
                  <a:pt x="13" y="20"/>
                </a:lnTo>
                <a:lnTo>
                  <a:pt x="16" y="21"/>
                </a:lnTo>
                <a:lnTo>
                  <a:pt x="16" y="21"/>
                </a:lnTo>
                <a:lnTo>
                  <a:pt x="18" y="27"/>
                </a:lnTo>
                <a:lnTo>
                  <a:pt x="18" y="27"/>
                </a:lnTo>
                <a:lnTo>
                  <a:pt x="20" y="27"/>
                </a:lnTo>
                <a:lnTo>
                  <a:pt x="20" y="27"/>
                </a:lnTo>
                <a:lnTo>
                  <a:pt x="23" y="28"/>
                </a:lnTo>
                <a:lnTo>
                  <a:pt x="24" y="31"/>
                </a:lnTo>
                <a:lnTo>
                  <a:pt x="24" y="31"/>
                </a:lnTo>
                <a:lnTo>
                  <a:pt x="28" y="33"/>
                </a:lnTo>
                <a:lnTo>
                  <a:pt x="33" y="34"/>
                </a:lnTo>
                <a:lnTo>
                  <a:pt x="33" y="34"/>
                </a:lnTo>
                <a:lnTo>
                  <a:pt x="36" y="34"/>
                </a:lnTo>
                <a:lnTo>
                  <a:pt x="37" y="36"/>
                </a:lnTo>
                <a:lnTo>
                  <a:pt x="40" y="37"/>
                </a:lnTo>
                <a:lnTo>
                  <a:pt x="40" y="37"/>
                </a:lnTo>
                <a:lnTo>
                  <a:pt x="43" y="41"/>
                </a:lnTo>
                <a:lnTo>
                  <a:pt x="43" y="45"/>
                </a:lnTo>
                <a:lnTo>
                  <a:pt x="43" y="45"/>
                </a:lnTo>
                <a:lnTo>
                  <a:pt x="48" y="45"/>
                </a:lnTo>
                <a:lnTo>
                  <a:pt x="54" y="44"/>
                </a:lnTo>
                <a:lnTo>
                  <a:pt x="54" y="44"/>
                </a:lnTo>
                <a:lnTo>
                  <a:pt x="51" y="38"/>
                </a:lnTo>
                <a:lnTo>
                  <a:pt x="51" y="36"/>
                </a:lnTo>
                <a:lnTo>
                  <a:pt x="51" y="3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4" name="Freeform 353">
            <a:extLst>
              <a:ext uri="{FF2B5EF4-FFF2-40B4-BE49-F238E27FC236}">
                <a16:creationId xmlns:a16="http://schemas.microsoft.com/office/drawing/2014/main" id="{F13B9586-A86C-F7C8-6550-7872328C673F}"/>
              </a:ext>
            </a:extLst>
          </p:cNvPr>
          <p:cNvSpPr>
            <a:spLocks noEditPoints="1"/>
          </p:cNvSpPr>
          <p:nvPr/>
        </p:nvSpPr>
        <p:spPr bwMode="gray">
          <a:xfrm>
            <a:off x="3959607" y="5717772"/>
            <a:ext cx="75105" cy="200375"/>
          </a:xfrm>
          <a:custGeom>
            <a:avLst/>
            <a:gdLst/>
            <a:ahLst/>
            <a:cxnLst>
              <a:cxn ang="0">
                <a:pos x="76" y="22"/>
              </a:cxn>
              <a:cxn ang="0">
                <a:pos x="61" y="4"/>
              </a:cxn>
              <a:cxn ang="0">
                <a:pos x="60" y="7"/>
              </a:cxn>
              <a:cxn ang="0">
                <a:pos x="53" y="10"/>
              </a:cxn>
              <a:cxn ang="0">
                <a:pos x="51" y="11"/>
              </a:cxn>
              <a:cxn ang="0">
                <a:pos x="49" y="12"/>
              </a:cxn>
              <a:cxn ang="0">
                <a:pos x="44" y="11"/>
              </a:cxn>
              <a:cxn ang="0">
                <a:pos x="41" y="10"/>
              </a:cxn>
              <a:cxn ang="0">
                <a:pos x="36" y="4"/>
              </a:cxn>
              <a:cxn ang="0">
                <a:pos x="31" y="2"/>
              </a:cxn>
              <a:cxn ang="0">
                <a:pos x="27" y="0"/>
              </a:cxn>
              <a:cxn ang="0">
                <a:pos x="24" y="7"/>
              </a:cxn>
              <a:cxn ang="0">
                <a:pos x="27" y="10"/>
              </a:cxn>
              <a:cxn ang="0">
                <a:pos x="29" y="14"/>
              </a:cxn>
              <a:cxn ang="0">
                <a:pos x="26" y="14"/>
              </a:cxn>
              <a:cxn ang="0">
                <a:pos x="19" y="14"/>
              </a:cxn>
              <a:cxn ang="0">
                <a:pos x="17" y="12"/>
              </a:cxn>
              <a:cxn ang="0">
                <a:pos x="7" y="8"/>
              </a:cxn>
              <a:cxn ang="0">
                <a:pos x="6" y="10"/>
              </a:cxn>
              <a:cxn ang="0">
                <a:pos x="9" y="15"/>
              </a:cxn>
              <a:cxn ang="0">
                <a:pos x="12" y="22"/>
              </a:cxn>
              <a:cxn ang="0">
                <a:pos x="12" y="25"/>
              </a:cxn>
              <a:cxn ang="0">
                <a:pos x="16" y="31"/>
              </a:cxn>
              <a:cxn ang="0">
                <a:pos x="17" y="35"/>
              </a:cxn>
              <a:cxn ang="0">
                <a:pos x="21" y="41"/>
              </a:cxn>
              <a:cxn ang="0">
                <a:pos x="27" y="47"/>
              </a:cxn>
              <a:cxn ang="0">
                <a:pos x="27" y="49"/>
              </a:cxn>
              <a:cxn ang="0">
                <a:pos x="30" y="55"/>
              </a:cxn>
              <a:cxn ang="0">
                <a:pos x="49" y="42"/>
              </a:cxn>
              <a:cxn ang="0">
                <a:pos x="51" y="42"/>
              </a:cxn>
              <a:cxn ang="0">
                <a:pos x="54" y="48"/>
              </a:cxn>
              <a:cxn ang="0">
                <a:pos x="51" y="56"/>
              </a:cxn>
              <a:cxn ang="0">
                <a:pos x="53" y="59"/>
              </a:cxn>
              <a:cxn ang="0">
                <a:pos x="64" y="65"/>
              </a:cxn>
              <a:cxn ang="0">
                <a:pos x="64" y="61"/>
              </a:cxn>
              <a:cxn ang="0">
                <a:pos x="67" y="56"/>
              </a:cxn>
              <a:cxn ang="0">
                <a:pos x="76" y="38"/>
              </a:cxn>
              <a:cxn ang="0">
                <a:pos x="77" y="25"/>
              </a:cxn>
              <a:cxn ang="0">
                <a:pos x="76" y="22"/>
              </a:cxn>
              <a:cxn ang="0">
                <a:pos x="9" y="45"/>
              </a:cxn>
              <a:cxn ang="0">
                <a:pos x="0" y="42"/>
              </a:cxn>
              <a:cxn ang="0">
                <a:pos x="2" y="47"/>
              </a:cxn>
              <a:cxn ang="0">
                <a:pos x="6" y="51"/>
              </a:cxn>
              <a:cxn ang="0">
                <a:pos x="9" y="52"/>
              </a:cxn>
              <a:cxn ang="0">
                <a:pos x="10" y="55"/>
              </a:cxn>
              <a:cxn ang="0">
                <a:pos x="17" y="56"/>
              </a:cxn>
              <a:cxn ang="0">
                <a:pos x="19" y="56"/>
              </a:cxn>
              <a:cxn ang="0">
                <a:pos x="16" y="48"/>
              </a:cxn>
              <a:cxn ang="0">
                <a:pos x="13" y="47"/>
              </a:cxn>
              <a:cxn ang="0">
                <a:pos x="9" y="45"/>
              </a:cxn>
            </a:cxnLst>
            <a:rect l="0" t="0" r="r" b="b"/>
            <a:pathLst>
              <a:path w="77" h="65">
                <a:moveTo>
                  <a:pt x="76" y="22"/>
                </a:moveTo>
                <a:lnTo>
                  <a:pt x="76" y="22"/>
                </a:lnTo>
                <a:lnTo>
                  <a:pt x="70" y="14"/>
                </a:lnTo>
                <a:lnTo>
                  <a:pt x="61" y="4"/>
                </a:lnTo>
                <a:lnTo>
                  <a:pt x="61" y="4"/>
                </a:lnTo>
                <a:lnTo>
                  <a:pt x="60" y="7"/>
                </a:lnTo>
                <a:lnTo>
                  <a:pt x="56" y="8"/>
                </a:lnTo>
                <a:lnTo>
                  <a:pt x="53" y="10"/>
                </a:lnTo>
                <a:lnTo>
                  <a:pt x="51" y="11"/>
                </a:lnTo>
                <a:lnTo>
                  <a:pt x="51" y="11"/>
                </a:lnTo>
                <a:lnTo>
                  <a:pt x="50" y="12"/>
                </a:lnTo>
                <a:lnTo>
                  <a:pt x="49" y="12"/>
                </a:lnTo>
                <a:lnTo>
                  <a:pt x="46" y="11"/>
                </a:lnTo>
                <a:lnTo>
                  <a:pt x="44" y="11"/>
                </a:lnTo>
                <a:lnTo>
                  <a:pt x="44" y="11"/>
                </a:lnTo>
                <a:lnTo>
                  <a:pt x="41" y="10"/>
                </a:lnTo>
                <a:lnTo>
                  <a:pt x="39" y="7"/>
                </a:lnTo>
                <a:lnTo>
                  <a:pt x="36" y="4"/>
                </a:lnTo>
                <a:lnTo>
                  <a:pt x="31" y="2"/>
                </a:lnTo>
                <a:lnTo>
                  <a:pt x="31" y="2"/>
                </a:lnTo>
                <a:lnTo>
                  <a:pt x="27" y="0"/>
                </a:lnTo>
                <a:lnTo>
                  <a:pt x="27" y="0"/>
                </a:lnTo>
                <a:lnTo>
                  <a:pt x="24" y="4"/>
                </a:lnTo>
                <a:lnTo>
                  <a:pt x="24" y="7"/>
                </a:lnTo>
                <a:lnTo>
                  <a:pt x="24" y="7"/>
                </a:lnTo>
                <a:lnTo>
                  <a:pt x="27" y="10"/>
                </a:lnTo>
                <a:lnTo>
                  <a:pt x="29" y="11"/>
                </a:lnTo>
                <a:lnTo>
                  <a:pt x="29" y="14"/>
                </a:lnTo>
                <a:lnTo>
                  <a:pt x="29" y="14"/>
                </a:lnTo>
                <a:lnTo>
                  <a:pt x="26" y="14"/>
                </a:lnTo>
                <a:lnTo>
                  <a:pt x="23" y="15"/>
                </a:lnTo>
                <a:lnTo>
                  <a:pt x="19" y="14"/>
                </a:lnTo>
                <a:lnTo>
                  <a:pt x="17" y="12"/>
                </a:lnTo>
                <a:lnTo>
                  <a:pt x="17" y="12"/>
                </a:lnTo>
                <a:lnTo>
                  <a:pt x="10" y="8"/>
                </a:lnTo>
                <a:lnTo>
                  <a:pt x="7" y="8"/>
                </a:lnTo>
                <a:lnTo>
                  <a:pt x="6" y="10"/>
                </a:lnTo>
                <a:lnTo>
                  <a:pt x="6" y="10"/>
                </a:lnTo>
                <a:lnTo>
                  <a:pt x="6" y="11"/>
                </a:lnTo>
                <a:lnTo>
                  <a:pt x="9" y="15"/>
                </a:lnTo>
                <a:lnTo>
                  <a:pt x="10" y="18"/>
                </a:lnTo>
                <a:lnTo>
                  <a:pt x="12" y="22"/>
                </a:lnTo>
                <a:lnTo>
                  <a:pt x="12" y="22"/>
                </a:lnTo>
                <a:lnTo>
                  <a:pt x="12" y="25"/>
                </a:lnTo>
                <a:lnTo>
                  <a:pt x="13" y="28"/>
                </a:lnTo>
                <a:lnTo>
                  <a:pt x="16" y="31"/>
                </a:lnTo>
                <a:lnTo>
                  <a:pt x="17" y="35"/>
                </a:lnTo>
                <a:lnTo>
                  <a:pt x="17" y="35"/>
                </a:lnTo>
                <a:lnTo>
                  <a:pt x="19" y="38"/>
                </a:lnTo>
                <a:lnTo>
                  <a:pt x="21" y="41"/>
                </a:lnTo>
                <a:lnTo>
                  <a:pt x="24" y="44"/>
                </a:lnTo>
                <a:lnTo>
                  <a:pt x="27" y="47"/>
                </a:lnTo>
                <a:lnTo>
                  <a:pt x="27" y="47"/>
                </a:lnTo>
                <a:lnTo>
                  <a:pt x="27" y="49"/>
                </a:lnTo>
                <a:lnTo>
                  <a:pt x="30" y="55"/>
                </a:lnTo>
                <a:lnTo>
                  <a:pt x="30" y="55"/>
                </a:lnTo>
                <a:lnTo>
                  <a:pt x="40" y="48"/>
                </a:lnTo>
                <a:lnTo>
                  <a:pt x="49" y="42"/>
                </a:lnTo>
                <a:lnTo>
                  <a:pt x="49" y="42"/>
                </a:lnTo>
                <a:lnTo>
                  <a:pt x="51" y="42"/>
                </a:lnTo>
                <a:lnTo>
                  <a:pt x="53" y="42"/>
                </a:lnTo>
                <a:lnTo>
                  <a:pt x="54" y="48"/>
                </a:lnTo>
                <a:lnTo>
                  <a:pt x="53" y="54"/>
                </a:lnTo>
                <a:lnTo>
                  <a:pt x="51" y="56"/>
                </a:lnTo>
                <a:lnTo>
                  <a:pt x="51" y="56"/>
                </a:lnTo>
                <a:lnTo>
                  <a:pt x="53" y="59"/>
                </a:lnTo>
                <a:lnTo>
                  <a:pt x="56" y="61"/>
                </a:lnTo>
                <a:lnTo>
                  <a:pt x="64" y="65"/>
                </a:lnTo>
                <a:lnTo>
                  <a:pt x="64" y="65"/>
                </a:lnTo>
                <a:lnTo>
                  <a:pt x="64" y="61"/>
                </a:lnTo>
                <a:lnTo>
                  <a:pt x="67" y="56"/>
                </a:lnTo>
                <a:lnTo>
                  <a:pt x="67" y="56"/>
                </a:lnTo>
                <a:lnTo>
                  <a:pt x="71" y="48"/>
                </a:lnTo>
                <a:lnTo>
                  <a:pt x="76" y="38"/>
                </a:lnTo>
                <a:lnTo>
                  <a:pt x="77" y="29"/>
                </a:lnTo>
                <a:lnTo>
                  <a:pt x="77" y="25"/>
                </a:lnTo>
                <a:lnTo>
                  <a:pt x="76" y="22"/>
                </a:lnTo>
                <a:lnTo>
                  <a:pt x="76" y="22"/>
                </a:lnTo>
                <a:close/>
                <a:moveTo>
                  <a:pt x="9" y="45"/>
                </a:moveTo>
                <a:lnTo>
                  <a:pt x="9" y="45"/>
                </a:lnTo>
                <a:lnTo>
                  <a:pt x="4" y="44"/>
                </a:lnTo>
                <a:lnTo>
                  <a:pt x="0" y="42"/>
                </a:lnTo>
                <a:lnTo>
                  <a:pt x="0" y="42"/>
                </a:lnTo>
                <a:lnTo>
                  <a:pt x="2" y="47"/>
                </a:lnTo>
                <a:lnTo>
                  <a:pt x="3" y="48"/>
                </a:lnTo>
                <a:lnTo>
                  <a:pt x="6" y="51"/>
                </a:lnTo>
                <a:lnTo>
                  <a:pt x="6" y="51"/>
                </a:lnTo>
                <a:lnTo>
                  <a:pt x="9" y="52"/>
                </a:lnTo>
                <a:lnTo>
                  <a:pt x="9" y="54"/>
                </a:lnTo>
                <a:lnTo>
                  <a:pt x="10" y="55"/>
                </a:lnTo>
                <a:lnTo>
                  <a:pt x="17" y="56"/>
                </a:lnTo>
                <a:lnTo>
                  <a:pt x="17" y="56"/>
                </a:lnTo>
                <a:lnTo>
                  <a:pt x="19" y="56"/>
                </a:lnTo>
                <a:lnTo>
                  <a:pt x="19" y="56"/>
                </a:lnTo>
                <a:lnTo>
                  <a:pt x="19" y="52"/>
                </a:lnTo>
                <a:lnTo>
                  <a:pt x="16" y="48"/>
                </a:lnTo>
                <a:lnTo>
                  <a:pt x="16" y="48"/>
                </a:lnTo>
                <a:lnTo>
                  <a:pt x="13" y="47"/>
                </a:lnTo>
                <a:lnTo>
                  <a:pt x="12" y="45"/>
                </a:lnTo>
                <a:lnTo>
                  <a:pt x="9" y="45"/>
                </a:lnTo>
                <a:lnTo>
                  <a:pt x="9" y="4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5" name="Freeform 354">
            <a:extLst>
              <a:ext uri="{FF2B5EF4-FFF2-40B4-BE49-F238E27FC236}">
                <a16:creationId xmlns:a16="http://schemas.microsoft.com/office/drawing/2014/main" id="{1E41831C-1E2B-6E86-C4EF-879884451175}"/>
              </a:ext>
            </a:extLst>
          </p:cNvPr>
          <p:cNvSpPr>
            <a:spLocks/>
          </p:cNvSpPr>
          <p:nvPr/>
        </p:nvSpPr>
        <p:spPr bwMode="gray">
          <a:xfrm>
            <a:off x="4211255" y="5927393"/>
            <a:ext cx="221412" cy="499397"/>
          </a:xfrm>
          <a:custGeom>
            <a:avLst/>
            <a:gdLst/>
            <a:ahLst/>
            <a:cxnLst>
              <a:cxn ang="0">
                <a:pos x="216" y="21"/>
              </a:cxn>
              <a:cxn ang="0">
                <a:pos x="206" y="21"/>
              </a:cxn>
              <a:cxn ang="0">
                <a:pos x="187" y="33"/>
              </a:cxn>
              <a:cxn ang="0">
                <a:pos x="179" y="30"/>
              </a:cxn>
              <a:cxn ang="0">
                <a:pos x="180" y="14"/>
              </a:cxn>
              <a:cxn ang="0">
                <a:pos x="176" y="10"/>
              </a:cxn>
              <a:cxn ang="0">
                <a:pos x="173" y="0"/>
              </a:cxn>
              <a:cxn ang="0">
                <a:pos x="159" y="10"/>
              </a:cxn>
              <a:cxn ang="0">
                <a:pos x="156" y="16"/>
              </a:cxn>
              <a:cxn ang="0">
                <a:pos x="143" y="21"/>
              </a:cxn>
              <a:cxn ang="0">
                <a:pos x="136" y="24"/>
              </a:cxn>
              <a:cxn ang="0">
                <a:pos x="126" y="25"/>
              </a:cxn>
              <a:cxn ang="0">
                <a:pos x="116" y="23"/>
              </a:cxn>
              <a:cxn ang="0">
                <a:pos x="106" y="20"/>
              </a:cxn>
              <a:cxn ang="0">
                <a:pos x="95" y="18"/>
              </a:cxn>
              <a:cxn ang="0">
                <a:pos x="82" y="17"/>
              </a:cxn>
              <a:cxn ang="0">
                <a:pos x="74" y="23"/>
              </a:cxn>
              <a:cxn ang="0">
                <a:pos x="68" y="27"/>
              </a:cxn>
              <a:cxn ang="0">
                <a:pos x="59" y="43"/>
              </a:cxn>
              <a:cxn ang="0">
                <a:pos x="41" y="51"/>
              </a:cxn>
              <a:cxn ang="0">
                <a:pos x="35" y="58"/>
              </a:cxn>
              <a:cxn ang="0">
                <a:pos x="27" y="57"/>
              </a:cxn>
              <a:cxn ang="0">
                <a:pos x="15" y="54"/>
              </a:cxn>
              <a:cxn ang="0">
                <a:pos x="8" y="61"/>
              </a:cxn>
              <a:cxn ang="0">
                <a:pos x="2" y="74"/>
              </a:cxn>
              <a:cxn ang="0">
                <a:pos x="1" y="88"/>
              </a:cxn>
              <a:cxn ang="0">
                <a:pos x="0" y="99"/>
              </a:cxn>
              <a:cxn ang="0">
                <a:pos x="2" y="117"/>
              </a:cxn>
              <a:cxn ang="0">
                <a:pos x="11" y="126"/>
              </a:cxn>
              <a:cxn ang="0">
                <a:pos x="18" y="132"/>
              </a:cxn>
              <a:cxn ang="0">
                <a:pos x="5" y="151"/>
              </a:cxn>
              <a:cxn ang="0">
                <a:pos x="5" y="159"/>
              </a:cxn>
              <a:cxn ang="0">
                <a:pos x="31" y="162"/>
              </a:cxn>
              <a:cxn ang="0">
                <a:pos x="95" y="155"/>
              </a:cxn>
              <a:cxn ang="0">
                <a:pos x="94" y="138"/>
              </a:cxn>
              <a:cxn ang="0">
                <a:pos x="106" y="131"/>
              </a:cxn>
              <a:cxn ang="0">
                <a:pos x="118" y="128"/>
              </a:cxn>
              <a:cxn ang="0">
                <a:pos x="125" y="122"/>
              </a:cxn>
              <a:cxn ang="0">
                <a:pos x="135" y="122"/>
              </a:cxn>
              <a:cxn ang="0">
                <a:pos x="142" y="115"/>
              </a:cxn>
              <a:cxn ang="0">
                <a:pos x="148" y="98"/>
              </a:cxn>
              <a:cxn ang="0">
                <a:pos x="158" y="94"/>
              </a:cxn>
              <a:cxn ang="0">
                <a:pos x="152" y="82"/>
              </a:cxn>
              <a:cxn ang="0">
                <a:pos x="162" y="82"/>
              </a:cxn>
              <a:cxn ang="0">
                <a:pos x="170" y="81"/>
              </a:cxn>
              <a:cxn ang="0">
                <a:pos x="172" y="68"/>
              </a:cxn>
              <a:cxn ang="0">
                <a:pos x="180" y="57"/>
              </a:cxn>
              <a:cxn ang="0">
                <a:pos x="177" y="48"/>
              </a:cxn>
              <a:cxn ang="0">
                <a:pos x="176" y="41"/>
              </a:cxn>
              <a:cxn ang="0">
                <a:pos x="182" y="38"/>
              </a:cxn>
              <a:cxn ang="0">
                <a:pos x="195" y="33"/>
              </a:cxn>
              <a:cxn ang="0">
                <a:pos x="212" y="30"/>
              </a:cxn>
              <a:cxn ang="0">
                <a:pos x="227" y="24"/>
              </a:cxn>
              <a:cxn ang="0">
                <a:pos x="220" y="23"/>
              </a:cxn>
            </a:cxnLst>
            <a:rect l="0" t="0" r="r" b="b"/>
            <a:pathLst>
              <a:path w="227" h="162">
                <a:moveTo>
                  <a:pt x="220" y="23"/>
                </a:moveTo>
                <a:lnTo>
                  <a:pt x="220" y="23"/>
                </a:lnTo>
                <a:lnTo>
                  <a:pt x="217" y="23"/>
                </a:lnTo>
                <a:lnTo>
                  <a:pt x="216" y="21"/>
                </a:lnTo>
                <a:lnTo>
                  <a:pt x="213" y="18"/>
                </a:lnTo>
                <a:lnTo>
                  <a:pt x="213" y="18"/>
                </a:lnTo>
                <a:lnTo>
                  <a:pt x="210" y="18"/>
                </a:lnTo>
                <a:lnTo>
                  <a:pt x="206" y="21"/>
                </a:lnTo>
                <a:lnTo>
                  <a:pt x="196" y="30"/>
                </a:lnTo>
                <a:lnTo>
                  <a:pt x="196" y="30"/>
                </a:lnTo>
                <a:lnTo>
                  <a:pt x="187" y="33"/>
                </a:lnTo>
                <a:lnTo>
                  <a:pt x="187" y="33"/>
                </a:lnTo>
                <a:lnTo>
                  <a:pt x="183" y="34"/>
                </a:lnTo>
                <a:lnTo>
                  <a:pt x="180" y="33"/>
                </a:lnTo>
                <a:lnTo>
                  <a:pt x="180" y="33"/>
                </a:lnTo>
                <a:lnTo>
                  <a:pt x="179" y="30"/>
                </a:lnTo>
                <a:lnTo>
                  <a:pt x="179" y="28"/>
                </a:lnTo>
                <a:lnTo>
                  <a:pt x="180" y="23"/>
                </a:lnTo>
                <a:lnTo>
                  <a:pt x="182" y="17"/>
                </a:lnTo>
                <a:lnTo>
                  <a:pt x="180" y="14"/>
                </a:lnTo>
                <a:lnTo>
                  <a:pt x="179" y="13"/>
                </a:lnTo>
                <a:lnTo>
                  <a:pt x="179" y="13"/>
                </a:lnTo>
                <a:lnTo>
                  <a:pt x="177" y="11"/>
                </a:lnTo>
                <a:lnTo>
                  <a:pt x="176" y="10"/>
                </a:lnTo>
                <a:lnTo>
                  <a:pt x="176" y="6"/>
                </a:lnTo>
                <a:lnTo>
                  <a:pt x="175" y="1"/>
                </a:lnTo>
                <a:lnTo>
                  <a:pt x="175" y="0"/>
                </a:lnTo>
                <a:lnTo>
                  <a:pt x="173" y="0"/>
                </a:lnTo>
                <a:lnTo>
                  <a:pt x="173" y="0"/>
                </a:lnTo>
                <a:lnTo>
                  <a:pt x="167" y="1"/>
                </a:lnTo>
                <a:lnTo>
                  <a:pt x="163" y="6"/>
                </a:lnTo>
                <a:lnTo>
                  <a:pt x="159" y="10"/>
                </a:lnTo>
                <a:lnTo>
                  <a:pt x="158" y="14"/>
                </a:lnTo>
                <a:lnTo>
                  <a:pt x="158" y="14"/>
                </a:lnTo>
                <a:lnTo>
                  <a:pt x="158" y="16"/>
                </a:lnTo>
                <a:lnTo>
                  <a:pt x="156" y="16"/>
                </a:lnTo>
                <a:lnTo>
                  <a:pt x="150" y="17"/>
                </a:lnTo>
                <a:lnTo>
                  <a:pt x="145" y="18"/>
                </a:lnTo>
                <a:lnTo>
                  <a:pt x="143" y="20"/>
                </a:lnTo>
                <a:lnTo>
                  <a:pt x="143" y="21"/>
                </a:lnTo>
                <a:lnTo>
                  <a:pt x="143" y="21"/>
                </a:lnTo>
                <a:lnTo>
                  <a:pt x="142" y="23"/>
                </a:lnTo>
                <a:lnTo>
                  <a:pt x="140" y="23"/>
                </a:lnTo>
                <a:lnTo>
                  <a:pt x="136" y="24"/>
                </a:lnTo>
                <a:lnTo>
                  <a:pt x="130" y="24"/>
                </a:lnTo>
                <a:lnTo>
                  <a:pt x="128" y="24"/>
                </a:lnTo>
                <a:lnTo>
                  <a:pt x="126" y="25"/>
                </a:lnTo>
                <a:lnTo>
                  <a:pt x="126" y="25"/>
                </a:lnTo>
                <a:lnTo>
                  <a:pt x="125" y="27"/>
                </a:lnTo>
                <a:lnTo>
                  <a:pt x="123" y="27"/>
                </a:lnTo>
                <a:lnTo>
                  <a:pt x="121" y="25"/>
                </a:lnTo>
                <a:lnTo>
                  <a:pt x="116" y="23"/>
                </a:lnTo>
                <a:lnTo>
                  <a:pt x="112" y="23"/>
                </a:lnTo>
                <a:lnTo>
                  <a:pt x="112" y="23"/>
                </a:lnTo>
                <a:lnTo>
                  <a:pt x="109" y="21"/>
                </a:lnTo>
                <a:lnTo>
                  <a:pt x="106" y="20"/>
                </a:lnTo>
                <a:lnTo>
                  <a:pt x="103" y="17"/>
                </a:lnTo>
                <a:lnTo>
                  <a:pt x="99" y="17"/>
                </a:lnTo>
                <a:lnTo>
                  <a:pt x="99" y="17"/>
                </a:lnTo>
                <a:lnTo>
                  <a:pt x="95" y="18"/>
                </a:lnTo>
                <a:lnTo>
                  <a:pt x="92" y="17"/>
                </a:lnTo>
                <a:lnTo>
                  <a:pt x="86" y="16"/>
                </a:lnTo>
                <a:lnTo>
                  <a:pt x="86" y="16"/>
                </a:lnTo>
                <a:lnTo>
                  <a:pt x="82" y="17"/>
                </a:lnTo>
                <a:lnTo>
                  <a:pt x="79" y="20"/>
                </a:lnTo>
                <a:lnTo>
                  <a:pt x="76" y="23"/>
                </a:lnTo>
                <a:lnTo>
                  <a:pt x="75" y="23"/>
                </a:lnTo>
                <a:lnTo>
                  <a:pt x="74" y="23"/>
                </a:lnTo>
                <a:lnTo>
                  <a:pt x="74" y="23"/>
                </a:lnTo>
                <a:lnTo>
                  <a:pt x="72" y="23"/>
                </a:lnTo>
                <a:lnTo>
                  <a:pt x="69" y="24"/>
                </a:lnTo>
                <a:lnTo>
                  <a:pt x="68" y="27"/>
                </a:lnTo>
                <a:lnTo>
                  <a:pt x="64" y="38"/>
                </a:lnTo>
                <a:lnTo>
                  <a:pt x="64" y="38"/>
                </a:lnTo>
                <a:lnTo>
                  <a:pt x="62" y="41"/>
                </a:lnTo>
                <a:lnTo>
                  <a:pt x="59" y="43"/>
                </a:lnTo>
                <a:lnTo>
                  <a:pt x="51" y="45"/>
                </a:lnTo>
                <a:lnTo>
                  <a:pt x="44" y="48"/>
                </a:lnTo>
                <a:lnTo>
                  <a:pt x="42" y="50"/>
                </a:lnTo>
                <a:lnTo>
                  <a:pt x="41" y="51"/>
                </a:lnTo>
                <a:lnTo>
                  <a:pt x="41" y="51"/>
                </a:lnTo>
                <a:lnTo>
                  <a:pt x="41" y="54"/>
                </a:lnTo>
                <a:lnTo>
                  <a:pt x="39" y="57"/>
                </a:lnTo>
                <a:lnTo>
                  <a:pt x="35" y="58"/>
                </a:lnTo>
                <a:lnTo>
                  <a:pt x="29" y="60"/>
                </a:lnTo>
                <a:lnTo>
                  <a:pt x="28" y="58"/>
                </a:lnTo>
                <a:lnTo>
                  <a:pt x="27" y="57"/>
                </a:lnTo>
                <a:lnTo>
                  <a:pt x="27" y="57"/>
                </a:lnTo>
                <a:lnTo>
                  <a:pt x="25" y="55"/>
                </a:lnTo>
                <a:lnTo>
                  <a:pt x="21" y="54"/>
                </a:lnTo>
                <a:lnTo>
                  <a:pt x="15" y="54"/>
                </a:lnTo>
                <a:lnTo>
                  <a:pt x="15" y="54"/>
                </a:lnTo>
                <a:lnTo>
                  <a:pt x="14" y="54"/>
                </a:lnTo>
                <a:lnTo>
                  <a:pt x="11" y="54"/>
                </a:lnTo>
                <a:lnTo>
                  <a:pt x="10" y="57"/>
                </a:lnTo>
                <a:lnTo>
                  <a:pt x="8" y="61"/>
                </a:lnTo>
                <a:lnTo>
                  <a:pt x="8" y="61"/>
                </a:lnTo>
                <a:lnTo>
                  <a:pt x="8" y="65"/>
                </a:lnTo>
                <a:lnTo>
                  <a:pt x="5" y="70"/>
                </a:lnTo>
                <a:lnTo>
                  <a:pt x="2" y="74"/>
                </a:lnTo>
                <a:lnTo>
                  <a:pt x="2" y="74"/>
                </a:lnTo>
                <a:lnTo>
                  <a:pt x="0" y="81"/>
                </a:lnTo>
                <a:lnTo>
                  <a:pt x="0" y="84"/>
                </a:lnTo>
                <a:lnTo>
                  <a:pt x="1" y="88"/>
                </a:lnTo>
                <a:lnTo>
                  <a:pt x="1" y="88"/>
                </a:lnTo>
                <a:lnTo>
                  <a:pt x="1" y="91"/>
                </a:lnTo>
                <a:lnTo>
                  <a:pt x="0" y="95"/>
                </a:lnTo>
                <a:lnTo>
                  <a:pt x="0" y="99"/>
                </a:lnTo>
                <a:lnTo>
                  <a:pt x="1" y="105"/>
                </a:lnTo>
                <a:lnTo>
                  <a:pt x="1" y="105"/>
                </a:lnTo>
                <a:lnTo>
                  <a:pt x="2" y="111"/>
                </a:lnTo>
                <a:lnTo>
                  <a:pt x="2" y="117"/>
                </a:lnTo>
                <a:lnTo>
                  <a:pt x="2" y="124"/>
                </a:lnTo>
                <a:lnTo>
                  <a:pt x="2" y="124"/>
                </a:lnTo>
                <a:lnTo>
                  <a:pt x="5" y="125"/>
                </a:lnTo>
                <a:lnTo>
                  <a:pt x="11" y="126"/>
                </a:lnTo>
                <a:lnTo>
                  <a:pt x="15" y="128"/>
                </a:lnTo>
                <a:lnTo>
                  <a:pt x="18" y="129"/>
                </a:lnTo>
                <a:lnTo>
                  <a:pt x="18" y="132"/>
                </a:lnTo>
                <a:lnTo>
                  <a:pt x="18" y="132"/>
                </a:lnTo>
                <a:lnTo>
                  <a:pt x="20" y="135"/>
                </a:lnTo>
                <a:lnTo>
                  <a:pt x="17" y="138"/>
                </a:lnTo>
                <a:lnTo>
                  <a:pt x="12" y="144"/>
                </a:lnTo>
                <a:lnTo>
                  <a:pt x="5" y="151"/>
                </a:lnTo>
                <a:lnTo>
                  <a:pt x="2" y="155"/>
                </a:lnTo>
                <a:lnTo>
                  <a:pt x="2" y="155"/>
                </a:lnTo>
                <a:lnTo>
                  <a:pt x="2" y="156"/>
                </a:lnTo>
                <a:lnTo>
                  <a:pt x="5" y="159"/>
                </a:lnTo>
                <a:lnTo>
                  <a:pt x="5" y="159"/>
                </a:lnTo>
                <a:lnTo>
                  <a:pt x="18" y="161"/>
                </a:lnTo>
                <a:lnTo>
                  <a:pt x="31" y="162"/>
                </a:lnTo>
                <a:lnTo>
                  <a:pt x="31" y="162"/>
                </a:lnTo>
                <a:lnTo>
                  <a:pt x="45" y="162"/>
                </a:lnTo>
                <a:lnTo>
                  <a:pt x="66" y="159"/>
                </a:lnTo>
                <a:lnTo>
                  <a:pt x="86" y="156"/>
                </a:lnTo>
                <a:lnTo>
                  <a:pt x="95" y="155"/>
                </a:lnTo>
                <a:lnTo>
                  <a:pt x="95" y="155"/>
                </a:lnTo>
                <a:lnTo>
                  <a:pt x="94" y="146"/>
                </a:lnTo>
                <a:lnTo>
                  <a:pt x="94" y="138"/>
                </a:lnTo>
                <a:lnTo>
                  <a:pt x="94" y="138"/>
                </a:lnTo>
                <a:lnTo>
                  <a:pt x="95" y="136"/>
                </a:lnTo>
                <a:lnTo>
                  <a:pt x="98" y="134"/>
                </a:lnTo>
                <a:lnTo>
                  <a:pt x="102" y="131"/>
                </a:lnTo>
                <a:lnTo>
                  <a:pt x="106" y="131"/>
                </a:lnTo>
                <a:lnTo>
                  <a:pt x="106" y="131"/>
                </a:lnTo>
                <a:lnTo>
                  <a:pt x="113" y="131"/>
                </a:lnTo>
                <a:lnTo>
                  <a:pt x="116" y="131"/>
                </a:lnTo>
                <a:lnTo>
                  <a:pt x="118" y="128"/>
                </a:lnTo>
                <a:lnTo>
                  <a:pt x="118" y="128"/>
                </a:lnTo>
                <a:lnTo>
                  <a:pt x="118" y="126"/>
                </a:lnTo>
                <a:lnTo>
                  <a:pt x="119" y="125"/>
                </a:lnTo>
                <a:lnTo>
                  <a:pt x="125" y="122"/>
                </a:lnTo>
                <a:lnTo>
                  <a:pt x="130" y="121"/>
                </a:lnTo>
                <a:lnTo>
                  <a:pt x="133" y="121"/>
                </a:lnTo>
                <a:lnTo>
                  <a:pt x="135" y="122"/>
                </a:lnTo>
                <a:lnTo>
                  <a:pt x="135" y="122"/>
                </a:lnTo>
                <a:lnTo>
                  <a:pt x="136" y="124"/>
                </a:lnTo>
                <a:lnTo>
                  <a:pt x="138" y="124"/>
                </a:lnTo>
                <a:lnTo>
                  <a:pt x="140" y="121"/>
                </a:lnTo>
                <a:lnTo>
                  <a:pt x="142" y="115"/>
                </a:lnTo>
                <a:lnTo>
                  <a:pt x="142" y="115"/>
                </a:lnTo>
                <a:lnTo>
                  <a:pt x="142" y="104"/>
                </a:lnTo>
                <a:lnTo>
                  <a:pt x="143" y="99"/>
                </a:lnTo>
                <a:lnTo>
                  <a:pt x="148" y="98"/>
                </a:lnTo>
                <a:lnTo>
                  <a:pt x="148" y="98"/>
                </a:lnTo>
                <a:lnTo>
                  <a:pt x="150" y="97"/>
                </a:lnTo>
                <a:lnTo>
                  <a:pt x="155" y="95"/>
                </a:lnTo>
                <a:lnTo>
                  <a:pt x="158" y="94"/>
                </a:lnTo>
                <a:lnTo>
                  <a:pt x="158" y="91"/>
                </a:lnTo>
                <a:lnTo>
                  <a:pt x="158" y="91"/>
                </a:lnTo>
                <a:lnTo>
                  <a:pt x="155" y="85"/>
                </a:lnTo>
                <a:lnTo>
                  <a:pt x="152" y="82"/>
                </a:lnTo>
                <a:lnTo>
                  <a:pt x="153" y="81"/>
                </a:lnTo>
                <a:lnTo>
                  <a:pt x="153" y="81"/>
                </a:lnTo>
                <a:lnTo>
                  <a:pt x="156" y="81"/>
                </a:lnTo>
                <a:lnTo>
                  <a:pt x="162" y="82"/>
                </a:lnTo>
                <a:lnTo>
                  <a:pt x="167" y="82"/>
                </a:lnTo>
                <a:lnTo>
                  <a:pt x="169" y="82"/>
                </a:lnTo>
                <a:lnTo>
                  <a:pt x="170" y="81"/>
                </a:lnTo>
                <a:lnTo>
                  <a:pt x="170" y="81"/>
                </a:lnTo>
                <a:lnTo>
                  <a:pt x="172" y="78"/>
                </a:lnTo>
                <a:lnTo>
                  <a:pt x="172" y="75"/>
                </a:lnTo>
                <a:lnTo>
                  <a:pt x="172" y="71"/>
                </a:lnTo>
                <a:lnTo>
                  <a:pt x="172" y="68"/>
                </a:lnTo>
                <a:lnTo>
                  <a:pt x="172" y="68"/>
                </a:lnTo>
                <a:lnTo>
                  <a:pt x="177" y="62"/>
                </a:lnTo>
                <a:lnTo>
                  <a:pt x="179" y="60"/>
                </a:lnTo>
                <a:lnTo>
                  <a:pt x="180" y="57"/>
                </a:lnTo>
                <a:lnTo>
                  <a:pt x="180" y="57"/>
                </a:lnTo>
                <a:lnTo>
                  <a:pt x="179" y="52"/>
                </a:lnTo>
                <a:lnTo>
                  <a:pt x="179" y="50"/>
                </a:lnTo>
                <a:lnTo>
                  <a:pt x="177" y="48"/>
                </a:lnTo>
                <a:lnTo>
                  <a:pt x="177" y="48"/>
                </a:lnTo>
                <a:lnTo>
                  <a:pt x="175" y="45"/>
                </a:lnTo>
                <a:lnTo>
                  <a:pt x="175" y="43"/>
                </a:lnTo>
                <a:lnTo>
                  <a:pt x="176" y="41"/>
                </a:lnTo>
                <a:lnTo>
                  <a:pt x="179" y="40"/>
                </a:lnTo>
                <a:lnTo>
                  <a:pt x="179" y="40"/>
                </a:lnTo>
                <a:lnTo>
                  <a:pt x="182" y="38"/>
                </a:lnTo>
                <a:lnTo>
                  <a:pt x="182" y="38"/>
                </a:lnTo>
                <a:lnTo>
                  <a:pt x="186" y="37"/>
                </a:lnTo>
                <a:lnTo>
                  <a:pt x="190" y="35"/>
                </a:lnTo>
                <a:lnTo>
                  <a:pt x="190" y="35"/>
                </a:lnTo>
                <a:lnTo>
                  <a:pt x="195" y="33"/>
                </a:lnTo>
                <a:lnTo>
                  <a:pt x="202" y="30"/>
                </a:lnTo>
                <a:lnTo>
                  <a:pt x="207" y="28"/>
                </a:lnTo>
                <a:lnTo>
                  <a:pt x="212" y="30"/>
                </a:lnTo>
                <a:lnTo>
                  <a:pt x="212" y="30"/>
                </a:lnTo>
                <a:lnTo>
                  <a:pt x="214" y="30"/>
                </a:lnTo>
                <a:lnTo>
                  <a:pt x="219" y="30"/>
                </a:lnTo>
                <a:lnTo>
                  <a:pt x="223" y="27"/>
                </a:lnTo>
                <a:lnTo>
                  <a:pt x="227" y="24"/>
                </a:lnTo>
                <a:lnTo>
                  <a:pt x="227" y="24"/>
                </a:lnTo>
                <a:lnTo>
                  <a:pt x="223" y="23"/>
                </a:lnTo>
                <a:lnTo>
                  <a:pt x="220" y="23"/>
                </a:lnTo>
                <a:lnTo>
                  <a:pt x="220" y="2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6" name="Freeform 355">
            <a:extLst>
              <a:ext uri="{FF2B5EF4-FFF2-40B4-BE49-F238E27FC236}">
                <a16:creationId xmlns:a16="http://schemas.microsoft.com/office/drawing/2014/main" id="{0402B388-E862-F027-60E0-E47B06ADB447}"/>
              </a:ext>
            </a:extLst>
          </p:cNvPr>
          <p:cNvSpPr>
            <a:spLocks/>
          </p:cNvSpPr>
          <p:nvPr/>
        </p:nvSpPr>
        <p:spPr bwMode="gray">
          <a:xfrm>
            <a:off x="4216133" y="6001377"/>
            <a:ext cx="259451" cy="739845"/>
          </a:xfrm>
          <a:custGeom>
            <a:avLst/>
            <a:gdLst/>
            <a:ahLst/>
            <a:cxnLst>
              <a:cxn ang="0">
                <a:pos x="245" y="13"/>
              </a:cxn>
              <a:cxn ang="0">
                <a:pos x="231" y="1"/>
              </a:cxn>
              <a:cxn ang="0">
                <a:pos x="218" y="3"/>
              </a:cxn>
              <a:cxn ang="0">
                <a:pos x="202" y="4"/>
              </a:cxn>
              <a:cxn ang="0">
                <a:pos x="181" y="13"/>
              </a:cxn>
              <a:cxn ang="0">
                <a:pos x="171" y="17"/>
              </a:cxn>
              <a:cxn ang="0">
                <a:pos x="174" y="26"/>
              </a:cxn>
              <a:cxn ang="0">
                <a:pos x="172" y="38"/>
              </a:cxn>
              <a:cxn ang="0">
                <a:pos x="167" y="54"/>
              </a:cxn>
              <a:cxn ang="0">
                <a:pos x="157" y="58"/>
              </a:cxn>
              <a:cxn ang="0">
                <a:pos x="150" y="61"/>
              </a:cxn>
              <a:cxn ang="0">
                <a:pos x="145" y="73"/>
              </a:cxn>
              <a:cxn ang="0">
                <a:pos x="137" y="91"/>
              </a:cxn>
              <a:cxn ang="0">
                <a:pos x="130" y="98"/>
              </a:cxn>
              <a:cxn ang="0">
                <a:pos x="114" y="101"/>
              </a:cxn>
              <a:cxn ang="0">
                <a:pos x="108" y="107"/>
              </a:cxn>
              <a:cxn ang="0">
                <a:pos x="90" y="112"/>
              </a:cxn>
              <a:cxn ang="0">
                <a:pos x="90" y="131"/>
              </a:cxn>
              <a:cxn ang="0">
                <a:pos x="26" y="138"/>
              </a:cxn>
              <a:cxn ang="0">
                <a:pos x="7" y="144"/>
              </a:cxn>
              <a:cxn ang="0">
                <a:pos x="24" y="158"/>
              </a:cxn>
              <a:cxn ang="0">
                <a:pos x="30" y="174"/>
              </a:cxn>
              <a:cxn ang="0">
                <a:pos x="37" y="182"/>
              </a:cxn>
              <a:cxn ang="0">
                <a:pos x="29" y="189"/>
              </a:cxn>
              <a:cxn ang="0">
                <a:pos x="12" y="203"/>
              </a:cxn>
              <a:cxn ang="0">
                <a:pos x="30" y="212"/>
              </a:cxn>
              <a:cxn ang="0">
                <a:pos x="47" y="208"/>
              </a:cxn>
              <a:cxn ang="0">
                <a:pos x="66" y="211"/>
              </a:cxn>
              <a:cxn ang="0">
                <a:pos x="89" y="208"/>
              </a:cxn>
              <a:cxn ang="0">
                <a:pos x="96" y="216"/>
              </a:cxn>
              <a:cxn ang="0">
                <a:pos x="103" y="229"/>
              </a:cxn>
              <a:cxn ang="0">
                <a:pos x="117" y="238"/>
              </a:cxn>
              <a:cxn ang="0">
                <a:pos x="121" y="239"/>
              </a:cxn>
              <a:cxn ang="0">
                <a:pos x="141" y="229"/>
              </a:cxn>
              <a:cxn ang="0">
                <a:pos x="158" y="228"/>
              </a:cxn>
              <a:cxn ang="0">
                <a:pos x="162" y="218"/>
              </a:cxn>
              <a:cxn ang="0">
                <a:pos x="150" y="194"/>
              </a:cxn>
              <a:cxn ang="0">
                <a:pos x="141" y="185"/>
              </a:cxn>
              <a:cxn ang="0">
                <a:pos x="145" y="174"/>
              </a:cxn>
              <a:cxn ang="0">
                <a:pos x="161" y="169"/>
              </a:cxn>
              <a:cxn ang="0">
                <a:pos x="168" y="166"/>
              </a:cxn>
              <a:cxn ang="0">
                <a:pos x="182" y="159"/>
              </a:cxn>
              <a:cxn ang="0">
                <a:pos x="190" y="151"/>
              </a:cxn>
              <a:cxn ang="0">
                <a:pos x="204" y="131"/>
              </a:cxn>
              <a:cxn ang="0">
                <a:pos x="212" y="122"/>
              </a:cxn>
              <a:cxn ang="0">
                <a:pos x="221" y="114"/>
              </a:cxn>
              <a:cxn ang="0">
                <a:pos x="224" y="102"/>
              </a:cxn>
              <a:cxn ang="0">
                <a:pos x="232" y="90"/>
              </a:cxn>
              <a:cxn ang="0">
                <a:pos x="224" y="83"/>
              </a:cxn>
              <a:cxn ang="0">
                <a:pos x="215" y="68"/>
              </a:cxn>
              <a:cxn ang="0">
                <a:pos x="212" y="53"/>
              </a:cxn>
              <a:cxn ang="0">
                <a:pos x="221" y="44"/>
              </a:cxn>
              <a:cxn ang="0">
                <a:pos x="244" y="48"/>
              </a:cxn>
              <a:cxn ang="0">
                <a:pos x="263" y="37"/>
              </a:cxn>
            </a:cxnLst>
            <a:rect l="0" t="0" r="r" b="b"/>
            <a:pathLst>
              <a:path w="266" h="240">
                <a:moveTo>
                  <a:pt x="254" y="26"/>
                </a:moveTo>
                <a:lnTo>
                  <a:pt x="254" y="26"/>
                </a:lnTo>
                <a:lnTo>
                  <a:pt x="249" y="21"/>
                </a:lnTo>
                <a:lnTo>
                  <a:pt x="246" y="19"/>
                </a:lnTo>
                <a:lnTo>
                  <a:pt x="245" y="13"/>
                </a:lnTo>
                <a:lnTo>
                  <a:pt x="245" y="13"/>
                </a:lnTo>
                <a:lnTo>
                  <a:pt x="244" y="11"/>
                </a:lnTo>
                <a:lnTo>
                  <a:pt x="241" y="9"/>
                </a:lnTo>
                <a:lnTo>
                  <a:pt x="231" y="1"/>
                </a:lnTo>
                <a:lnTo>
                  <a:pt x="231" y="1"/>
                </a:lnTo>
                <a:lnTo>
                  <a:pt x="225" y="1"/>
                </a:lnTo>
                <a:lnTo>
                  <a:pt x="225" y="1"/>
                </a:lnTo>
                <a:lnTo>
                  <a:pt x="222" y="0"/>
                </a:lnTo>
                <a:lnTo>
                  <a:pt x="222" y="0"/>
                </a:lnTo>
                <a:lnTo>
                  <a:pt x="218" y="3"/>
                </a:lnTo>
                <a:lnTo>
                  <a:pt x="214" y="6"/>
                </a:lnTo>
                <a:lnTo>
                  <a:pt x="209" y="6"/>
                </a:lnTo>
                <a:lnTo>
                  <a:pt x="207" y="6"/>
                </a:lnTo>
                <a:lnTo>
                  <a:pt x="207" y="6"/>
                </a:lnTo>
                <a:lnTo>
                  <a:pt x="202" y="4"/>
                </a:lnTo>
                <a:lnTo>
                  <a:pt x="197" y="6"/>
                </a:lnTo>
                <a:lnTo>
                  <a:pt x="190" y="9"/>
                </a:lnTo>
                <a:lnTo>
                  <a:pt x="185" y="11"/>
                </a:lnTo>
                <a:lnTo>
                  <a:pt x="185" y="11"/>
                </a:lnTo>
                <a:lnTo>
                  <a:pt x="181" y="13"/>
                </a:lnTo>
                <a:lnTo>
                  <a:pt x="177" y="14"/>
                </a:lnTo>
                <a:lnTo>
                  <a:pt x="177" y="14"/>
                </a:lnTo>
                <a:lnTo>
                  <a:pt x="174" y="16"/>
                </a:lnTo>
                <a:lnTo>
                  <a:pt x="174" y="16"/>
                </a:lnTo>
                <a:lnTo>
                  <a:pt x="171" y="17"/>
                </a:lnTo>
                <a:lnTo>
                  <a:pt x="170" y="19"/>
                </a:lnTo>
                <a:lnTo>
                  <a:pt x="170" y="21"/>
                </a:lnTo>
                <a:lnTo>
                  <a:pt x="172" y="24"/>
                </a:lnTo>
                <a:lnTo>
                  <a:pt x="172" y="24"/>
                </a:lnTo>
                <a:lnTo>
                  <a:pt x="174" y="26"/>
                </a:lnTo>
                <a:lnTo>
                  <a:pt x="174" y="28"/>
                </a:lnTo>
                <a:lnTo>
                  <a:pt x="175" y="33"/>
                </a:lnTo>
                <a:lnTo>
                  <a:pt x="175" y="33"/>
                </a:lnTo>
                <a:lnTo>
                  <a:pt x="174" y="36"/>
                </a:lnTo>
                <a:lnTo>
                  <a:pt x="172" y="38"/>
                </a:lnTo>
                <a:lnTo>
                  <a:pt x="167" y="44"/>
                </a:lnTo>
                <a:lnTo>
                  <a:pt x="167" y="44"/>
                </a:lnTo>
                <a:lnTo>
                  <a:pt x="167" y="47"/>
                </a:lnTo>
                <a:lnTo>
                  <a:pt x="167" y="51"/>
                </a:lnTo>
                <a:lnTo>
                  <a:pt x="167" y="54"/>
                </a:lnTo>
                <a:lnTo>
                  <a:pt x="165" y="57"/>
                </a:lnTo>
                <a:lnTo>
                  <a:pt x="165" y="57"/>
                </a:lnTo>
                <a:lnTo>
                  <a:pt x="164" y="58"/>
                </a:lnTo>
                <a:lnTo>
                  <a:pt x="162" y="58"/>
                </a:lnTo>
                <a:lnTo>
                  <a:pt x="157" y="58"/>
                </a:lnTo>
                <a:lnTo>
                  <a:pt x="151" y="57"/>
                </a:lnTo>
                <a:lnTo>
                  <a:pt x="148" y="57"/>
                </a:lnTo>
                <a:lnTo>
                  <a:pt x="148" y="57"/>
                </a:lnTo>
                <a:lnTo>
                  <a:pt x="147" y="58"/>
                </a:lnTo>
                <a:lnTo>
                  <a:pt x="150" y="61"/>
                </a:lnTo>
                <a:lnTo>
                  <a:pt x="153" y="67"/>
                </a:lnTo>
                <a:lnTo>
                  <a:pt x="153" y="67"/>
                </a:lnTo>
                <a:lnTo>
                  <a:pt x="153" y="70"/>
                </a:lnTo>
                <a:lnTo>
                  <a:pt x="150" y="71"/>
                </a:lnTo>
                <a:lnTo>
                  <a:pt x="145" y="73"/>
                </a:lnTo>
                <a:lnTo>
                  <a:pt x="143" y="74"/>
                </a:lnTo>
                <a:lnTo>
                  <a:pt x="143" y="74"/>
                </a:lnTo>
                <a:lnTo>
                  <a:pt x="138" y="75"/>
                </a:lnTo>
                <a:lnTo>
                  <a:pt x="137" y="80"/>
                </a:lnTo>
                <a:lnTo>
                  <a:pt x="137" y="91"/>
                </a:lnTo>
                <a:lnTo>
                  <a:pt x="137" y="91"/>
                </a:lnTo>
                <a:lnTo>
                  <a:pt x="135" y="97"/>
                </a:lnTo>
                <a:lnTo>
                  <a:pt x="133" y="100"/>
                </a:lnTo>
                <a:lnTo>
                  <a:pt x="131" y="100"/>
                </a:lnTo>
                <a:lnTo>
                  <a:pt x="130" y="98"/>
                </a:lnTo>
                <a:lnTo>
                  <a:pt x="130" y="98"/>
                </a:lnTo>
                <a:lnTo>
                  <a:pt x="128" y="97"/>
                </a:lnTo>
                <a:lnTo>
                  <a:pt x="125" y="97"/>
                </a:lnTo>
                <a:lnTo>
                  <a:pt x="120" y="98"/>
                </a:lnTo>
                <a:lnTo>
                  <a:pt x="114" y="101"/>
                </a:lnTo>
                <a:lnTo>
                  <a:pt x="113" y="102"/>
                </a:lnTo>
                <a:lnTo>
                  <a:pt x="113" y="104"/>
                </a:lnTo>
                <a:lnTo>
                  <a:pt x="113" y="104"/>
                </a:lnTo>
                <a:lnTo>
                  <a:pt x="111" y="107"/>
                </a:lnTo>
                <a:lnTo>
                  <a:pt x="108" y="107"/>
                </a:lnTo>
                <a:lnTo>
                  <a:pt x="101" y="107"/>
                </a:lnTo>
                <a:lnTo>
                  <a:pt x="101" y="107"/>
                </a:lnTo>
                <a:lnTo>
                  <a:pt x="97" y="107"/>
                </a:lnTo>
                <a:lnTo>
                  <a:pt x="93" y="110"/>
                </a:lnTo>
                <a:lnTo>
                  <a:pt x="90" y="112"/>
                </a:lnTo>
                <a:lnTo>
                  <a:pt x="89" y="114"/>
                </a:lnTo>
                <a:lnTo>
                  <a:pt x="89" y="114"/>
                </a:lnTo>
                <a:lnTo>
                  <a:pt x="89" y="122"/>
                </a:lnTo>
                <a:lnTo>
                  <a:pt x="90" y="131"/>
                </a:lnTo>
                <a:lnTo>
                  <a:pt x="90" y="131"/>
                </a:lnTo>
                <a:lnTo>
                  <a:pt x="81" y="132"/>
                </a:lnTo>
                <a:lnTo>
                  <a:pt x="61" y="135"/>
                </a:lnTo>
                <a:lnTo>
                  <a:pt x="40" y="138"/>
                </a:lnTo>
                <a:lnTo>
                  <a:pt x="26" y="138"/>
                </a:lnTo>
                <a:lnTo>
                  <a:pt x="26" y="138"/>
                </a:lnTo>
                <a:lnTo>
                  <a:pt x="13" y="137"/>
                </a:lnTo>
                <a:lnTo>
                  <a:pt x="0" y="135"/>
                </a:lnTo>
                <a:lnTo>
                  <a:pt x="0" y="135"/>
                </a:lnTo>
                <a:lnTo>
                  <a:pt x="5" y="139"/>
                </a:lnTo>
                <a:lnTo>
                  <a:pt x="7" y="144"/>
                </a:lnTo>
                <a:lnTo>
                  <a:pt x="7" y="144"/>
                </a:lnTo>
                <a:lnTo>
                  <a:pt x="10" y="148"/>
                </a:lnTo>
                <a:lnTo>
                  <a:pt x="15" y="152"/>
                </a:lnTo>
                <a:lnTo>
                  <a:pt x="19" y="155"/>
                </a:lnTo>
                <a:lnTo>
                  <a:pt x="24" y="158"/>
                </a:lnTo>
                <a:lnTo>
                  <a:pt x="24" y="158"/>
                </a:lnTo>
                <a:lnTo>
                  <a:pt x="27" y="159"/>
                </a:lnTo>
                <a:lnTo>
                  <a:pt x="29" y="162"/>
                </a:lnTo>
                <a:lnTo>
                  <a:pt x="30" y="168"/>
                </a:lnTo>
                <a:lnTo>
                  <a:pt x="30" y="174"/>
                </a:lnTo>
                <a:lnTo>
                  <a:pt x="32" y="175"/>
                </a:lnTo>
                <a:lnTo>
                  <a:pt x="32" y="176"/>
                </a:lnTo>
                <a:lnTo>
                  <a:pt x="32" y="176"/>
                </a:lnTo>
                <a:lnTo>
                  <a:pt x="34" y="178"/>
                </a:lnTo>
                <a:lnTo>
                  <a:pt x="37" y="182"/>
                </a:lnTo>
                <a:lnTo>
                  <a:pt x="39" y="186"/>
                </a:lnTo>
                <a:lnTo>
                  <a:pt x="37" y="188"/>
                </a:lnTo>
                <a:lnTo>
                  <a:pt x="36" y="188"/>
                </a:lnTo>
                <a:lnTo>
                  <a:pt x="36" y="188"/>
                </a:lnTo>
                <a:lnTo>
                  <a:pt x="29" y="189"/>
                </a:lnTo>
                <a:lnTo>
                  <a:pt x="22" y="192"/>
                </a:lnTo>
                <a:lnTo>
                  <a:pt x="22" y="192"/>
                </a:lnTo>
                <a:lnTo>
                  <a:pt x="17" y="195"/>
                </a:lnTo>
                <a:lnTo>
                  <a:pt x="15" y="199"/>
                </a:lnTo>
                <a:lnTo>
                  <a:pt x="12" y="203"/>
                </a:lnTo>
                <a:lnTo>
                  <a:pt x="12" y="209"/>
                </a:lnTo>
                <a:lnTo>
                  <a:pt x="12" y="209"/>
                </a:lnTo>
                <a:lnTo>
                  <a:pt x="12" y="213"/>
                </a:lnTo>
                <a:lnTo>
                  <a:pt x="12" y="213"/>
                </a:lnTo>
                <a:lnTo>
                  <a:pt x="30" y="212"/>
                </a:lnTo>
                <a:lnTo>
                  <a:pt x="39" y="212"/>
                </a:lnTo>
                <a:lnTo>
                  <a:pt x="42" y="211"/>
                </a:lnTo>
                <a:lnTo>
                  <a:pt x="42" y="211"/>
                </a:lnTo>
                <a:lnTo>
                  <a:pt x="44" y="209"/>
                </a:lnTo>
                <a:lnTo>
                  <a:pt x="47" y="208"/>
                </a:lnTo>
                <a:lnTo>
                  <a:pt x="52" y="208"/>
                </a:lnTo>
                <a:lnTo>
                  <a:pt x="54" y="209"/>
                </a:lnTo>
                <a:lnTo>
                  <a:pt x="54" y="209"/>
                </a:lnTo>
                <a:lnTo>
                  <a:pt x="59" y="211"/>
                </a:lnTo>
                <a:lnTo>
                  <a:pt x="66" y="211"/>
                </a:lnTo>
                <a:lnTo>
                  <a:pt x="73" y="211"/>
                </a:lnTo>
                <a:lnTo>
                  <a:pt x="80" y="209"/>
                </a:lnTo>
                <a:lnTo>
                  <a:pt x="80" y="209"/>
                </a:lnTo>
                <a:lnTo>
                  <a:pt x="86" y="206"/>
                </a:lnTo>
                <a:lnTo>
                  <a:pt x="89" y="208"/>
                </a:lnTo>
                <a:lnTo>
                  <a:pt x="91" y="209"/>
                </a:lnTo>
                <a:lnTo>
                  <a:pt x="93" y="212"/>
                </a:lnTo>
                <a:lnTo>
                  <a:pt x="93" y="212"/>
                </a:lnTo>
                <a:lnTo>
                  <a:pt x="93" y="215"/>
                </a:lnTo>
                <a:lnTo>
                  <a:pt x="96" y="216"/>
                </a:lnTo>
                <a:lnTo>
                  <a:pt x="100" y="221"/>
                </a:lnTo>
                <a:lnTo>
                  <a:pt x="100" y="221"/>
                </a:lnTo>
                <a:lnTo>
                  <a:pt x="101" y="223"/>
                </a:lnTo>
                <a:lnTo>
                  <a:pt x="101" y="226"/>
                </a:lnTo>
                <a:lnTo>
                  <a:pt x="103" y="229"/>
                </a:lnTo>
                <a:lnTo>
                  <a:pt x="103" y="232"/>
                </a:lnTo>
                <a:lnTo>
                  <a:pt x="103" y="232"/>
                </a:lnTo>
                <a:lnTo>
                  <a:pt x="106" y="235"/>
                </a:lnTo>
                <a:lnTo>
                  <a:pt x="108" y="235"/>
                </a:lnTo>
                <a:lnTo>
                  <a:pt x="117" y="238"/>
                </a:lnTo>
                <a:lnTo>
                  <a:pt x="117" y="238"/>
                </a:lnTo>
                <a:lnTo>
                  <a:pt x="120" y="240"/>
                </a:lnTo>
                <a:lnTo>
                  <a:pt x="120" y="240"/>
                </a:lnTo>
                <a:lnTo>
                  <a:pt x="121" y="239"/>
                </a:lnTo>
                <a:lnTo>
                  <a:pt x="121" y="239"/>
                </a:lnTo>
                <a:lnTo>
                  <a:pt x="125" y="230"/>
                </a:lnTo>
                <a:lnTo>
                  <a:pt x="130" y="229"/>
                </a:lnTo>
                <a:lnTo>
                  <a:pt x="135" y="229"/>
                </a:lnTo>
                <a:lnTo>
                  <a:pt x="135" y="229"/>
                </a:lnTo>
                <a:lnTo>
                  <a:pt x="141" y="229"/>
                </a:lnTo>
                <a:lnTo>
                  <a:pt x="144" y="229"/>
                </a:lnTo>
                <a:lnTo>
                  <a:pt x="147" y="228"/>
                </a:lnTo>
                <a:lnTo>
                  <a:pt x="151" y="228"/>
                </a:lnTo>
                <a:lnTo>
                  <a:pt x="151" y="228"/>
                </a:lnTo>
                <a:lnTo>
                  <a:pt x="158" y="228"/>
                </a:lnTo>
                <a:lnTo>
                  <a:pt x="161" y="228"/>
                </a:lnTo>
                <a:lnTo>
                  <a:pt x="162" y="225"/>
                </a:lnTo>
                <a:lnTo>
                  <a:pt x="162" y="225"/>
                </a:lnTo>
                <a:lnTo>
                  <a:pt x="164" y="222"/>
                </a:lnTo>
                <a:lnTo>
                  <a:pt x="162" y="218"/>
                </a:lnTo>
                <a:lnTo>
                  <a:pt x="157" y="211"/>
                </a:lnTo>
                <a:lnTo>
                  <a:pt x="157" y="211"/>
                </a:lnTo>
                <a:lnTo>
                  <a:pt x="153" y="203"/>
                </a:lnTo>
                <a:lnTo>
                  <a:pt x="150" y="198"/>
                </a:lnTo>
                <a:lnTo>
                  <a:pt x="150" y="194"/>
                </a:lnTo>
                <a:lnTo>
                  <a:pt x="150" y="194"/>
                </a:lnTo>
                <a:lnTo>
                  <a:pt x="150" y="192"/>
                </a:lnTo>
                <a:lnTo>
                  <a:pt x="148" y="189"/>
                </a:lnTo>
                <a:lnTo>
                  <a:pt x="145" y="188"/>
                </a:lnTo>
                <a:lnTo>
                  <a:pt x="141" y="185"/>
                </a:lnTo>
                <a:lnTo>
                  <a:pt x="140" y="184"/>
                </a:lnTo>
                <a:lnTo>
                  <a:pt x="140" y="182"/>
                </a:lnTo>
                <a:lnTo>
                  <a:pt x="140" y="182"/>
                </a:lnTo>
                <a:lnTo>
                  <a:pt x="141" y="178"/>
                </a:lnTo>
                <a:lnTo>
                  <a:pt x="145" y="174"/>
                </a:lnTo>
                <a:lnTo>
                  <a:pt x="153" y="166"/>
                </a:lnTo>
                <a:lnTo>
                  <a:pt x="153" y="166"/>
                </a:lnTo>
                <a:lnTo>
                  <a:pt x="154" y="166"/>
                </a:lnTo>
                <a:lnTo>
                  <a:pt x="158" y="168"/>
                </a:lnTo>
                <a:lnTo>
                  <a:pt x="161" y="169"/>
                </a:lnTo>
                <a:lnTo>
                  <a:pt x="162" y="169"/>
                </a:lnTo>
                <a:lnTo>
                  <a:pt x="164" y="168"/>
                </a:lnTo>
                <a:lnTo>
                  <a:pt x="164" y="168"/>
                </a:lnTo>
                <a:lnTo>
                  <a:pt x="165" y="166"/>
                </a:lnTo>
                <a:lnTo>
                  <a:pt x="168" y="166"/>
                </a:lnTo>
                <a:lnTo>
                  <a:pt x="175" y="168"/>
                </a:lnTo>
                <a:lnTo>
                  <a:pt x="175" y="168"/>
                </a:lnTo>
                <a:lnTo>
                  <a:pt x="177" y="166"/>
                </a:lnTo>
                <a:lnTo>
                  <a:pt x="180" y="164"/>
                </a:lnTo>
                <a:lnTo>
                  <a:pt x="182" y="159"/>
                </a:lnTo>
                <a:lnTo>
                  <a:pt x="184" y="155"/>
                </a:lnTo>
                <a:lnTo>
                  <a:pt x="184" y="155"/>
                </a:lnTo>
                <a:lnTo>
                  <a:pt x="184" y="154"/>
                </a:lnTo>
                <a:lnTo>
                  <a:pt x="185" y="152"/>
                </a:lnTo>
                <a:lnTo>
                  <a:pt x="190" y="151"/>
                </a:lnTo>
                <a:lnTo>
                  <a:pt x="197" y="148"/>
                </a:lnTo>
                <a:lnTo>
                  <a:pt x="197" y="148"/>
                </a:lnTo>
                <a:lnTo>
                  <a:pt x="201" y="139"/>
                </a:lnTo>
                <a:lnTo>
                  <a:pt x="204" y="131"/>
                </a:lnTo>
                <a:lnTo>
                  <a:pt x="204" y="131"/>
                </a:lnTo>
                <a:lnTo>
                  <a:pt x="205" y="129"/>
                </a:lnTo>
                <a:lnTo>
                  <a:pt x="208" y="128"/>
                </a:lnTo>
                <a:lnTo>
                  <a:pt x="211" y="127"/>
                </a:lnTo>
                <a:lnTo>
                  <a:pt x="212" y="125"/>
                </a:lnTo>
                <a:lnTo>
                  <a:pt x="212" y="122"/>
                </a:lnTo>
                <a:lnTo>
                  <a:pt x="212" y="122"/>
                </a:lnTo>
                <a:lnTo>
                  <a:pt x="214" y="118"/>
                </a:lnTo>
                <a:lnTo>
                  <a:pt x="215" y="115"/>
                </a:lnTo>
                <a:lnTo>
                  <a:pt x="218" y="114"/>
                </a:lnTo>
                <a:lnTo>
                  <a:pt x="221" y="114"/>
                </a:lnTo>
                <a:lnTo>
                  <a:pt x="221" y="114"/>
                </a:lnTo>
                <a:lnTo>
                  <a:pt x="222" y="112"/>
                </a:lnTo>
                <a:lnTo>
                  <a:pt x="224" y="110"/>
                </a:lnTo>
                <a:lnTo>
                  <a:pt x="224" y="102"/>
                </a:lnTo>
                <a:lnTo>
                  <a:pt x="224" y="102"/>
                </a:lnTo>
                <a:lnTo>
                  <a:pt x="224" y="98"/>
                </a:lnTo>
                <a:lnTo>
                  <a:pt x="226" y="94"/>
                </a:lnTo>
                <a:lnTo>
                  <a:pt x="228" y="91"/>
                </a:lnTo>
                <a:lnTo>
                  <a:pt x="232" y="90"/>
                </a:lnTo>
                <a:lnTo>
                  <a:pt x="232" y="90"/>
                </a:lnTo>
                <a:lnTo>
                  <a:pt x="234" y="90"/>
                </a:lnTo>
                <a:lnTo>
                  <a:pt x="234" y="88"/>
                </a:lnTo>
                <a:lnTo>
                  <a:pt x="232" y="85"/>
                </a:lnTo>
                <a:lnTo>
                  <a:pt x="228" y="83"/>
                </a:lnTo>
                <a:lnTo>
                  <a:pt x="224" y="83"/>
                </a:lnTo>
                <a:lnTo>
                  <a:pt x="224" y="83"/>
                </a:lnTo>
                <a:lnTo>
                  <a:pt x="222" y="83"/>
                </a:lnTo>
                <a:lnTo>
                  <a:pt x="221" y="81"/>
                </a:lnTo>
                <a:lnTo>
                  <a:pt x="217" y="75"/>
                </a:lnTo>
                <a:lnTo>
                  <a:pt x="215" y="68"/>
                </a:lnTo>
                <a:lnTo>
                  <a:pt x="215" y="68"/>
                </a:lnTo>
                <a:lnTo>
                  <a:pt x="215" y="61"/>
                </a:lnTo>
                <a:lnTo>
                  <a:pt x="214" y="56"/>
                </a:lnTo>
                <a:lnTo>
                  <a:pt x="212" y="53"/>
                </a:lnTo>
                <a:lnTo>
                  <a:pt x="212" y="53"/>
                </a:lnTo>
                <a:lnTo>
                  <a:pt x="211" y="50"/>
                </a:lnTo>
                <a:lnTo>
                  <a:pt x="212" y="47"/>
                </a:lnTo>
                <a:lnTo>
                  <a:pt x="215" y="44"/>
                </a:lnTo>
                <a:lnTo>
                  <a:pt x="221" y="44"/>
                </a:lnTo>
                <a:lnTo>
                  <a:pt x="221" y="44"/>
                </a:lnTo>
                <a:lnTo>
                  <a:pt x="226" y="44"/>
                </a:lnTo>
                <a:lnTo>
                  <a:pt x="234" y="47"/>
                </a:lnTo>
                <a:lnTo>
                  <a:pt x="239" y="48"/>
                </a:lnTo>
                <a:lnTo>
                  <a:pt x="242" y="48"/>
                </a:lnTo>
                <a:lnTo>
                  <a:pt x="244" y="48"/>
                </a:lnTo>
                <a:lnTo>
                  <a:pt x="244" y="48"/>
                </a:lnTo>
                <a:lnTo>
                  <a:pt x="254" y="44"/>
                </a:lnTo>
                <a:lnTo>
                  <a:pt x="261" y="41"/>
                </a:lnTo>
                <a:lnTo>
                  <a:pt x="261" y="41"/>
                </a:lnTo>
                <a:lnTo>
                  <a:pt x="263" y="37"/>
                </a:lnTo>
                <a:lnTo>
                  <a:pt x="266" y="31"/>
                </a:lnTo>
                <a:lnTo>
                  <a:pt x="266" y="31"/>
                </a:lnTo>
                <a:lnTo>
                  <a:pt x="254" y="26"/>
                </a:lnTo>
                <a:lnTo>
                  <a:pt x="254" y="26"/>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7" name="Freeform 356">
            <a:extLst>
              <a:ext uri="{FF2B5EF4-FFF2-40B4-BE49-F238E27FC236}">
                <a16:creationId xmlns:a16="http://schemas.microsoft.com/office/drawing/2014/main" id="{640F1C1A-CF55-F07B-C8F0-E7C5BD561832}"/>
              </a:ext>
            </a:extLst>
          </p:cNvPr>
          <p:cNvSpPr>
            <a:spLocks noEditPoints="1"/>
          </p:cNvSpPr>
          <p:nvPr/>
        </p:nvSpPr>
        <p:spPr bwMode="gray">
          <a:xfrm>
            <a:off x="4737962" y="7662948"/>
            <a:ext cx="715930" cy="798416"/>
          </a:xfrm>
          <a:custGeom>
            <a:avLst/>
            <a:gdLst/>
            <a:ahLst/>
            <a:cxnLst>
              <a:cxn ang="0">
                <a:pos x="397" y="182"/>
              </a:cxn>
              <a:cxn ang="0">
                <a:pos x="406" y="138"/>
              </a:cxn>
              <a:cxn ang="0">
                <a:pos x="418" y="167"/>
              </a:cxn>
              <a:cxn ang="0">
                <a:pos x="431" y="135"/>
              </a:cxn>
              <a:cxn ang="0">
                <a:pos x="448" y="103"/>
              </a:cxn>
              <a:cxn ang="0">
                <a:pos x="396" y="103"/>
              </a:cxn>
              <a:cxn ang="0">
                <a:pos x="461" y="84"/>
              </a:cxn>
              <a:cxn ang="0">
                <a:pos x="420" y="71"/>
              </a:cxn>
              <a:cxn ang="0">
                <a:pos x="389" y="103"/>
              </a:cxn>
              <a:cxn ang="0">
                <a:pos x="169" y="162"/>
              </a:cxn>
              <a:cxn ang="0">
                <a:pos x="181" y="134"/>
              </a:cxn>
              <a:cxn ang="0">
                <a:pos x="167" y="127"/>
              </a:cxn>
              <a:cxn ang="0">
                <a:pos x="151" y="123"/>
              </a:cxn>
              <a:cxn ang="0">
                <a:pos x="132" y="97"/>
              </a:cxn>
              <a:cxn ang="0">
                <a:pos x="115" y="74"/>
              </a:cxn>
              <a:cxn ang="0">
                <a:pos x="86" y="57"/>
              </a:cxn>
              <a:cxn ang="0">
                <a:pos x="41" y="13"/>
              </a:cxn>
              <a:cxn ang="0">
                <a:pos x="6" y="19"/>
              </a:cxn>
              <a:cxn ang="0">
                <a:pos x="57" y="81"/>
              </a:cxn>
              <a:cxn ang="0">
                <a:pos x="110" y="152"/>
              </a:cxn>
              <a:cxn ang="0">
                <a:pos x="154" y="184"/>
              </a:cxn>
              <a:cxn ang="0">
                <a:pos x="537" y="74"/>
              </a:cxn>
              <a:cxn ang="0">
                <a:pos x="517" y="64"/>
              </a:cxn>
              <a:cxn ang="0">
                <a:pos x="528" y="86"/>
              </a:cxn>
              <a:cxn ang="0">
                <a:pos x="502" y="142"/>
              </a:cxn>
              <a:cxn ang="0">
                <a:pos x="421" y="228"/>
              </a:cxn>
              <a:cxn ang="0">
                <a:pos x="443" y="232"/>
              </a:cxn>
              <a:cxn ang="0">
                <a:pos x="525" y="144"/>
              </a:cxn>
              <a:cxn ang="0">
                <a:pos x="568" y="148"/>
              </a:cxn>
              <a:cxn ang="0">
                <a:pos x="276" y="214"/>
              </a:cxn>
              <a:cxn ang="0">
                <a:pos x="245" y="199"/>
              </a:cxn>
              <a:cxn ang="0">
                <a:pos x="174" y="188"/>
              </a:cxn>
              <a:cxn ang="0">
                <a:pos x="181" y="211"/>
              </a:cxn>
              <a:cxn ang="0">
                <a:pos x="246" y="225"/>
              </a:cxn>
              <a:cxn ang="0">
                <a:pos x="310" y="231"/>
              </a:cxn>
              <a:cxn ang="0">
                <a:pos x="677" y="117"/>
              </a:cxn>
              <a:cxn ang="0">
                <a:pos x="636" y="145"/>
              </a:cxn>
              <a:cxn ang="0">
                <a:pos x="586" y="101"/>
              </a:cxn>
              <a:cxn ang="0">
                <a:pos x="586" y="120"/>
              </a:cxn>
              <a:cxn ang="0">
                <a:pos x="606" y="134"/>
              </a:cxn>
              <a:cxn ang="0">
                <a:pos x="606" y="158"/>
              </a:cxn>
              <a:cxn ang="0">
                <a:pos x="642" y="165"/>
              </a:cxn>
              <a:cxn ang="0">
                <a:pos x="702" y="211"/>
              </a:cxn>
              <a:cxn ang="0">
                <a:pos x="717" y="224"/>
              </a:cxn>
              <a:cxn ang="0">
                <a:pos x="470" y="239"/>
              </a:cxn>
              <a:cxn ang="0">
                <a:pos x="454" y="259"/>
              </a:cxn>
              <a:cxn ang="0">
                <a:pos x="474" y="236"/>
              </a:cxn>
              <a:cxn ang="0">
                <a:pos x="377" y="76"/>
              </a:cxn>
              <a:cxn ang="0">
                <a:pos x="353" y="37"/>
              </a:cxn>
              <a:cxn ang="0">
                <a:pos x="343" y="22"/>
              </a:cxn>
              <a:cxn ang="0">
                <a:pos x="316" y="50"/>
              </a:cxn>
              <a:cxn ang="0">
                <a:pos x="282" y="67"/>
              </a:cxn>
              <a:cxn ang="0">
                <a:pos x="235" y="71"/>
              </a:cxn>
              <a:cxn ang="0">
                <a:pos x="215" y="81"/>
              </a:cxn>
              <a:cxn ang="0">
                <a:pos x="242" y="135"/>
              </a:cxn>
              <a:cxn ang="0">
                <a:pos x="286" y="145"/>
              </a:cxn>
              <a:cxn ang="0">
                <a:pos x="336" y="134"/>
              </a:cxn>
              <a:cxn ang="0">
                <a:pos x="406" y="259"/>
              </a:cxn>
              <a:cxn ang="0">
                <a:pos x="347" y="228"/>
              </a:cxn>
              <a:cxn ang="0">
                <a:pos x="356" y="239"/>
              </a:cxn>
              <a:cxn ang="0">
                <a:pos x="354" y="225"/>
              </a:cxn>
            </a:cxnLst>
            <a:rect l="0" t="0" r="r" b="b"/>
            <a:pathLst>
              <a:path w="734" h="259">
                <a:moveTo>
                  <a:pt x="386" y="150"/>
                </a:moveTo>
                <a:lnTo>
                  <a:pt x="386" y="150"/>
                </a:lnTo>
                <a:lnTo>
                  <a:pt x="387" y="150"/>
                </a:lnTo>
                <a:lnTo>
                  <a:pt x="390" y="151"/>
                </a:lnTo>
                <a:lnTo>
                  <a:pt x="391" y="155"/>
                </a:lnTo>
                <a:lnTo>
                  <a:pt x="391" y="161"/>
                </a:lnTo>
                <a:lnTo>
                  <a:pt x="390" y="167"/>
                </a:lnTo>
                <a:lnTo>
                  <a:pt x="390" y="167"/>
                </a:lnTo>
                <a:lnTo>
                  <a:pt x="389" y="179"/>
                </a:lnTo>
                <a:lnTo>
                  <a:pt x="389" y="184"/>
                </a:lnTo>
                <a:lnTo>
                  <a:pt x="390" y="185"/>
                </a:lnTo>
                <a:lnTo>
                  <a:pt x="393" y="185"/>
                </a:lnTo>
                <a:lnTo>
                  <a:pt x="393" y="185"/>
                </a:lnTo>
                <a:lnTo>
                  <a:pt x="397" y="182"/>
                </a:lnTo>
                <a:lnTo>
                  <a:pt x="400" y="178"/>
                </a:lnTo>
                <a:lnTo>
                  <a:pt x="401" y="172"/>
                </a:lnTo>
                <a:lnTo>
                  <a:pt x="401" y="171"/>
                </a:lnTo>
                <a:lnTo>
                  <a:pt x="400" y="169"/>
                </a:lnTo>
                <a:lnTo>
                  <a:pt x="400" y="169"/>
                </a:lnTo>
                <a:lnTo>
                  <a:pt x="399" y="168"/>
                </a:lnTo>
                <a:lnTo>
                  <a:pt x="399" y="164"/>
                </a:lnTo>
                <a:lnTo>
                  <a:pt x="397" y="155"/>
                </a:lnTo>
                <a:lnTo>
                  <a:pt x="397" y="147"/>
                </a:lnTo>
                <a:lnTo>
                  <a:pt x="399" y="140"/>
                </a:lnTo>
                <a:lnTo>
                  <a:pt x="399" y="140"/>
                </a:lnTo>
                <a:lnTo>
                  <a:pt x="400" y="138"/>
                </a:lnTo>
                <a:lnTo>
                  <a:pt x="401" y="138"/>
                </a:lnTo>
                <a:lnTo>
                  <a:pt x="406" y="138"/>
                </a:lnTo>
                <a:lnTo>
                  <a:pt x="408" y="140"/>
                </a:lnTo>
                <a:lnTo>
                  <a:pt x="408" y="141"/>
                </a:lnTo>
                <a:lnTo>
                  <a:pt x="410" y="144"/>
                </a:lnTo>
                <a:lnTo>
                  <a:pt x="408" y="147"/>
                </a:lnTo>
                <a:lnTo>
                  <a:pt x="408" y="147"/>
                </a:lnTo>
                <a:lnTo>
                  <a:pt x="408" y="150"/>
                </a:lnTo>
                <a:lnTo>
                  <a:pt x="408" y="151"/>
                </a:lnTo>
                <a:lnTo>
                  <a:pt x="411" y="154"/>
                </a:lnTo>
                <a:lnTo>
                  <a:pt x="416" y="158"/>
                </a:lnTo>
                <a:lnTo>
                  <a:pt x="416" y="160"/>
                </a:lnTo>
                <a:lnTo>
                  <a:pt x="417" y="162"/>
                </a:lnTo>
                <a:lnTo>
                  <a:pt x="417" y="162"/>
                </a:lnTo>
                <a:lnTo>
                  <a:pt x="417" y="165"/>
                </a:lnTo>
                <a:lnTo>
                  <a:pt x="418" y="167"/>
                </a:lnTo>
                <a:lnTo>
                  <a:pt x="420" y="168"/>
                </a:lnTo>
                <a:lnTo>
                  <a:pt x="421" y="168"/>
                </a:lnTo>
                <a:lnTo>
                  <a:pt x="431" y="165"/>
                </a:lnTo>
                <a:lnTo>
                  <a:pt x="431" y="165"/>
                </a:lnTo>
                <a:lnTo>
                  <a:pt x="436" y="162"/>
                </a:lnTo>
                <a:lnTo>
                  <a:pt x="437" y="160"/>
                </a:lnTo>
                <a:lnTo>
                  <a:pt x="436" y="157"/>
                </a:lnTo>
                <a:lnTo>
                  <a:pt x="433" y="152"/>
                </a:lnTo>
                <a:lnTo>
                  <a:pt x="433" y="152"/>
                </a:lnTo>
                <a:lnTo>
                  <a:pt x="431" y="150"/>
                </a:lnTo>
                <a:lnTo>
                  <a:pt x="431" y="148"/>
                </a:lnTo>
                <a:lnTo>
                  <a:pt x="431" y="142"/>
                </a:lnTo>
                <a:lnTo>
                  <a:pt x="431" y="138"/>
                </a:lnTo>
                <a:lnTo>
                  <a:pt x="431" y="135"/>
                </a:lnTo>
                <a:lnTo>
                  <a:pt x="430" y="134"/>
                </a:lnTo>
                <a:lnTo>
                  <a:pt x="430" y="134"/>
                </a:lnTo>
                <a:lnTo>
                  <a:pt x="424" y="130"/>
                </a:lnTo>
                <a:lnTo>
                  <a:pt x="421" y="125"/>
                </a:lnTo>
                <a:lnTo>
                  <a:pt x="421" y="123"/>
                </a:lnTo>
                <a:lnTo>
                  <a:pt x="421" y="121"/>
                </a:lnTo>
                <a:lnTo>
                  <a:pt x="424" y="121"/>
                </a:lnTo>
                <a:lnTo>
                  <a:pt x="424" y="121"/>
                </a:lnTo>
                <a:lnTo>
                  <a:pt x="431" y="118"/>
                </a:lnTo>
                <a:lnTo>
                  <a:pt x="440" y="113"/>
                </a:lnTo>
                <a:lnTo>
                  <a:pt x="447" y="107"/>
                </a:lnTo>
                <a:lnTo>
                  <a:pt x="448" y="105"/>
                </a:lnTo>
                <a:lnTo>
                  <a:pt x="448" y="103"/>
                </a:lnTo>
                <a:lnTo>
                  <a:pt x="448" y="103"/>
                </a:lnTo>
                <a:lnTo>
                  <a:pt x="445" y="101"/>
                </a:lnTo>
                <a:lnTo>
                  <a:pt x="443" y="101"/>
                </a:lnTo>
                <a:lnTo>
                  <a:pt x="431" y="103"/>
                </a:lnTo>
                <a:lnTo>
                  <a:pt x="421" y="107"/>
                </a:lnTo>
                <a:lnTo>
                  <a:pt x="417" y="110"/>
                </a:lnTo>
                <a:lnTo>
                  <a:pt x="416" y="113"/>
                </a:lnTo>
                <a:lnTo>
                  <a:pt x="416" y="113"/>
                </a:lnTo>
                <a:lnTo>
                  <a:pt x="414" y="115"/>
                </a:lnTo>
                <a:lnTo>
                  <a:pt x="411" y="115"/>
                </a:lnTo>
                <a:lnTo>
                  <a:pt x="407" y="115"/>
                </a:lnTo>
                <a:lnTo>
                  <a:pt x="404" y="114"/>
                </a:lnTo>
                <a:lnTo>
                  <a:pt x="400" y="111"/>
                </a:lnTo>
                <a:lnTo>
                  <a:pt x="397" y="107"/>
                </a:lnTo>
                <a:lnTo>
                  <a:pt x="396" y="103"/>
                </a:lnTo>
                <a:lnTo>
                  <a:pt x="396" y="97"/>
                </a:lnTo>
                <a:lnTo>
                  <a:pt x="396" y="97"/>
                </a:lnTo>
                <a:lnTo>
                  <a:pt x="399" y="91"/>
                </a:lnTo>
                <a:lnTo>
                  <a:pt x="403" y="88"/>
                </a:lnTo>
                <a:lnTo>
                  <a:pt x="410" y="86"/>
                </a:lnTo>
                <a:lnTo>
                  <a:pt x="418" y="83"/>
                </a:lnTo>
                <a:lnTo>
                  <a:pt x="427" y="83"/>
                </a:lnTo>
                <a:lnTo>
                  <a:pt x="436" y="83"/>
                </a:lnTo>
                <a:lnTo>
                  <a:pt x="443" y="83"/>
                </a:lnTo>
                <a:lnTo>
                  <a:pt x="448" y="86"/>
                </a:lnTo>
                <a:lnTo>
                  <a:pt x="448" y="86"/>
                </a:lnTo>
                <a:lnTo>
                  <a:pt x="453" y="86"/>
                </a:lnTo>
                <a:lnTo>
                  <a:pt x="457" y="86"/>
                </a:lnTo>
                <a:lnTo>
                  <a:pt x="461" y="84"/>
                </a:lnTo>
                <a:lnTo>
                  <a:pt x="465" y="81"/>
                </a:lnTo>
                <a:lnTo>
                  <a:pt x="472" y="76"/>
                </a:lnTo>
                <a:lnTo>
                  <a:pt x="477" y="68"/>
                </a:lnTo>
                <a:lnTo>
                  <a:pt x="477" y="68"/>
                </a:lnTo>
                <a:lnTo>
                  <a:pt x="477" y="66"/>
                </a:lnTo>
                <a:lnTo>
                  <a:pt x="477" y="66"/>
                </a:lnTo>
                <a:lnTo>
                  <a:pt x="472" y="67"/>
                </a:lnTo>
                <a:lnTo>
                  <a:pt x="460" y="76"/>
                </a:lnTo>
                <a:lnTo>
                  <a:pt x="460" y="76"/>
                </a:lnTo>
                <a:lnTo>
                  <a:pt x="455" y="77"/>
                </a:lnTo>
                <a:lnTo>
                  <a:pt x="451" y="77"/>
                </a:lnTo>
                <a:lnTo>
                  <a:pt x="440" y="76"/>
                </a:lnTo>
                <a:lnTo>
                  <a:pt x="428" y="74"/>
                </a:lnTo>
                <a:lnTo>
                  <a:pt x="420" y="71"/>
                </a:lnTo>
                <a:lnTo>
                  <a:pt x="420" y="71"/>
                </a:lnTo>
                <a:lnTo>
                  <a:pt x="416" y="70"/>
                </a:lnTo>
                <a:lnTo>
                  <a:pt x="413" y="70"/>
                </a:lnTo>
                <a:lnTo>
                  <a:pt x="408" y="73"/>
                </a:lnTo>
                <a:lnTo>
                  <a:pt x="406" y="77"/>
                </a:lnTo>
                <a:lnTo>
                  <a:pt x="403" y="78"/>
                </a:lnTo>
                <a:lnTo>
                  <a:pt x="400" y="78"/>
                </a:lnTo>
                <a:lnTo>
                  <a:pt x="400" y="78"/>
                </a:lnTo>
                <a:lnTo>
                  <a:pt x="397" y="80"/>
                </a:lnTo>
                <a:lnTo>
                  <a:pt x="394" y="83"/>
                </a:lnTo>
                <a:lnTo>
                  <a:pt x="393" y="90"/>
                </a:lnTo>
                <a:lnTo>
                  <a:pt x="390" y="98"/>
                </a:lnTo>
                <a:lnTo>
                  <a:pt x="390" y="101"/>
                </a:lnTo>
                <a:lnTo>
                  <a:pt x="389" y="103"/>
                </a:lnTo>
                <a:lnTo>
                  <a:pt x="389" y="103"/>
                </a:lnTo>
                <a:lnTo>
                  <a:pt x="386" y="107"/>
                </a:lnTo>
                <a:lnTo>
                  <a:pt x="383" y="114"/>
                </a:lnTo>
                <a:lnTo>
                  <a:pt x="380" y="123"/>
                </a:lnTo>
                <a:lnTo>
                  <a:pt x="376" y="134"/>
                </a:lnTo>
                <a:lnTo>
                  <a:pt x="376" y="134"/>
                </a:lnTo>
                <a:lnTo>
                  <a:pt x="373" y="138"/>
                </a:lnTo>
                <a:lnTo>
                  <a:pt x="373" y="141"/>
                </a:lnTo>
                <a:lnTo>
                  <a:pt x="373" y="144"/>
                </a:lnTo>
                <a:lnTo>
                  <a:pt x="374" y="147"/>
                </a:lnTo>
                <a:lnTo>
                  <a:pt x="380" y="148"/>
                </a:lnTo>
                <a:lnTo>
                  <a:pt x="386" y="150"/>
                </a:lnTo>
                <a:lnTo>
                  <a:pt x="386" y="150"/>
                </a:lnTo>
                <a:close/>
                <a:moveTo>
                  <a:pt x="169" y="162"/>
                </a:moveTo>
                <a:lnTo>
                  <a:pt x="169" y="162"/>
                </a:lnTo>
                <a:lnTo>
                  <a:pt x="169" y="157"/>
                </a:lnTo>
                <a:lnTo>
                  <a:pt x="169" y="152"/>
                </a:lnTo>
                <a:lnTo>
                  <a:pt x="171" y="145"/>
                </a:lnTo>
                <a:lnTo>
                  <a:pt x="171" y="145"/>
                </a:lnTo>
                <a:lnTo>
                  <a:pt x="171" y="142"/>
                </a:lnTo>
                <a:lnTo>
                  <a:pt x="172" y="141"/>
                </a:lnTo>
                <a:lnTo>
                  <a:pt x="175" y="141"/>
                </a:lnTo>
                <a:lnTo>
                  <a:pt x="178" y="141"/>
                </a:lnTo>
                <a:lnTo>
                  <a:pt x="178" y="141"/>
                </a:lnTo>
                <a:lnTo>
                  <a:pt x="179" y="141"/>
                </a:lnTo>
                <a:lnTo>
                  <a:pt x="179" y="141"/>
                </a:lnTo>
                <a:lnTo>
                  <a:pt x="181" y="137"/>
                </a:lnTo>
                <a:lnTo>
                  <a:pt x="181" y="134"/>
                </a:lnTo>
                <a:lnTo>
                  <a:pt x="178" y="131"/>
                </a:lnTo>
                <a:lnTo>
                  <a:pt x="178" y="131"/>
                </a:lnTo>
                <a:lnTo>
                  <a:pt x="177" y="130"/>
                </a:lnTo>
                <a:lnTo>
                  <a:pt x="174" y="125"/>
                </a:lnTo>
                <a:lnTo>
                  <a:pt x="169" y="121"/>
                </a:lnTo>
                <a:lnTo>
                  <a:pt x="168" y="120"/>
                </a:lnTo>
                <a:lnTo>
                  <a:pt x="165" y="118"/>
                </a:lnTo>
                <a:lnTo>
                  <a:pt x="165" y="118"/>
                </a:lnTo>
                <a:lnTo>
                  <a:pt x="161" y="120"/>
                </a:lnTo>
                <a:lnTo>
                  <a:pt x="160" y="123"/>
                </a:lnTo>
                <a:lnTo>
                  <a:pt x="161" y="124"/>
                </a:lnTo>
                <a:lnTo>
                  <a:pt x="164" y="125"/>
                </a:lnTo>
                <a:lnTo>
                  <a:pt x="164" y="125"/>
                </a:lnTo>
                <a:lnTo>
                  <a:pt x="167" y="127"/>
                </a:lnTo>
                <a:lnTo>
                  <a:pt x="168" y="128"/>
                </a:lnTo>
                <a:lnTo>
                  <a:pt x="169" y="131"/>
                </a:lnTo>
                <a:lnTo>
                  <a:pt x="169" y="134"/>
                </a:lnTo>
                <a:lnTo>
                  <a:pt x="169" y="134"/>
                </a:lnTo>
                <a:lnTo>
                  <a:pt x="168" y="134"/>
                </a:lnTo>
                <a:lnTo>
                  <a:pt x="167" y="132"/>
                </a:lnTo>
                <a:lnTo>
                  <a:pt x="164" y="131"/>
                </a:lnTo>
                <a:lnTo>
                  <a:pt x="160" y="131"/>
                </a:lnTo>
                <a:lnTo>
                  <a:pt x="160" y="131"/>
                </a:lnTo>
                <a:lnTo>
                  <a:pt x="157" y="130"/>
                </a:lnTo>
                <a:lnTo>
                  <a:pt x="157" y="130"/>
                </a:lnTo>
                <a:lnTo>
                  <a:pt x="155" y="127"/>
                </a:lnTo>
                <a:lnTo>
                  <a:pt x="154" y="124"/>
                </a:lnTo>
                <a:lnTo>
                  <a:pt x="151" y="123"/>
                </a:lnTo>
                <a:lnTo>
                  <a:pt x="150" y="123"/>
                </a:lnTo>
                <a:lnTo>
                  <a:pt x="150" y="123"/>
                </a:lnTo>
                <a:lnTo>
                  <a:pt x="147" y="121"/>
                </a:lnTo>
                <a:lnTo>
                  <a:pt x="145" y="120"/>
                </a:lnTo>
                <a:lnTo>
                  <a:pt x="142" y="114"/>
                </a:lnTo>
                <a:lnTo>
                  <a:pt x="140" y="110"/>
                </a:lnTo>
                <a:lnTo>
                  <a:pt x="138" y="108"/>
                </a:lnTo>
                <a:lnTo>
                  <a:pt x="135" y="108"/>
                </a:lnTo>
                <a:lnTo>
                  <a:pt x="135" y="108"/>
                </a:lnTo>
                <a:lnTo>
                  <a:pt x="131" y="107"/>
                </a:lnTo>
                <a:lnTo>
                  <a:pt x="128" y="104"/>
                </a:lnTo>
                <a:lnTo>
                  <a:pt x="130" y="100"/>
                </a:lnTo>
                <a:lnTo>
                  <a:pt x="132" y="97"/>
                </a:lnTo>
                <a:lnTo>
                  <a:pt x="132" y="97"/>
                </a:lnTo>
                <a:lnTo>
                  <a:pt x="132" y="94"/>
                </a:lnTo>
                <a:lnTo>
                  <a:pt x="132" y="93"/>
                </a:lnTo>
                <a:lnTo>
                  <a:pt x="130" y="90"/>
                </a:lnTo>
                <a:lnTo>
                  <a:pt x="125" y="86"/>
                </a:lnTo>
                <a:lnTo>
                  <a:pt x="124" y="84"/>
                </a:lnTo>
                <a:lnTo>
                  <a:pt x="124" y="81"/>
                </a:lnTo>
                <a:lnTo>
                  <a:pt x="124" y="81"/>
                </a:lnTo>
                <a:lnTo>
                  <a:pt x="124" y="80"/>
                </a:lnTo>
                <a:lnTo>
                  <a:pt x="123" y="78"/>
                </a:lnTo>
                <a:lnTo>
                  <a:pt x="120" y="78"/>
                </a:lnTo>
                <a:lnTo>
                  <a:pt x="117" y="77"/>
                </a:lnTo>
                <a:lnTo>
                  <a:pt x="115" y="76"/>
                </a:lnTo>
                <a:lnTo>
                  <a:pt x="115" y="74"/>
                </a:lnTo>
                <a:lnTo>
                  <a:pt x="115" y="74"/>
                </a:lnTo>
                <a:lnTo>
                  <a:pt x="114" y="73"/>
                </a:lnTo>
                <a:lnTo>
                  <a:pt x="113" y="71"/>
                </a:lnTo>
                <a:lnTo>
                  <a:pt x="110" y="70"/>
                </a:lnTo>
                <a:lnTo>
                  <a:pt x="107" y="67"/>
                </a:lnTo>
                <a:lnTo>
                  <a:pt x="107" y="67"/>
                </a:lnTo>
                <a:lnTo>
                  <a:pt x="104" y="64"/>
                </a:lnTo>
                <a:lnTo>
                  <a:pt x="103" y="64"/>
                </a:lnTo>
                <a:lnTo>
                  <a:pt x="100" y="63"/>
                </a:lnTo>
                <a:lnTo>
                  <a:pt x="97" y="61"/>
                </a:lnTo>
                <a:lnTo>
                  <a:pt x="97" y="61"/>
                </a:lnTo>
                <a:lnTo>
                  <a:pt x="94" y="59"/>
                </a:lnTo>
                <a:lnTo>
                  <a:pt x="91" y="57"/>
                </a:lnTo>
                <a:lnTo>
                  <a:pt x="87" y="56"/>
                </a:lnTo>
                <a:lnTo>
                  <a:pt x="86" y="57"/>
                </a:lnTo>
                <a:lnTo>
                  <a:pt x="86" y="57"/>
                </a:lnTo>
                <a:lnTo>
                  <a:pt x="81" y="56"/>
                </a:lnTo>
                <a:lnTo>
                  <a:pt x="78" y="53"/>
                </a:lnTo>
                <a:lnTo>
                  <a:pt x="74" y="49"/>
                </a:lnTo>
                <a:lnTo>
                  <a:pt x="71" y="43"/>
                </a:lnTo>
                <a:lnTo>
                  <a:pt x="71" y="43"/>
                </a:lnTo>
                <a:lnTo>
                  <a:pt x="70" y="40"/>
                </a:lnTo>
                <a:lnTo>
                  <a:pt x="66" y="37"/>
                </a:lnTo>
                <a:lnTo>
                  <a:pt x="57" y="31"/>
                </a:lnTo>
                <a:lnTo>
                  <a:pt x="49" y="24"/>
                </a:lnTo>
                <a:lnTo>
                  <a:pt x="46" y="22"/>
                </a:lnTo>
                <a:lnTo>
                  <a:pt x="44" y="19"/>
                </a:lnTo>
                <a:lnTo>
                  <a:pt x="44" y="19"/>
                </a:lnTo>
                <a:lnTo>
                  <a:pt x="41" y="13"/>
                </a:lnTo>
                <a:lnTo>
                  <a:pt x="36" y="10"/>
                </a:lnTo>
                <a:lnTo>
                  <a:pt x="30" y="9"/>
                </a:lnTo>
                <a:lnTo>
                  <a:pt x="22" y="7"/>
                </a:lnTo>
                <a:lnTo>
                  <a:pt x="22" y="7"/>
                </a:lnTo>
                <a:lnTo>
                  <a:pt x="16" y="7"/>
                </a:lnTo>
                <a:lnTo>
                  <a:pt x="13" y="6"/>
                </a:lnTo>
                <a:lnTo>
                  <a:pt x="7" y="3"/>
                </a:lnTo>
                <a:lnTo>
                  <a:pt x="3" y="0"/>
                </a:lnTo>
                <a:lnTo>
                  <a:pt x="2" y="0"/>
                </a:lnTo>
                <a:lnTo>
                  <a:pt x="0" y="2"/>
                </a:lnTo>
                <a:lnTo>
                  <a:pt x="0" y="2"/>
                </a:lnTo>
                <a:lnTo>
                  <a:pt x="0" y="4"/>
                </a:lnTo>
                <a:lnTo>
                  <a:pt x="0" y="9"/>
                </a:lnTo>
                <a:lnTo>
                  <a:pt x="6" y="19"/>
                </a:lnTo>
                <a:lnTo>
                  <a:pt x="14" y="27"/>
                </a:lnTo>
                <a:lnTo>
                  <a:pt x="22" y="33"/>
                </a:lnTo>
                <a:lnTo>
                  <a:pt x="22" y="33"/>
                </a:lnTo>
                <a:lnTo>
                  <a:pt x="24" y="34"/>
                </a:lnTo>
                <a:lnTo>
                  <a:pt x="27" y="37"/>
                </a:lnTo>
                <a:lnTo>
                  <a:pt x="31" y="46"/>
                </a:lnTo>
                <a:lnTo>
                  <a:pt x="37" y="51"/>
                </a:lnTo>
                <a:lnTo>
                  <a:pt x="40" y="54"/>
                </a:lnTo>
                <a:lnTo>
                  <a:pt x="44" y="56"/>
                </a:lnTo>
                <a:lnTo>
                  <a:pt x="44" y="56"/>
                </a:lnTo>
                <a:lnTo>
                  <a:pt x="47" y="57"/>
                </a:lnTo>
                <a:lnTo>
                  <a:pt x="50" y="60"/>
                </a:lnTo>
                <a:lnTo>
                  <a:pt x="53" y="71"/>
                </a:lnTo>
                <a:lnTo>
                  <a:pt x="57" y="81"/>
                </a:lnTo>
                <a:lnTo>
                  <a:pt x="59" y="86"/>
                </a:lnTo>
                <a:lnTo>
                  <a:pt x="61" y="87"/>
                </a:lnTo>
                <a:lnTo>
                  <a:pt x="61" y="87"/>
                </a:lnTo>
                <a:lnTo>
                  <a:pt x="64" y="88"/>
                </a:lnTo>
                <a:lnTo>
                  <a:pt x="67" y="93"/>
                </a:lnTo>
                <a:lnTo>
                  <a:pt x="76" y="101"/>
                </a:lnTo>
                <a:lnTo>
                  <a:pt x="81" y="114"/>
                </a:lnTo>
                <a:lnTo>
                  <a:pt x="86" y="124"/>
                </a:lnTo>
                <a:lnTo>
                  <a:pt x="86" y="124"/>
                </a:lnTo>
                <a:lnTo>
                  <a:pt x="87" y="128"/>
                </a:lnTo>
                <a:lnTo>
                  <a:pt x="90" y="132"/>
                </a:lnTo>
                <a:lnTo>
                  <a:pt x="97" y="140"/>
                </a:lnTo>
                <a:lnTo>
                  <a:pt x="104" y="145"/>
                </a:lnTo>
                <a:lnTo>
                  <a:pt x="110" y="152"/>
                </a:lnTo>
                <a:lnTo>
                  <a:pt x="110" y="152"/>
                </a:lnTo>
                <a:lnTo>
                  <a:pt x="115" y="160"/>
                </a:lnTo>
                <a:lnTo>
                  <a:pt x="124" y="167"/>
                </a:lnTo>
                <a:lnTo>
                  <a:pt x="132" y="172"/>
                </a:lnTo>
                <a:lnTo>
                  <a:pt x="138" y="177"/>
                </a:lnTo>
                <a:lnTo>
                  <a:pt x="138" y="177"/>
                </a:lnTo>
                <a:lnTo>
                  <a:pt x="142" y="184"/>
                </a:lnTo>
                <a:lnTo>
                  <a:pt x="144" y="187"/>
                </a:lnTo>
                <a:lnTo>
                  <a:pt x="145" y="187"/>
                </a:lnTo>
                <a:lnTo>
                  <a:pt x="147" y="185"/>
                </a:lnTo>
                <a:lnTo>
                  <a:pt x="147" y="185"/>
                </a:lnTo>
                <a:lnTo>
                  <a:pt x="147" y="184"/>
                </a:lnTo>
                <a:lnTo>
                  <a:pt x="150" y="184"/>
                </a:lnTo>
                <a:lnTo>
                  <a:pt x="154" y="184"/>
                </a:lnTo>
                <a:lnTo>
                  <a:pt x="164" y="185"/>
                </a:lnTo>
                <a:lnTo>
                  <a:pt x="164" y="185"/>
                </a:lnTo>
                <a:lnTo>
                  <a:pt x="165" y="185"/>
                </a:lnTo>
                <a:lnTo>
                  <a:pt x="167" y="182"/>
                </a:lnTo>
                <a:lnTo>
                  <a:pt x="168" y="177"/>
                </a:lnTo>
                <a:lnTo>
                  <a:pt x="168" y="168"/>
                </a:lnTo>
                <a:lnTo>
                  <a:pt x="169" y="162"/>
                </a:lnTo>
                <a:lnTo>
                  <a:pt x="169" y="162"/>
                </a:lnTo>
                <a:close/>
                <a:moveTo>
                  <a:pt x="531" y="86"/>
                </a:moveTo>
                <a:lnTo>
                  <a:pt x="531" y="86"/>
                </a:lnTo>
                <a:lnTo>
                  <a:pt x="537" y="86"/>
                </a:lnTo>
                <a:lnTo>
                  <a:pt x="538" y="84"/>
                </a:lnTo>
                <a:lnTo>
                  <a:pt x="538" y="83"/>
                </a:lnTo>
                <a:lnTo>
                  <a:pt x="537" y="74"/>
                </a:lnTo>
                <a:lnTo>
                  <a:pt x="537" y="74"/>
                </a:lnTo>
                <a:lnTo>
                  <a:pt x="537" y="73"/>
                </a:lnTo>
                <a:lnTo>
                  <a:pt x="535" y="71"/>
                </a:lnTo>
                <a:lnTo>
                  <a:pt x="532" y="71"/>
                </a:lnTo>
                <a:lnTo>
                  <a:pt x="529" y="71"/>
                </a:lnTo>
                <a:lnTo>
                  <a:pt x="528" y="71"/>
                </a:lnTo>
                <a:lnTo>
                  <a:pt x="528" y="70"/>
                </a:lnTo>
                <a:lnTo>
                  <a:pt x="528" y="70"/>
                </a:lnTo>
                <a:lnTo>
                  <a:pt x="527" y="66"/>
                </a:lnTo>
                <a:lnTo>
                  <a:pt x="525" y="61"/>
                </a:lnTo>
                <a:lnTo>
                  <a:pt x="524" y="60"/>
                </a:lnTo>
                <a:lnTo>
                  <a:pt x="521" y="60"/>
                </a:lnTo>
                <a:lnTo>
                  <a:pt x="519" y="61"/>
                </a:lnTo>
                <a:lnTo>
                  <a:pt x="517" y="64"/>
                </a:lnTo>
                <a:lnTo>
                  <a:pt x="517" y="64"/>
                </a:lnTo>
                <a:lnTo>
                  <a:pt x="514" y="68"/>
                </a:lnTo>
                <a:lnTo>
                  <a:pt x="514" y="74"/>
                </a:lnTo>
                <a:lnTo>
                  <a:pt x="514" y="80"/>
                </a:lnTo>
                <a:lnTo>
                  <a:pt x="515" y="86"/>
                </a:lnTo>
                <a:lnTo>
                  <a:pt x="519" y="96"/>
                </a:lnTo>
                <a:lnTo>
                  <a:pt x="522" y="98"/>
                </a:lnTo>
                <a:lnTo>
                  <a:pt x="525" y="98"/>
                </a:lnTo>
                <a:lnTo>
                  <a:pt x="525" y="98"/>
                </a:lnTo>
                <a:lnTo>
                  <a:pt x="527" y="98"/>
                </a:lnTo>
                <a:lnTo>
                  <a:pt x="527" y="96"/>
                </a:lnTo>
                <a:lnTo>
                  <a:pt x="527" y="91"/>
                </a:lnTo>
                <a:lnTo>
                  <a:pt x="527" y="87"/>
                </a:lnTo>
                <a:lnTo>
                  <a:pt x="528" y="86"/>
                </a:lnTo>
                <a:lnTo>
                  <a:pt x="531" y="86"/>
                </a:lnTo>
                <a:lnTo>
                  <a:pt x="531" y="86"/>
                </a:lnTo>
                <a:close/>
                <a:moveTo>
                  <a:pt x="492" y="145"/>
                </a:moveTo>
                <a:lnTo>
                  <a:pt x="492" y="145"/>
                </a:lnTo>
                <a:lnTo>
                  <a:pt x="494" y="148"/>
                </a:lnTo>
                <a:lnTo>
                  <a:pt x="495" y="150"/>
                </a:lnTo>
                <a:lnTo>
                  <a:pt x="501" y="152"/>
                </a:lnTo>
                <a:lnTo>
                  <a:pt x="507" y="154"/>
                </a:lnTo>
                <a:lnTo>
                  <a:pt x="509" y="152"/>
                </a:lnTo>
                <a:lnTo>
                  <a:pt x="512" y="151"/>
                </a:lnTo>
                <a:lnTo>
                  <a:pt x="512" y="151"/>
                </a:lnTo>
                <a:lnTo>
                  <a:pt x="512" y="148"/>
                </a:lnTo>
                <a:lnTo>
                  <a:pt x="509" y="145"/>
                </a:lnTo>
                <a:lnTo>
                  <a:pt x="502" y="142"/>
                </a:lnTo>
                <a:lnTo>
                  <a:pt x="498" y="141"/>
                </a:lnTo>
                <a:lnTo>
                  <a:pt x="495" y="141"/>
                </a:lnTo>
                <a:lnTo>
                  <a:pt x="492" y="142"/>
                </a:lnTo>
                <a:lnTo>
                  <a:pt x="492" y="145"/>
                </a:lnTo>
                <a:lnTo>
                  <a:pt x="492" y="145"/>
                </a:lnTo>
                <a:close/>
                <a:moveTo>
                  <a:pt x="455" y="225"/>
                </a:moveTo>
                <a:lnTo>
                  <a:pt x="455" y="225"/>
                </a:lnTo>
                <a:lnTo>
                  <a:pt x="450" y="225"/>
                </a:lnTo>
                <a:lnTo>
                  <a:pt x="445" y="225"/>
                </a:lnTo>
                <a:lnTo>
                  <a:pt x="438" y="228"/>
                </a:lnTo>
                <a:lnTo>
                  <a:pt x="430" y="229"/>
                </a:lnTo>
                <a:lnTo>
                  <a:pt x="426" y="229"/>
                </a:lnTo>
                <a:lnTo>
                  <a:pt x="421" y="228"/>
                </a:lnTo>
                <a:lnTo>
                  <a:pt x="421" y="228"/>
                </a:lnTo>
                <a:lnTo>
                  <a:pt x="416" y="226"/>
                </a:lnTo>
                <a:lnTo>
                  <a:pt x="410" y="226"/>
                </a:lnTo>
                <a:lnTo>
                  <a:pt x="400" y="226"/>
                </a:lnTo>
                <a:lnTo>
                  <a:pt x="393" y="229"/>
                </a:lnTo>
                <a:lnTo>
                  <a:pt x="391" y="231"/>
                </a:lnTo>
                <a:lnTo>
                  <a:pt x="391" y="232"/>
                </a:lnTo>
                <a:lnTo>
                  <a:pt x="391" y="232"/>
                </a:lnTo>
                <a:lnTo>
                  <a:pt x="394" y="235"/>
                </a:lnTo>
                <a:lnTo>
                  <a:pt x="400" y="236"/>
                </a:lnTo>
                <a:lnTo>
                  <a:pt x="417" y="238"/>
                </a:lnTo>
                <a:lnTo>
                  <a:pt x="417" y="238"/>
                </a:lnTo>
                <a:lnTo>
                  <a:pt x="426" y="236"/>
                </a:lnTo>
                <a:lnTo>
                  <a:pt x="434" y="233"/>
                </a:lnTo>
                <a:lnTo>
                  <a:pt x="443" y="232"/>
                </a:lnTo>
                <a:lnTo>
                  <a:pt x="450" y="231"/>
                </a:lnTo>
                <a:lnTo>
                  <a:pt x="450" y="231"/>
                </a:lnTo>
                <a:lnTo>
                  <a:pt x="460" y="228"/>
                </a:lnTo>
                <a:lnTo>
                  <a:pt x="461" y="228"/>
                </a:lnTo>
                <a:lnTo>
                  <a:pt x="461" y="226"/>
                </a:lnTo>
                <a:lnTo>
                  <a:pt x="455" y="225"/>
                </a:lnTo>
                <a:lnTo>
                  <a:pt x="455" y="225"/>
                </a:lnTo>
                <a:close/>
                <a:moveTo>
                  <a:pt x="556" y="138"/>
                </a:moveTo>
                <a:lnTo>
                  <a:pt x="556" y="138"/>
                </a:lnTo>
                <a:lnTo>
                  <a:pt x="546" y="137"/>
                </a:lnTo>
                <a:lnTo>
                  <a:pt x="535" y="138"/>
                </a:lnTo>
                <a:lnTo>
                  <a:pt x="527" y="140"/>
                </a:lnTo>
                <a:lnTo>
                  <a:pt x="525" y="142"/>
                </a:lnTo>
                <a:lnTo>
                  <a:pt x="525" y="144"/>
                </a:lnTo>
                <a:lnTo>
                  <a:pt x="525" y="144"/>
                </a:lnTo>
                <a:lnTo>
                  <a:pt x="527" y="145"/>
                </a:lnTo>
                <a:lnTo>
                  <a:pt x="528" y="147"/>
                </a:lnTo>
                <a:lnTo>
                  <a:pt x="532" y="148"/>
                </a:lnTo>
                <a:lnTo>
                  <a:pt x="546" y="148"/>
                </a:lnTo>
                <a:lnTo>
                  <a:pt x="546" y="148"/>
                </a:lnTo>
                <a:lnTo>
                  <a:pt x="554" y="148"/>
                </a:lnTo>
                <a:lnTo>
                  <a:pt x="559" y="151"/>
                </a:lnTo>
                <a:lnTo>
                  <a:pt x="564" y="154"/>
                </a:lnTo>
                <a:lnTo>
                  <a:pt x="568" y="155"/>
                </a:lnTo>
                <a:lnTo>
                  <a:pt x="568" y="155"/>
                </a:lnTo>
                <a:lnTo>
                  <a:pt x="569" y="154"/>
                </a:lnTo>
                <a:lnTo>
                  <a:pt x="569" y="152"/>
                </a:lnTo>
                <a:lnTo>
                  <a:pt x="568" y="148"/>
                </a:lnTo>
                <a:lnTo>
                  <a:pt x="564" y="142"/>
                </a:lnTo>
                <a:lnTo>
                  <a:pt x="561" y="141"/>
                </a:lnTo>
                <a:lnTo>
                  <a:pt x="556" y="138"/>
                </a:lnTo>
                <a:lnTo>
                  <a:pt x="556" y="138"/>
                </a:lnTo>
                <a:close/>
                <a:moveTo>
                  <a:pt x="306" y="221"/>
                </a:moveTo>
                <a:lnTo>
                  <a:pt x="306" y="221"/>
                </a:lnTo>
                <a:lnTo>
                  <a:pt x="306" y="218"/>
                </a:lnTo>
                <a:lnTo>
                  <a:pt x="303" y="218"/>
                </a:lnTo>
                <a:lnTo>
                  <a:pt x="296" y="218"/>
                </a:lnTo>
                <a:lnTo>
                  <a:pt x="286" y="218"/>
                </a:lnTo>
                <a:lnTo>
                  <a:pt x="279" y="216"/>
                </a:lnTo>
                <a:lnTo>
                  <a:pt x="279" y="216"/>
                </a:lnTo>
                <a:lnTo>
                  <a:pt x="276" y="215"/>
                </a:lnTo>
                <a:lnTo>
                  <a:pt x="276" y="214"/>
                </a:lnTo>
                <a:lnTo>
                  <a:pt x="280" y="211"/>
                </a:lnTo>
                <a:lnTo>
                  <a:pt x="288" y="208"/>
                </a:lnTo>
                <a:lnTo>
                  <a:pt x="295" y="205"/>
                </a:lnTo>
                <a:lnTo>
                  <a:pt x="295" y="205"/>
                </a:lnTo>
                <a:lnTo>
                  <a:pt x="296" y="204"/>
                </a:lnTo>
                <a:lnTo>
                  <a:pt x="296" y="202"/>
                </a:lnTo>
                <a:lnTo>
                  <a:pt x="293" y="201"/>
                </a:lnTo>
                <a:lnTo>
                  <a:pt x="286" y="202"/>
                </a:lnTo>
                <a:lnTo>
                  <a:pt x="276" y="205"/>
                </a:lnTo>
                <a:lnTo>
                  <a:pt x="276" y="205"/>
                </a:lnTo>
                <a:lnTo>
                  <a:pt x="269" y="205"/>
                </a:lnTo>
                <a:lnTo>
                  <a:pt x="263" y="205"/>
                </a:lnTo>
                <a:lnTo>
                  <a:pt x="253" y="202"/>
                </a:lnTo>
                <a:lnTo>
                  <a:pt x="245" y="199"/>
                </a:lnTo>
                <a:lnTo>
                  <a:pt x="243" y="199"/>
                </a:lnTo>
                <a:lnTo>
                  <a:pt x="242" y="201"/>
                </a:lnTo>
                <a:lnTo>
                  <a:pt x="242" y="201"/>
                </a:lnTo>
                <a:lnTo>
                  <a:pt x="241" y="202"/>
                </a:lnTo>
                <a:lnTo>
                  <a:pt x="238" y="204"/>
                </a:lnTo>
                <a:lnTo>
                  <a:pt x="228" y="201"/>
                </a:lnTo>
                <a:lnTo>
                  <a:pt x="216" y="197"/>
                </a:lnTo>
                <a:lnTo>
                  <a:pt x="208" y="194"/>
                </a:lnTo>
                <a:lnTo>
                  <a:pt x="208" y="194"/>
                </a:lnTo>
                <a:lnTo>
                  <a:pt x="201" y="189"/>
                </a:lnTo>
                <a:lnTo>
                  <a:pt x="189" y="187"/>
                </a:lnTo>
                <a:lnTo>
                  <a:pt x="184" y="187"/>
                </a:lnTo>
                <a:lnTo>
                  <a:pt x="178" y="187"/>
                </a:lnTo>
                <a:lnTo>
                  <a:pt x="174" y="188"/>
                </a:lnTo>
                <a:lnTo>
                  <a:pt x="171" y="191"/>
                </a:lnTo>
                <a:lnTo>
                  <a:pt x="171" y="191"/>
                </a:lnTo>
                <a:lnTo>
                  <a:pt x="167" y="195"/>
                </a:lnTo>
                <a:lnTo>
                  <a:pt x="164" y="197"/>
                </a:lnTo>
                <a:lnTo>
                  <a:pt x="162" y="197"/>
                </a:lnTo>
                <a:lnTo>
                  <a:pt x="164" y="201"/>
                </a:lnTo>
                <a:lnTo>
                  <a:pt x="164" y="201"/>
                </a:lnTo>
                <a:lnTo>
                  <a:pt x="165" y="204"/>
                </a:lnTo>
                <a:lnTo>
                  <a:pt x="168" y="204"/>
                </a:lnTo>
                <a:lnTo>
                  <a:pt x="175" y="204"/>
                </a:lnTo>
                <a:lnTo>
                  <a:pt x="175" y="204"/>
                </a:lnTo>
                <a:lnTo>
                  <a:pt x="177" y="204"/>
                </a:lnTo>
                <a:lnTo>
                  <a:pt x="178" y="208"/>
                </a:lnTo>
                <a:lnTo>
                  <a:pt x="181" y="211"/>
                </a:lnTo>
                <a:lnTo>
                  <a:pt x="184" y="212"/>
                </a:lnTo>
                <a:lnTo>
                  <a:pt x="184" y="212"/>
                </a:lnTo>
                <a:lnTo>
                  <a:pt x="199" y="215"/>
                </a:lnTo>
                <a:lnTo>
                  <a:pt x="208" y="216"/>
                </a:lnTo>
                <a:lnTo>
                  <a:pt x="211" y="215"/>
                </a:lnTo>
                <a:lnTo>
                  <a:pt x="212" y="215"/>
                </a:lnTo>
                <a:lnTo>
                  <a:pt x="212" y="215"/>
                </a:lnTo>
                <a:lnTo>
                  <a:pt x="214" y="214"/>
                </a:lnTo>
                <a:lnTo>
                  <a:pt x="216" y="212"/>
                </a:lnTo>
                <a:lnTo>
                  <a:pt x="225" y="214"/>
                </a:lnTo>
                <a:lnTo>
                  <a:pt x="234" y="216"/>
                </a:lnTo>
                <a:lnTo>
                  <a:pt x="242" y="222"/>
                </a:lnTo>
                <a:lnTo>
                  <a:pt x="242" y="222"/>
                </a:lnTo>
                <a:lnTo>
                  <a:pt x="246" y="225"/>
                </a:lnTo>
                <a:lnTo>
                  <a:pt x="252" y="226"/>
                </a:lnTo>
                <a:lnTo>
                  <a:pt x="262" y="229"/>
                </a:lnTo>
                <a:lnTo>
                  <a:pt x="273" y="229"/>
                </a:lnTo>
                <a:lnTo>
                  <a:pt x="282" y="229"/>
                </a:lnTo>
                <a:lnTo>
                  <a:pt x="282" y="229"/>
                </a:lnTo>
                <a:lnTo>
                  <a:pt x="289" y="229"/>
                </a:lnTo>
                <a:lnTo>
                  <a:pt x="295" y="231"/>
                </a:lnTo>
                <a:lnTo>
                  <a:pt x="300" y="231"/>
                </a:lnTo>
                <a:lnTo>
                  <a:pt x="302" y="231"/>
                </a:lnTo>
                <a:lnTo>
                  <a:pt x="303" y="229"/>
                </a:lnTo>
                <a:lnTo>
                  <a:pt x="303" y="229"/>
                </a:lnTo>
                <a:lnTo>
                  <a:pt x="305" y="229"/>
                </a:lnTo>
                <a:lnTo>
                  <a:pt x="306" y="229"/>
                </a:lnTo>
                <a:lnTo>
                  <a:pt x="310" y="231"/>
                </a:lnTo>
                <a:lnTo>
                  <a:pt x="316" y="232"/>
                </a:lnTo>
                <a:lnTo>
                  <a:pt x="319" y="232"/>
                </a:lnTo>
                <a:lnTo>
                  <a:pt x="323" y="231"/>
                </a:lnTo>
                <a:lnTo>
                  <a:pt x="323" y="231"/>
                </a:lnTo>
                <a:lnTo>
                  <a:pt x="325" y="228"/>
                </a:lnTo>
                <a:lnTo>
                  <a:pt x="325" y="226"/>
                </a:lnTo>
                <a:lnTo>
                  <a:pt x="317" y="225"/>
                </a:lnTo>
                <a:lnTo>
                  <a:pt x="310" y="224"/>
                </a:lnTo>
                <a:lnTo>
                  <a:pt x="307" y="222"/>
                </a:lnTo>
                <a:lnTo>
                  <a:pt x="306" y="221"/>
                </a:lnTo>
                <a:lnTo>
                  <a:pt x="306" y="221"/>
                </a:lnTo>
                <a:close/>
                <a:moveTo>
                  <a:pt x="680" y="117"/>
                </a:moveTo>
                <a:lnTo>
                  <a:pt x="680" y="117"/>
                </a:lnTo>
                <a:lnTo>
                  <a:pt x="677" y="117"/>
                </a:lnTo>
                <a:lnTo>
                  <a:pt x="674" y="118"/>
                </a:lnTo>
                <a:lnTo>
                  <a:pt x="672" y="124"/>
                </a:lnTo>
                <a:lnTo>
                  <a:pt x="669" y="128"/>
                </a:lnTo>
                <a:lnTo>
                  <a:pt x="667" y="130"/>
                </a:lnTo>
                <a:lnTo>
                  <a:pt x="666" y="130"/>
                </a:lnTo>
                <a:lnTo>
                  <a:pt x="666" y="130"/>
                </a:lnTo>
                <a:lnTo>
                  <a:pt x="663" y="130"/>
                </a:lnTo>
                <a:lnTo>
                  <a:pt x="660" y="131"/>
                </a:lnTo>
                <a:lnTo>
                  <a:pt x="655" y="137"/>
                </a:lnTo>
                <a:lnTo>
                  <a:pt x="647" y="142"/>
                </a:lnTo>
                <a:lnTo>
                  <a:pt x="639" y="147"/>
                </a:lnTo>
                <a:lnTo>
                  <a:pt x="639" y="147"/>
                </a:lnTo>
                <a:lnTo>
                  <a:pt x="638" y="147"/>
                </a:lnTo>
                <a:lnTo>
                  <a:pt x="636" y="145"/>
                </a:lnTo>
                <a:lnTo>
                  <a:pt x="632" y="142"/>
                </a:lnTo>
                <a:lnTo>
                  <a:pt x="630" y="137"/>
                </a:lnTo>
                <a:lnTo>
                  <a:pt x="629" y="130"/>
                </a:lnTo>
                <a:lnTo>
                  <a:pt x="625" y="115"/>
                </a:lnTo>
                <a:lnTo>
                  <a:pt x="623" y="110"/>
                </a:lnTo>
                <a:lnTo>
                  <a:pt x="622" y="107"/>
                </a:lnTo>
                <a:lnTo>
                  <a:pt x="622" y="107"/>
                </a:lnTo>
                <a:lnTo>
                  <a:pt x="619" y="104"/>
                </a:lnTo>
                <a:lnTo>
                  <a:pt x="615" y="101"/>
                </a:lnTo>
                <a:lnTo>
                  <a:pt x="603" y="98"/>
                </a:lnTo>
                <a:lnTo>
                  <a:pt x="598" y="97"/>
                </a:lnTo>
                <a:lnTo>
                  <a:pt x="592" y="98"/>
                </a:lnTo>
                <a:lnTo>
                  <a:pt x="588" y="100"/>
                </a:lnTo>
                <a:lnTo>
                  <a:pt x="586" y="101"/>
                </a:lnTo>
                <a:lnTo>
                  <a:pt x="586" y="101"/>
                </a:lnTo>
                <a:lnTo>
                  <a:pt x="585" y="104"/>
                </a:lnTo>
                <a:lnTo>
                  <a:pt x="582" y="105"/>
                </a:lnTo>
                <a:lnTo>
                  <a:pt x="578" y="107"/>
                </a:lnTo>
                <a:lnTo>
                  <a:pt x="573" y="108"/>
                </a:lnTo>
                <a:lnTo>
                  <a:pt x="572" y="110"/>
                </a:lnTo>
                <a:lnTo>
                  <a:pt x="572" y="113"/>
                </a:lnTo>
                <a:lnTo>
                  <a:pt x="572" y="113"/>
                </a:lnTo>
                <a:lnTo>
                  <a:pt x="572" y="115"/>
                </a:lnTo>
                <a:lnTo>
                  <a:pt x="573" y="117"/>
                </a:lnTo>
                <a:lnTo>
                  <a:pt x="581" y="117"/>
                </a:lnTo>
                <a:lnTo>
                  <a:pt x="581" y="117"/>
                </a:lnTo>
                <a:lnTo>
                  <a:pt x="583" y="117"/>
                </a:lnTo>
                <a:lnTo>
                  <a:pt x="586" y="120"/>
                </a:lnTo>
                <a:lnTo>
                  <a:pt x="589" y="127"/>
                </a:lnTo>
                <a:lnTo>
                  <a:pt x="589" y="127"/>
                </a:lnTo>
                <a:lnTo>
                  <a:pt x="591" y="130"/>
                </a:lnTo>
                <a:lnTo>
                  <a:pt x="593" y="130"/>
                </a:lnTo>
                <a:lnTo>
                  <a:pt x="601" y="131"/>
                </a:lnTo>
                <a:lnTo>
                  <a:pt x="615" y="128"/>
                </a:lnTo>
                <a:lnTo>
                  <a:pt x="615" y="128"/>
                </a:lnTo>
                <a:lnTo>
                  <a:pt x="619" y="130"/>
                </a:lnTo>
                <a:lnTo>
                  <a:pt x="619" y="132"/>
                </a:lnTo>
                <a:lnTo>
                  <a:pt x="618" y="134"/>
                </a:lnTo>
                <a:lnTo>
                  <a:pt x="613" y="134"/>
                </a:lnTo>
                <a:lnTo>
                  <a:pt x="613" y="134"/>
                </a:lnTo>
                <a:lnTo>
                  <a:pt x="609" y="132"/>
                </a:lnTo>
                <a:lnTo>
                  <a:pt x="606" y="134"/>
                </a:lnTo>
                <a:lnTo>
                  <a:pt x="603" y="135"/>
                </a:lnTo>
                <a:lnTo>
                  <a:pt x="601" y="135"/>
                </a:lnTo>
                <a:lnTo>
                  <a:pt x="601" y="135"/>
                </a:lnTo>
                <a:lnTo>
                  <a:pt x="592" y="135"/>
                </a:lnTo>
                <a:lnTo>
                  <a:pt x="589" y="137"/>
                </a:lnTo>
                <a:lnTo>
                  <a:pt x="591" y="138"/>
                </a:lnTo>
                <a:lnTo>
                  <a:pt x="591" y="138"/>
                </a:lnTo>
                <a:lnTo>
                  <a:pt x="596" y="144"/>
                </a:lnTo>
                <a:lnTo>
                  <a:pt x="599" y="147"/>
                </a:lnTo>
                <a:lnTo>
                  <a:pt x="601" y="152"/>
                </a:lnTo>
                <a:lnTo>
                  <a:pt x="601" y="152"/>
                </a:lnTo>
                <a:lnTo>
                  <a:pt x="601" y="155"/>
                </a:lnTo>
                <a:lnTo>
                  <a:pt x="602" y="157"/>
                </a:lnTo>
                <a:lnTo>
                  <a:pt x="606" y="158"/>
                </a:lnTo>
                <a:lnTo>
                  <a:pt x="609" y="155"/>
                </a:lnTo>
                <a:lnTo>
                  <a:pt x="610" y="154"/>
                </a:lnTo>
                <a:lnTo>
                  <a:pt x="612" y="152"/>
                </a:lnTo>
                <a:lnTo>
                  <a:pt x="612" y="152"/>
                </a:lnTo>
                <a:lnTo>
                  <a:pt x="612" y="151"/>
                </a:lnTo>
                <a:lnTo>
                  <a:pt x="612" y="150"/>
                </a:lnTo>
                <a:lnTo>
                  <a:pt x="615" y="151"/>
                </a:lnTo>
                <a:lnTo>
                  <a:pt x="620" y="154"/>
                </a:lnTo>
                <a:lnTo>
                  <a:pt x="628" y="157"/>
                </a:lnTo>
                <a:lnTo>
                  <a:pt x="628" y="157"/>
                </a:lnTo>
                <a:lnTo>
                  <a:pt x="633" y="160"/>
                </a:lnTo>
                <a:lnTo>
                  <a:pt x="635" y="162"/>
                </a:lnTo>
                <a:lnTo>
                  <a:pt x="636" y="164"/>
                </a:lnTo>
                <a:lnTo>
                  <a:pt x="642" y="165"/>
                </a:lnTo>
                <a:lnTo>
                  <a:pt x="642" y="165"/>
                </a:lnTo>
                <a:lnTo>
                  <a:pt x="652" y="167"/>
                </a:lnTo>
                <a:lnTo>
                  <a:pt x="665" y="169"/>
                </a:lnTo>
                <a:lnTo>
                  <a:pt x="677" y="175"/>
                </a:lnTo>
                <a:lnTo>
                  <a:pt x="687" y="181"/>
                </a:lnTo>
                <a:lnTo>
                  <a:pt x="687" y="181"/>
                </a:lnTo>
                <a:lnTo>
                  <a:pt x="692" y="185"/>
                </a:lnTo>
                <a:lnTo>
                  <a:pt x="693" y="189"/>
                </a:lnTo>
                <a:lnTo>
                  <a:pt x="693" y="194"/>
                </a:lnTo>
                <a:lnTo>
                  <a:pt x="696" y="199"/>
                </a:lnTo>
                <a:lnTo>
                  <a:pt x="696" y="199"/>
                </a:lnTo>
                <a:lnTo>
                  <a:pt x="700" y="204"/>
                </a:lnTo>
                <a:lnTo>
                  <a:pt x="702" y="208"/>
                </a:lnTo>
                <a:lnTo>
                  <a:pt x="702" y="211"/>
                </a:lnTo>
                <a:lnTo>
                  <a:pt x="700" y="212"/>
                </a:lnTo>
                <a:lnTo>
                  <a:pt x="699" y="212"/>
                </a:lnTo>
                <a:lnTo>
                  <a:pt x="696" y="214"/>
                </a:lnTo>
                <a:lnTo>
                  <a:pt x="696" y="214"/>
                </a:lnTo>
                <a:lnTo>
                  <a:pt x="689" y="215"/>
                </a:lnTo>
                <a:lnTo>
                  <a:pt x="684" y="218"/>
                </a:lnTo>
                <a:lnTo>
                  <a:pt x="680" y="222"/>
                </a:lnTo>
                <a:lnTo>
                  <a:pt x="680" y="224"/>
                </a:lnTo>
                <a:lnTo>
                  <a:pt x="680" y="226"/>
                </a:lnTo>
                <a:lnTo>
                  <a:pt x="680" y="226"/>
                </a:lnTo>
                <a:lnTo>
                  <a:pt x="683" y="226"/>
                </a:lnTo>
                <a:lnTo>
                  <a:pt x="686" y="228"/>
                </a:lnTo>
                <a:lnTo>
                  <a:pt x="697" y="226"/>
                </a:lnTo>
                <a:lnTo>
                  <a:pt x="717" y="224"/>
                </a:lnTo>
                <a:lnTo>
                  <a:pt x="717" y="224"/>
                </a:lnTo>
                <a:lnTo>
                  <a:pt x="721" y="225"/>
                </a:lnTo>
                <a:lnTo>
                  <a:pt x="724" y="228"/>
                </a:lnTo>
                <a:lnTo>
                  <a:pt x="729" y="232"/>
                </a:lnTo>
                <a:lnTo>
                  <a:pt x="734" y="238"/>
                </a:lnTo>
                <a:lnTo>
                  <a:pt x="734" y="135"/>
                </a:lnTo>
                <a:lnTo>
                  <a:pt x="734" y="135"/>
                </a:lnTo>
                <a:lnTo>
                  <a:pt x="702" y="124"/>
                </a:lnTo>
                <a:lnTo>
                  <a:pt x="687" y="118"/>
                </a:lnTo>
                <a:lnTo>
                  <a:pt x="680" y="117"/>
                </a:lnTo>
                <a:lnTo>
                  <a:pt x="680" y="117"/>
                </a:lnTo>
                <a:close/>
                <a:moveTo>
                  <a:pt x="474" y="236"/>
                </a:moveTo>
                <a:lnTo>
                  <a:pt x="474" y="236"/>
                </a:lnTo>
                <a:lnTo>
                  <a:pt x="470" y="239"/>
                </a:lnTo>
                <a:lnTo>
                  <a:pt x="470" y="239"/>
                </a:lnTo>
                <a:lnTo>
                  <a:pt x="468" y="242"/>
                </a:lnTo>
                <a:lnTo>
                  <a:pt x="467" y="243"/>
                </a:lnTo>
                <a:lnTo>
                  <a:pt x="467" y="243"/>
                </a:lnTo>
                <a:lnTo>
                  <a:pt x="465" y="243"/>
                </a:lnTo>
                <a:lnTo>
                  <a:pt x="464" y="243"/>
                </a:lnTo>
                <a:lnTo>
                  <a:pt x="461" y="241"/>
                </a:lnTo>
                <a:lnTo>
                  <a:pt x="461" y="241"/>
                </a:lnTo>
                <a:lnTo>
                  <a:pt x="455" y="245"/>
                </a:lnTo>
                <a:lnTo>
                  <a:pt x="451" y="251"/>
                </a:lnTo>
                <a:lnTo>
                  <a:pt x="451" y="255"/>
                </a:lnTo>
                <a:lnTo>
                  <a:pt x="453" y="258"/>
                </a:lnTo>
                <a:lnTo>
                  <a:pt x="454" y="259"/>
                </a:lnTo>
                <a:lnTo>
                  <a:pt x="454" y="259"/>
                </a:lnTo>
                <a:lnTo>
                  <a:pt x="457" y="259"/>
                </a:lnTo>
                <a:lnTo>
                  <a:pt x="458" y="259"/>
                </a:lnTo>
                <a:lnTo>
                  <a:pt x="464" y="256"/>
                </a:lnTo>
                <a:lnTo>
                  <a:pt x="470" y="252"/>
                </a:lnTo>
                <a:lnTo>
                  <a:pt x="474" y="248"/>
                </a:lnTo>
                <a:lnTo>
                  <a:pt x="474" y="248"/>
                </a:lnTo>
                <a:lnTo>
                  <a:pt x="477" y="245"/>
                </a:lnTo>
                <a:lnTo>
                  <a:pt x="477" y="245"/>
                </a:lnTo>
                <a:lnTo>
                  <a:pt x="478" y="243"/>
                </a:lnTo>
                <a:lnTo>
                  <a:pt x="478" y="243"/>
                </a:lnTo>
                <a:lnTo>
                  <a:pt x="480" y="242"/>
                </a:lnTo>
                <a:lnTo>
                  <a:pt x="480" y="242"/>
                </a:lnTo>
                <a:lnTo>
                  <a:pt x="474" y="236"/>
                </a:lnTo>
                <a:lnTo>
                  <a:pt x="474" y="236"/>
                </a:lnTo>
                <a:close/>
                <a:moveTo>
                  <a:pt x="343" y="115"/>
                </a:moveTo>
                <a:lnTo>
                  <a:pt x="343" y="115"/>
                </a:lnTo>
                <a:lnTo>
                  <a:pt x="347" y="110"/>
                </a:lnTo>
                <a:lnTo>
                  <a:pt x="350" y="104"/>
                </a:lnTo>
                <a:lnTo>
                  <a:pt x="352" y="97"/>
                </a:lnTo>
                <a:lnTo>
                  <a:pt x="352" y="90"/>
                </a:lnTo>
                <a:lnTo>
                  <a:pt x="352" y="90"/>
                </a:lnTo>
                <a:lnTo>
                  <a:pt x="353" y="87"/>
                </a:lnTo>
                <a:lnTo>
                  <a:pt x="354" y="84"/>
                </a:lnTo>
                <a:lnTo>
                  <a:pt x="363" y="81"/>
                </a:lnTo>
                <a:lnTo>
                  <a:pt x="370" y="78"/>
                </a:lnTo>
                <a:lnTo>
                  <a:pt x="376" y="77"/>
                </a:lnTo>
                <a:lnTo>
                  <a:pt x="376" y="77"/>
                </a:lnTo>
                <a:lnTo>
                  <a:pt x="377" y="76"/>
                </a:lnTo>
                <a:lnTo>
                  <a:pt x="377" y="73"/>
                </a:lnTo>
                <a:lnTo>
                  <a:pt x="374" y="70"/>
                </a:lnTo>
                <a:lnTo>
                  <a:pt x="370" y="66"/>
                </a:lnTo>
                <a:lnTo>
                  <a:pt x="366" y="64"/>
                </a:lnTo>
                <a:lnTo>
                  <a:pt x="366" y="64"/>
                </a:lnTo>
                <a:lnTo>
                  <a:pt x="363" y="61"/>
                </a:lnTo>
                <a:lnTo>
                  <a:pt x="362" y="57"/>
                </a:lnTo>
                <a:lnTo>
                  <a:pt x="362" y="54"/>
                </a:lnTo>
                <a:lnTo>
                  <a:pt x="360" y="51"/>
                </a:lnTo>
                <a:lnTo>
                  <a:pt x="360" y="51"/>
                </a:lnTo>
                <a:lnTo>
                  <a:pt x="356" y="47"/>
                </a:lnTo>
                <a:lnTo>
                  <a:pt x="353" y="43"/>
                </a:lnTo>
                <a:lnTo>
                  <a:pt x="353" y="39"/>
                </a:lnTo>
                <a:lnTo>
                  <a:pt x="353" y="37"/>
                </a:lnTo>
                <a:lnTo>
                  <a:pt x="354" y="37"/>
                </a:lnTo>
                <a:lnTo>
                  <a:pt x="354" y="37"/>
                </a:lnTo>
                <a:lnTo>
                  <a:pt x="356" y="36"/>
                </a:lnTo>
                <a:lnTo>
                  <a:pt x="357" y="34"/>
                </a:lnTo>
                <a:lnTo>
                  <a:pt x="356" y="31"/>
                </a:lnTo>
                <a:lnTo>
                  <a:pt x="354" y="27"/>
                </a:lnTo>
                <a:lnTo>
                  <a:pt x="354" y="26"/>
                </a:lnTo>
                <a:lnTo>
                  <a:pt x="356" y="24"/>
                </a:lnTo>
                <a:lnTo>
                  <a:pt x="356" y="24"/>
                </a:lnTo>
                <a:lnTo>
                  <a:pt x="359" y="23"/>
                </a:lnTo>
                <a:lnTo>
                  <a:pt x="359" y="23"/>
                </a:lnTo>
                <a:lnTo>
                  <a:pt x="350" y="22"/>
                </a:lnTo>
                <a:lnTo>
                  <a:pt x="350" y="22"/>
                </a:lnTo>
                <a:lnTo>
                  <a:pt x="343" y="22"/>
                </a:lnTo>
                <a:lnTo>
                  <a:pt x="335" y="22"/>
                </a:lnTo>
                <a:lnTo>
                  <a:pt x="332" y="23"/>
                </a:lnTo>
                <a:lnTo>
                  <a:pt x="329" y="24"/>
                </a:lnTo>
                <a:lnTo>
                  <a:pt x="326" y="27"/>
                </a:lnTo>
                <a:lnTo>
                  <a:pt x="326" y="31"/>
                </a:lnTo>
                <a:lnTo>
                  <a:pt x="326" y="31"/>
                </a:lnTo>
                <a:lnTo>
                  <a:pt x="326" y="36"/>
                </a:lnTo>
                <a:lnTo>
                  <a:pt x="325" y="37"/>
                </a:lnTo>
                <a:lnTo>
                  <a:pt x="322" y="40"/>
                </a:lnTo>
                <a:lnTo>
                  <a:pt x="317" y="43"/>
                </a:lnTo>
                <a:lnTo>
                  <a:pt x="316" y="44"/>
                </a:lnTo>
                <a:lnTo>
                  <a:pt x="316" y="46"/>
                </a:lnTo>
                <a:lnTo>
                  <a:pt x="316" y="46"/>
                </a:lnTo>
                <a:lnTo>
                  <a:pt x="316" y="50"/>
                </a:lnTo>
                <a:lnTo>
                  <a:pt x="315" y="53"/>
                </a:lnTo>
                <a:lnTo>
                  <a:pt x="312" y="56"/>
                </a:lnTo>
                <a:lnTo>
                  <a:pt x="312" y="61"/>
                </a:lnTo>
                <a:lnTo>
                  <a:pt x="312" y="61"/>
                </a:lnTo>
                <a:lnTo>
                  <a:pt x="312" y="66"/>
                </a:lnTo>
                <a:lnTo>
                  <a:pt x="309" y="67"/>
                </a:lnTo>
                <a:lnTo>
                  <a:pt x="303" y="68"/>
                </a:lnTo>
                <a:lnTo>
                  <a:pt x="298" y="70"/>
                </a:lnTo>
                <a:lnTo>
                  <a:pt x="298" y="70"/>
                </a:lnTo>
                <a:lnTo>
                  <a:pt x="292" y="71"/>
                </a:lnTo>
                <a:lnTo>
                  <a:pt x="290" y="71"/>
                </a:lnTo>
                <a:lnTo>
                  <a:pt x="288" y="68"/>
                </a:lnTo>
                <a:lnTo>
                  <a:pt x="282" y="67"/>
                </a:lnTo>
                <a:lnTo>
                  <a:pt x="282" y="67"/>
                </a:lnTo>
                <a:lnTo>
                  <a:pt x="276" y="68"/>
                </a:lnTo>
                <a:lnTo>
                  <a:pt x="273" y="70"/>
                </a:lnTo>
                <a:lnTo>
                  <a:pt x="269" y="73"/>
                </a:lnTo>
                <a:lnTo>
                  <a:pt x="266" y="74"/>
                </a:lnTo>
                <a:lnTo>
                  <a:pt x="266" y="74"/>
                </a:lnTo>
                <a:lnTo>
                  <a:pt x="261" y="74"/>
                </a:lnTo>
                <a:lnTo>
                  <a:pt x="255" y="74"/>
                </a:lnTo>
                <a:lnTo>
                  <a:pt x="249" y="74"/>
                </a:lnTo>
                <a:lnTo>
                  <a:pt x="245" y="76"/>
                </a:lnTo>
                <a:lnTo>
                  <a:pt x="245" y="76"/>
                </a:lnTo>
                <a:lnTo>
                  <a:pt x="243" y="77"/>
                </a:lnTo>
                <a:lnTo>
                  <a:pt x="242" y="76"/>
                </a:lnTo>
                <a:lnTo>
                  <a:pt x="239" y="74"/>
                </a:lnTo>
                <a:lnTo>
                  <a:pt x="235" y="71"/>
                </a:lnTo>
                <a:lnTo>
                  <a:pt x="232" y="70"/>
                </a:lnTo>
                <a:lnTo>
                  <a:pt x="232" y="70"/>
                </a:lnTo>
                <a:lnTo>
                  <a:pt x="231" y="68"/>
                </a:lnTo>
                <a:lnTo>
                  <a:pt x="229" y="66"/>
                </a:lnTo>
                <a:lnTo>
                  <a:pt x="226" y="59"/>
                </a:lnTo>
                <a:lnTo>
                  <a:pt x="226" y="59"/>
                </a:lnTo>
                <a:lnTo>
                  <a:pt x="225" y="59"/>
                </a:lnTo>
                <a:lnTo>
                  <a:pt x="225" y="59"/>
                </a:lnTo>
                <a:lnTo>
                  <a:pt x="222" y="60"/>
                </a:lnTo>
                <a:lnTo>
                  <a:pt x="221" y="61"/>
                </a:lnTo>
                <a:lnTo>
                  <a:pt x="215" y="68"/>
                </a:lnTo>
                <a:lnTo>
                  <a:pt x="214" y="76"/>
                </a:lnTo>
                <a:lnTo>
                  <a:pt x="214" y="78"/>
                </a:lnTo>
                <a:lnTo>
                  <a:pt x="215" y="81"/>
                </a:lnTo>
                <a:lnTo>
                  <a:pt x="215" y="81"/>
                </a:lnTo>
                <a:lnTo>
                  <a:pt x="219" y="87"/>
                </a:lnTo>
                <a:lnTo>
                  <a:pt x="221" y="93"/>
                </a:lnTo>
                <a:lnTo>
                  <a:pt x="222" y="98"/>
                </a:lnTo>
                <a:lnTo>
                  <a:pt x="224" y="104"/>
                </a:lnTo>
                <a:lnTo>
                  <a:pt x="224" y="104"/>
                </a:lnTo>
                <a:lnTo>
                  <a:pt x="226" y="107"/>
                </a:lnTo>
                <a:lnTo>
                  <a:pt x="232" y="110"/>
                </a:lnTo>
                <a:lnTo>
                  <a:pt x="235" y="114"/>
                </a:lnTo>
                <a:lnTo>
                  <a:pt x="236" y="117"/>
                </a:lnTo>
                <a:lnTo>
                  <a:pt x="238" y="120"/>
                </a:lnTo>
                <a:lnTo>
                  <a:pt x="238" y="120"/>
                </a:lnTo>
                <a:lnTo>
                  <a:pt x="239" y="128"/>
                </a:lnTo>
                <a:lnTo>
                  <a:pt x="242" y="135"/>
                </a:lnTo>
                <a:lnTo>
                  <a:pt x="248" y="141"/>
                </a:lnTo>
                <a:lnTo>
                  <a:pt x="249" y="141"/>
                </a:lnTo>
                <a:lnTo>
                  <a:pt x="252" y="141"/>
                </a:lnTo>
                <a:lnTo>
                  <a:pt x="252" y="141"/>
                </a:lnTo>
                <a:lnTo>
                  <a:pt x="256" y="140"/>
                </a:lnTo>
                <a:lnTo>
                  <a:pt x="261" y="141"/>
                </a:lnTo>
                <a:lnTo>
                  <a:pt x="263" y="144"/>
                </a:lnTo>
                <a:lnTo>
                  <a:pt x="265" y="147"/>
                </a:lnTo>
                <a:lnTo>
                  <a:pt x="265" y="147"/>
                </a:lnTo>
                <a:lnTo>
                  <a:pt x="266" y="148"/>
                </a:lnTo>
                <a:lnTo>
                  <a:pt x="269" y="148"/>
                </a:lnTo>
                <a:lnTo>
                  <a:pt x="275" y="147"/>
                </a:lnTo>
                <a:lnTo>
                  <a:pt x="282" y="145"/>
                </a:lnTo>
                <a:lnTo>
                  <a:pt x="286" y="145"/>
                </a:lnTo>
                <a:lnTo>
                  <a:pt x="286" y="145"/>
                </a:lnTo>
                <a:lnTo>
                  <a:pt x="298" y="148"/>
                </a:lnTo>
                <a:lnTo>
                  <a:pt x="303" y="151"/>
                </a:lnTo>
                <a:lnTo>
                  <a:pt x="306" y="152"/>
                </a:lnTo>
                <a:lnTo>
                  <a:pt x="307" y="154"/>
                </a:lnTo>
                <a:lnTo>
                  <a:pt x="307" y="154"/>
                </a:lnTo>
                <a:lnTo>
                  <a:pt x="307" y="155"/>
                </a:lnTo>
                <a:lnTo>
                  <a:pt x="309" y="157"/>
                </a:lnTo>
                <a:lnTo>
                  <a:pt x="316" y="155"/>
                </a:lnTo>
                <a:lnTo>
                  <a:pt x="330" y="151"/>
                </a:lnTo>
                <a:lnTo>
                  <a:pt x="330" y="151"/>
                </a:lnTo>
                <a:lnTo>
                  <a:pt x="333" y="148"/>
                </a:lnTo>
                <a:lnTo>
                  <a:pt x="335" y="144"/>
                </a:lnTo>
                <a:lnTo>
                  <a:pt x="336" y="134"/>
                </a:lnTo>
                <a:lnTo>
                  <a:pt x="339" y="123"/>
                </a:lnTo>
                <a:lnTo>
                  <a:pt x="340" y="118"/>
                </a:lnTo>
                <a:lnTo>
                  <a:pt x="343" y="115"/>
                </a:lnTo>
                <a:lnTo>
                  <a:pt x="343" y="115"/>
                </a:lnTo>
                <a:close/>
                <a:moveTo>
                  <a:pt x="379" y="248"/>
                </a:moveTo>
                <a:lnTo>
                  <a:pt x="379" y="248"/>
                </a:lnTo>
                <a:lnTo>
                  <a:pt x="381" y="251"/>
                </a:lnTo>
                <a:lnTo>
                  <a:pt x="384" y="252"/>
                </a:lnTo>
                <a:lnTo>
                  <a:pt x="389" y="253"/>
                </a:lnTo>
                <a:lnTo>
                  <a:pt x="393" y="255"/>
                </a:lnTo>
                <a:lnTo>
                  <a:pt x="393" y="255"/>
                </a:lnTo>
                <a:lnTo>
                  <a:pt x="396" y="258"/>
                </a:lnTo>
                <a:lnTo>
                  <a:pt x="401" y="259"/>
                </a:lnTo>
                <a:lnTo>
                  <a:pt x="406" y="259"/>
                </a:lnTo>
                <a:lnTo>
                  <a:pt x="407" y="258"/>
                </a:lnTo>
                <a:lnTo>
                  <a:pt x="407" y="256"/>
                </a:lnTo>
                <a:lnTo>
                  <a:pt x="407" y="256"/>
                </a:lnTo>
                <a:lnTo>
                  <a:pt x="406" y="253"/>
                </a:lnTo>
                <a:lnTo>
                  <a:pt x="403" y="251"/>
                </a:lnTo>
                <a:lnTo>
                  <a:pt x="391" y="246"/>
                </a:lnTo>
                <a:lnTo>
                  <a:pt x="381" y="246"/>
                </a:lnTo>
                <a:lnTo>
                  <a:pt x="379" y="246"/>
                </a:lnTo>
                <a:lnTo>
                  <a:pt x="379" y="248"/>
                </a:lnTo>
                <a:lnTo>
                  <a:pt x="379" y="248"/>
                </a:lnTo>
                <a:close/>
                <a:moveTo>
                  <a:pt x="354" y="225"/>
                </a:moveTo>
                <a:lnTo>
                  <a:pt x="354" y="225"/>
                </a:lnTo>
                <a:lnTo>
                  <a:pt x="352" y="226"/>
                </a:lnTo>
                <a:lnTo>
                  <a:pt x="347" y="228"/>
                </a:lnTo>
                <a:lnTo>
                  <a:pt x="343" y="228"/>
                </a:lnTo>
                <a:lnTo>
                  <a:pt x="340" y="226"/>
                </a:lnTo>
                <a:lnTo>
                  <a:pt x="340" y="226"/>
                </a:lnTo>
                <a:lnTo>
                  <a:pt x="337" y="225"/>
                </a:lnTo>
                <a:lnTo>
                  <a:pt x="336" y="225"/>
                </a:lnTo>
                <a:lnTo>
                  <a:pt x="333" y="228"/>
                </a:lnTo>
                <a:lnTo>
                  <a:pt x="332" y="231"/>
                </a:lnTo>
                <a:lnTo>
                  <a:pt x="332" y="235"/>
                </a:lnTo>
                <a:lnTo>
                  <a:pt x="332" y="235"/>
                </a:lnTo>
                <a:lnTo>
                  <a:pt x="335" y="236"/>
                </a:lnTo>
                <a:lnTo>
                  <a:pt x="340" y="239"/>
                </a:lnTo>
                <a:lnTo>
                  <a:pt x="347" y="241"/>
                </a:lnTo>
                <a:lnTo>
                  <a:pt x="350" y="241"/>
                </a:lnTo>
                <a:lnTo>
                  <a:pt x="356" y="239"/>
                </a:lnTo>
                <a:lnTo>
                  <a:pt x="356" y="239"/>
                </a:lnTo>
                <a:lnTo>
                  <a:pt x="363" y="236"/>
                </a:lnTo>
                <a:lnTo>
                  <a:pt x="370" y="235"/>
                </a:lnTo>
                <a:lnTo>
                  <a:pt x="374" y="235"/>
                </a:lnTo>
                <a:lnTo>
                  <a:pt x="377" y="233"/>
                </a:lnTo>
                <a:lnTo>
                  <a:pt x="379" y="232"/>
                </a:lnTo>
                <a:lnTo>
                  <a:pt x="379" y="232"/>
                </a:lnTo>
                <a:lnTo>
                  <a:pt x="377" y="229"/>
                </a:lnTo>
                <a:lnTo>
                  <a:pt x="376" y="228"/>
                </a:lnTo>
                <a:lnTo>
                  <a:pt x="367" y="225"/>
                </a:lnTo>
                <a:lnTo>
                  <a:pt x="359" y="224"/>
                </a:lnTo>
                <a:lnTo>
                  <a:pt x="356" y="224"/>
                </a:lnTo>
                <a:lnTo>
                  <a:pt x="354" y="225"/>
                </a:lnTo>
                <a:lnTo>
                  <a:pt x="354" y="225"/>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8" name="Freeform 357">
            <a:extLst>
              <a:ext uri="{FF2B5EF4-FFF2-40B4-BE49-F238E27FC236}">
                <a16:creationId xmlns:a16="http://schemas.microsoft.com/office/drawing/2014/main" id="{C58731E5-CA9E-98D7-503A-B040476F955D}"/>
              </a:ext>
            </a:extLst>
          </p:cNvPr>
          <p:cNvSpPr>
            <a:spLocks noEditPoints="1"/>
          </p:cNvSpPr>
          <p:nvPr/>
        </p:nvSpPr>
        <p:spPr bwMode="gray">
          <a:xfrm>
            <a:off x="5187612" y="8356553"/>
            <a:ext cx="51696" cy="55488"/>
          </a:xfrm>
          <a:custGeom>
            <a:avLst/>
            <a:gdLst/>
            <a:ahLst/>
            <a:cxnLst>
              <a:cxn ang="0">
                <a:pos x="6" y="14"/>
              </a:cxn>
              <a:cxn ang="0">
                <a:pos x="6" y="14"/>
              </a:cxn>
              <a:cxn ang="0">
                <a:pos x="0" y="16"/>
              </a:cxn>
              <a:cxn ang="0">
                <a:pos x="0" y="16"/>
              </a:cxn>
              <a:cxn ang="0">
                <a:pos x="3" y="18"/>
              </a:cxn>
              <a:cxn ang="0">
                <a:pos x="4" y="18"/>
              </a:cxn>
              <a:cxn ang="0">
                <a:pos x="6" y="18"/>
              </a:cxn>
              <a:cxn ang="0">
                <a:pos x="6" y="18"/>
              </a:cxn>
              <a:cxn ang="0">
                <a:pos x="7" y="17"/>
              </a:cxn>
              <a:cxn ang="0">
                <a:pos x="9" y="14"/>
              </a:cxn>
              <a:cxn ang="0">
                <a:pos x="9" y="14"/>
              </a:cxn>
              <a:cxn ang="0">
                <a:pos x="6" y="14"/>
              </a:cxn>
              <a:cxn ang="0">
                <a:pos x="6" y="14"/>
              </a:cxn>
              <a:cxn ang="0">
                <a:pos x="6" y="14"/>
              </a:cxn>
              <a:cxn ang="0">
                <a:pos x="6" y="14"/>
              </a:cxn>
              <a:cxn ang="0">
                <a:pos x="29" y="3"/>
              </a:cxn>
              <a:cxn ang="0">
                <a:pos x="29" y="3"/>
              </a:cxn>
              <a:cxn ang="0">
                <a:pos x="24" y="3"/>
              </a:cxn>
              <a:cxn ang="0">
                <a:pos x="21" y="6"/>
              </a:cxn>
              <a:cxn ang="0">
                <a:pos x="14" y="11"/>
              </a:cxn>
              <a:cxn ang="0">
                <a:pos x="14" y="11"/>
              </a:cxn>
              <a:cxn ang="0">
                <a:pos x="13" y="11"/>
              </a:cxn>
              <a:cxn ang="0">
                <a:pos x="13" y="11"/>
              </a:cxn>
              <a:cxn ang="0">
                <a:pos x="19" y="17"/>
              </a:cxn>
              <a:cxn ang="0">
                <a:pos x="19" y="17"/>
              </a:cxn>
              <a:cxn ang="0">
                <a:pos x="27" y="13"/>
              </a:cxn>
              <a:cxn ang="0">
                <a:pos x="39" y="8"/>
              </a:cxn>
              <a:cxn ang="0">
                <a:pos x="47" y="4"/>
              </a:cxn>
              <a:cxn ang="0">
                <a:pos x="53" y="1"/>
              </a:cxn>
              <a:cxn ang="0">
                <a:pos x="53" y="1"/>
              </a:cxn>
              <a:cxn ang="0">
                <a:pos x="51" y="1"/>
              </a:cxn>
              <a:cxn ang="0">
                <a:pos x="50" y="0"/>
              </a:cxn>
              <a:cxn ang="0">
                <a:pos x="44" y="1"/>
              </a:cxn>
              <a:cxn ang="0">
                <a:pos x="36" y="1"/>
              </a:cxn>
              <a:cxn ang="0">
                <a:pos x="29" y="3"/>
              </a:cxn>
              <a:cxn ang="0">
                <a:pos x="29" y="3"/>
              </a:cxn>
            </a:cxnLst>
            <a:rect l="0" t="0" r="r" b="b"/>
            <a:pathLst>
              <a:path w="53" h="18">
                <a:moveTo>
                  <a:pt x="6" y="14"/>
                </a:moveTo>
                <a:lnTo>
                  <a:pt x="6" y="14"/>
                </a:lnTo>
                <a:lnTo>
                  <a:pt x="0" y="16"/>
                </a:lnTo>
                <a:lnTo>
                  <a:pt x="0" y="16"/>
                </a:lnTo>
                <a:lnTo>
                  <a:pt x="3" y="18"/>
                </a:lnTo>
                <a:lnTo>
                  <a:pt x="4" y="18"/>
                </a:lnTo>
                <a:lnTo>
                  <a:pt x="6" y="18"/>
                </a:lnTo>
                <a:lnTo>
                  <a:pt x="6" y="18"/>
                </a:lnTo>
                <a:lnTo>
                  <a:pt x="7" y="17"/>
                </a:lnTo>
                <a:lnTo>
                  <a:pt x="9" y="14"/>
                </a:lnTo>
                <a:lnTo>
                  <a:pt x="9" y="14"/>
                </a:lnTo>
                <a:lnTo>
                  <a:pt x="6" y="14"/>
                </a:lnTo>
                <a:lnTo>
                  <a:pt x="6" y="14"/>
                </a:lnTo>
                <a:lnTo>
                  <a:pt x="6" y="14"/>
                </a:lnTo>
                <a:lnTo>
                  <a:pt x="6" y="14"/>
                </a:lnTo>
                <a:close/>
                <a:moveTo>
                  <a:pt x="29" y="3"/>
                </a:moveTo>
                <a:lnTo>
                  <a:pt x="29" y="3"/>
                </a:lnTo>
                <a:lnTo>
                  <a:pt x="24" y="3"/>
                </a:lnTo>
                <a:lnTo>
                  <a:pt x="21" y="6"/>
                </a:lnTo>
                <a:lnTo>
                  <a:pt x="14" y="11"/>
                </a:lnTo>
                <a:lnTo>
                  <a:pt x="14" y="11"/>
                </a:lnTo>
                <a:lnTo>
                  <a:pt x="13" y="11"/>
                </a:lnTo>
                <a:lnTo>
                  <a:pt x="13" y="11"/>
                </a:lnTo>
                <a:lnTo>
                  <a:pt x="19" y="17"/>
                </a:lnTo>
                <a:lnTo>
                  <a:pt x="19" y="17"/>
                </a:lnTo>
                <a:lnTo>
                  <a:pt x="27" y="13"/>
                </a:lnTo>
                <a:lnTo>
                  <a:pt x="39" y="8"/>
                </a:lnTo>
                <a:lnTo>
                  <a:pt x="47" y="4"/>
                </a:lnTo>
                <a:lnTo>
                  <a:pt x="53" y="1"/>
                </a:lnTo>
                <a:lnTo>
                  <a:pt x="53" y="1"/>
                </a:lnTo>
                <a:lnTo>
                  <a:pt x="51" y="1"/>
                </a:lnTo>
                <a:lnTo>
                  <a:pt x="50" y="0"/>
                </a:lnTo>
                <a:lnTo>
                  <a:pt x="44" y="1"/>
                </a:lnTo>
                <a:lnTo>
                  <a:pt x="36" y="1"/>
                </a:lnTo>
                <a:lnTo>
                  <a:pt x="29" y="3"/>
                </a:lnTo>
                <a:lnTo>
                  <a:pt x="29" y="3"/>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69" name="Freeform 358">
            <a:extLst>
              <a:ext uri="{FF2B5EF4-FFF2-40B4-BE49-F238E27FC236}">
                <a16:creationId xmlns:a16="http://schemas.microsoft.com/office/drawing/2014/main" id="{AF57B36E-1139-D1F8-5CA2-4F4FBFA9219D}"/>
              </a:ext>
            </a:extLst>
          </p:cNvPr>
          <p:cNvSpPr>
            <a:spLocks noEditPoints="1"/>
          </p:cNvSpPr>
          <p:nvPr/>
        </p:nvSpPr>
        <p:spPr bwMode="gray">
          <a:xfrm>
            <a:off x="3371452" y="5397172"/>
            <a:ext cx="177519" cy="622704"/>
          </a:xfrm>
          <a:custGeom>
            <a:avLst/>
            <a:gdLst/>
            <a:ahLst/>
            <a:cxnLst>
              <a:cxn ang="0">
                <a:pos x="107" y="175"/>
              </a:cxn>
              <a:cxn ang="0">
                <a:pos x="94" y="180"/>
              </a:cxn>
              <a:cxn ang="0">
                <a:pos x="110" y="190"/>
              </a:cxn>
              <a:cxn ang="0">
                <a:pos x="128" y="202"/>
              </a:cxn>
              <a:cxn ang="0">
                <a:pos x="132" y="190"/>
              </a:cxn>
              <a:cxn ang="0">
                <a:pos x="139" y="175"/>
              </a:cxn>
              <a:cxn ang="0">
                <a:pos x="127" y="175"/>
              </a:cxn>
              <a:cxn ang="0">
                <a:pos x="26" y="122"/>
              </a:cxn>
              <a:cxn ang="0">
                <a:pos x="26" y="132"/>
              </a:cxn>
              <a:cxn ang="0">
                <a:pos x="28" y="151"/>
              </a:cxn>
              <a:cxn ang="0">
                <a:pos x="36" y="159"/>
              </a:cxn>
              <a:cxn ang="0">
                <a:pos x="47" y="152"/>
              </a:cxn>
              <a:cxn ang="0">
                <a:pos x="50" y="126"/>
              </a:cxn>
              <a:cxn ang="0">
                <a:pos x="34" y="121"/>
              </a:cxn>
              <a:cxn ang="0">
                <a:pos x="146" y="106"/>
              </a:cxn>
              <a:cxn ang="0">
                <a:pos x="131" y="102"/>
              </a:cxn>
              <a:cxn ang="0">
                <a:pos x="112" y="74"/>
              </a:cxn>
              <a:cxn ang="0">
                <a:pos x="91" y="55"/>
              </a:cxn>
              <a:cxn ang="0">
                <a:pos x="92" y="38"/>
              </a:cxn>
              <a:cxn ang="0">
                <a:pos x="98" y="30"/>
              </a:cxn>
              <a:cxn ang="0">
                <a:pos x="91" y="7"/>
              </a:cxn>
              <a:cxn ang="0">
                <a:pos x="78" y="1"/>
              </a:cxn>
              <a:cxn ang="0">
                <a:pos x="65" y="5"/>
              </a:cxn>
              <a:cxn ang="0">
                <a:pos x="60" y="8"/>
              </a:cxn>
              <a:cxn ang="0">
                <a:pos x="54" y="11"/>
              </a:cxn>
              <a:cxn ang="0">
                <a:pos x="45" y="14"/>
              </a:cxn>
              <a:cxn ang="0">
                <a:pos x="40" y="18"/>
              </a:cxn>
              <a:cxn ang="0">
                <a:pos x="30" y="17"/>
              </a:cxn>
              <a:cxn ang="0">
                <a:pos x="21" y="22"/>
              </a:cxn>
              <a:cxn ang="0">
                <a:pos x="4" y="30"/>
              </a:cxn>
              <a:cxn ang="0">
                <a:pos x="4" y="38"/>
              </a:cxn>
              <a:cxn ang="0">
                <a:pos x="0" y="42"/>
              </a:cxn>
              <a:cxn ang="0">
                <a:pos x="4" y="54"/>
              </a:cxn>
              <a:cxn ang="0">
                <a:pos x="14" y="59"/>
              </a:cxn>
              <a:cxn ang="0">
                <a:pos x="14" y="67"/>
              </a:cxn>
              <a:cxn ang="0">
                <a:pos x="28" y="57"/>
              </a:cxn>
              <a:cxn ang="0">
                <a:pos x="53" y="61"/>
              </a:cxn>
              <a:cxn ang="0">
                <a:pos x="61" y="74"/>
              </a:cxn>
              <a:cxn ang="0">
                <a:pos x="75" y="94"/>
              </a:cxn>
              <a:cxn ang="0">
                <a:pos x="98" y="112"/>
              </a:cxn>
              <a:cxn ang="0">
                <a:pos x="119" y="123"/>
              </a:cxn>
              <a:cxn ang="0">
                <a:pos x="135" y="136"/>
              </a:cxn>
              <a:cxn ang="0">
                <a:pos x="142" y="143"/>
              </a:cxn>
              <a:cxn ang="0">
                <a:pos x="146" y="160"/>
              </a:cxn>
              <a:cxn ang="0">
                <a:pos x="144" y="176"/>
              </a:cxn>
              <a:cxn ang="0">
                <a:pos x="154" y="163"/>
              </a:cxn>
              <a:cxn ang="0">
                <a:pos x="162" y="155"/>
              </a:cxn>
              <a:cxn ang="0">
                <a:pos x="158" y="146"/>
              </a:cxn>
              <a:cxn ang="0">
                <a:pos x="159" y="133"/>
              </a:cxn>
              <a:cxn ang="0">
                <a:pos x="179" y="141"/>
              </a:cxn>
              <a:cxn ang="0">
                <a:pos x="179" y="129"/>
              </a:cxn>
            </a:cxnLst>
            <a:rect l="0" t="0" r="r" b="b"/>
            <a:pathLst>
              <a:path w="182" h="202">
                <a:moveTo>
                  <a:pt x="127" y="175"/>
                </a:moveTo>
                <a:lnTo>
                  <a:pt x="127" y="175"/>
                </a:lnTo>
                <a:lnTo>
                  <a:pt x="115" y="176"/>
                </a:lnTo>
                <a:lnTo>
                  <a:pt x="111" y="176"/>
                </a:lnTo>
                <a:lnTo>
                  <a:pt x="107" y="175"/>
                </a:lnTo>
                <a:lnTo>
                  <a:pt x="107" y="175"/>
                </a:lnTo>
                <a:lnTo>
                  <a:pt x="102" y="173"/>
                </a:lnTo>
                <a:lnTo>
                  <a:pt x="98" y="175"/>
                </a:lnTo>
                <a:lnTo>
                  <a:pt x="94" y="178"/>
                </a:lnTo>
                <a:lnTo>
                  <a:pt x="94" y="180"/>
                </a:lnTo>
                <a:lnTo>
                  <a:pt x="94" y="180"/>
                </a:lnTo>
                <a:lnTo>
                  <a:pt x="95" y="183"/>
                </a:lnTo>
                <a:lnTo>
                  <a:pt x="98" y="185"/>
                </a:lnTo>
                <a:lnTo>
                  <a:pt x="102" y="188"/>
                </a:lnTo>
                <a:lnTo>
                  <a:pt x="110" y="190"/>
                </a:lnTo>
                <a:lnTo>
                  <a:pt x="110" y="190"/>
                </a:lnTo>
                <a:lnTo>
                  <a:pt x="117" y="193"/>
                </a:lnTo>
                <a:lnTo>
                  <a:pt x="122" y="196"/>
                </a:lnTo>
                <a:lnTo>
                  <a:pt x="125" y="200"/>
                </a:lnTo>
                <a:lnTo>
                  <a:pt x="128" y="202"/>
                </a:lnTo>
                <a:lnTo>
                  <a:pt x="128" y="202"/>
                </a:lnTo>
                <a:lnTo>
                  <a:pt x="131" y="200"/>
                </a:lnTo>
                <a:lnTo>
                  <a:pt x="132" y="197"/>
                </a:lnTo>
                <a:lnTo>
                  <a:pt x="134" y="195"/>
                </a:lnTo>
                <a:lnTo>
                  <a:pt x="132" y="190"/>
                </a:lnTo>
                <a:lnTo>
                  <a:pt x="132" y="190"/>
                </a:lnTo>
                <a:lnTo>
                  <a:pt x="132" y="185"/>
                </a:lnTo>
                <a:lnTo>
                  <a:pt x="135" y="180"/>
                </a:lnTo>
                <a:lnTo>
                  <a:pt x="139" y="175"/>
                </a:lnTo>
                <a:lnTo>
                  <a:pt x="139" y="175"/>
                </a:lnTo>
                <a:lnTo>
                  <a:pt x="139" y="175"/>
                </a:lnTo>
                <a:lnTo>
                  <a:pt x="137" y="173"/>
                </a:lnTo>
                <a:lnTo>
                  <a:pt x="132" y="173"/>
                </a:lnTo>
                <a:lnTo>
                  <a:pt x="127" y="175"/>
                </a:lnTo>
                <a:lnTo>
                  <a:pt x="127" y="175"/>
                </a:lnTo>
                <a:close/>
                <a:moveTo>
                  <a:pt x="34" y="121"/>
                </a:moveTo>
                <a:lnTo>
                  <a:pt x="34" y="121"/>
                </a:lnTo>
                <a:lnTo>
                  <a:pt x="31" y="122"/>
                </a:lnTo>
                <a:lnTo>
                  <a:pt x="27" y="122"/>
                </a:lnTo>
                <a:lnTo>
                  <a:pt x="26" y="122"/>
                </a:lnTo>
                <a:lnTo>
                  <a:pt x="23" y="123"/>
                </a:lnTo>
                <a:lnTo>
                  <a:pt x="23" y="123"/>
                </a:lnTo>
                <a:lnTo>
                  <a:pt x="23" y="125"/>
                </a:lnTo>
                <a:lnTo>
                  <a:pt x="23" y="128"/>
                </a:lnTo>
                <a:lnTo>
                  <a:pt x="26" y="132"/>
                </a:lnTo>
                <a:lnTo>
                  <a:pt x="28" y="138"/>
                </a:lnTo>
                <a:lnTo>
                  <a:pt x="30" y="141"/>
                </a:lnTo>
                <a:lnTo>
                  <a:pt x="28" y="143"/>
                </a:lnTo>
                <a:lnTo>
                  <a:pt x="28" y="143"/>
                </a:lnTo>
                <a:lnTo>
                  <a:pt x="28" y="151"/>
                </a:lnTo>
                <a:lnTo>
                  <a:pt x="30" y="158"/>
                </a:lnTo>
                <a:lnTo>
                  <a:pt x="31" y="160"/>
                </a:lnTo>
                <a:lnTo>
                  <a:pt x="34" y="160"/>
                </a:lnTo>
                <a:lnTo>
                  <a:pt x="36" y="159"/>
                </a:lnTo>
                <a:lnTo>
                  <a:pt x="36" y="159"/>
                </a:lnTo>
                <a:lnTo>
                  <a:pt x="40" y="156"/>
                </a:lnTo>
                <a:lnTo>
                  <a:pt x="43" y="155"/>
                </a:lnTo>
                <a:lnTo>
                  <a:pt x="44" y="155"/>
                </a:lnTo>
                <a:lnTo>
                  <a:pt x="47" y="152"/>
                </a:lnTo>
                <a:lnTo>
                  <a:pt x="47" y="152"/>
                </a:lnTo>
                <a:lnTo>
                  <a:pt x="48" y="148"/>
                </a:lnTo>
                <a:lnTo>
                  <a:pt x="48" y="141"/>
                </a:lnTo>
                <a:lnTo>
                  <a:pt x="48" y="133"/>
                </a:lnTo>
                <a:lnTo>
                  <a:pt x="50" y="126"/>
                </a:lnTo>
                <a:lnTo>
                  <a:pt x="50" y="126"/>
                </a:lnTo>
                <a:lnTo>
                  <a:pt x="50" y="123"/>
                </a:lnTo>
                <a:lnTo>
                  <a:pt x="48" y="122"/>
                </a:lnTo>
                <a:lnTo>
                  <a:pt x="44" y="119"/>
                </a:lnTo>
                <a:lnTo>
                  <a:pt x="40" y="119"/>
                </a:lnTo>
                <a:lnTo>
                  <a:pt x="34" y="121"/>
                </a:lnTo>
                <a:lnTo>
                  <a:pt x="34" y="121"/>
                </a:lnTo>
                <a:close/>
                <a:moveTo>
                  <a:pt x="151" y="114"/>
                </a:moveTo>
                <a:lnTo>
                  <a:pt x="151" y="114"/>
                </a:lnTo>
                <a:lnTo>
                  <a:pt x="148" y="109"/>
                </a:lnTo>
                <a:lnTo>
                  <a:pt x="146" y="106"/>
                </a:lnTo>
                <a:lnTo>
                  <a:pt x="144" y="104"/>
                </a:lnTo>
                <a:lnTo>
                  <a:pt x="139" y="104"/>
                </a:lnTo>
                <a:lnTo>
                  <a:pt x="139" y="104"/>
                </a:lnTo>
                <a:lnTo>
                  <a:pt x="135" y="104"/>
                </a:lnTo>
                <a:lnTo>
                  <a:pt x="131" y="102"/>
                </a:lnTo>
                <a:lnTo>
                  <a:pt x="124" y="96"/>
                </a:lnTo>
                <a:lnTo>
                  <a:pt x="118" y="88"/>
                </a:lnTo>
                <a:lnTo>
                  <a:pt x="114" y="78"/>
                </a:lnTo>
                <a:lnTo>
                  <a:pt x="114" y="78"/>
                </a:lnTo>
                <a:lnTo>
                  <a:pt x="112" y="74"/>
                </a:lnTo>
                <a:lnTo>
                  <a:pt x="110" y="69"/>
                </a:lnTo>
                <a:lnTo>
                  <a:pt x="102" y="64"/>
                </a:lnTo>
                <a:lnTo>
                  <a:pt x="97" y="59"/>
                </a:lnTo>
                <a:lnTo>
                  <a:pt x="94" y="58"/>
                </a:lnTo>
                <a:lnTo>
                  <a:pt x="91" y="55"/>
                </a:lnTo>
                <a:lnTo>
                  <a:pt x="91" y="55"/>
                </a:lnTo>
                <a:lnTo>
                  <a:pt x="91" y="50"/>
                </a:lnTo>
                <a:lnTo>
                  <a:pt x="91" y="47"/>
                </a:lnTo>
                <a:lnTo>
                  <a:pt x="92" y="42"/>
                </a:lnTo>
                <a:lnTo>
                  <a:pt x="92" y="38"/>
                </a:lnTo>
                <a:lnTo>
                  <a:pt x="92" y="38"/>
                </a:lnTo>
                <a:lnTo>
                  <a:pt x="91" y="35"/>
                </a:lnTo>
                <a:lnTo>
                  <a:pt x="92" y="34"/>
                </a:lnTo>
                <a:lnTo>
                  <a:pt x="98" y="30"/>
                </a:lnTo>
                <a:lnTo>
                  <a:pt x="98" y="30"/>
                </a:lnTo>
                <a:lnTo>
                  <a:pt x="100" y="18"/>
                </a:lnTo>
                <a:lnTo>
                  <a:pt x="100" y="8"/>
                </a:lnTo>
                <a:lnTo>
                  <a:pt x="100" y="8"/>
                </a:lnTo>
                <a:lnTo>
                  <a:pt x="91" y="7"/>
                </a:lnTo>
                <a:lnTo>
                  <a:pt x="91" y="7"/>
                </a:lnTo>
                <a:lnTo>
                  <a:pt x="90" y="3"/>
                </a:lnTo>
                <a:lnTo>
                  <a:pt x="88" y="0"/>
                </a:lnTo>
                <a:lnTo>
                  <a:pt x="88" y="0"/>
                </a:lnTo>
                <a:lnTo>
                  <a:pt x="82" y="0"/>
                </a:lnTo>
                <a:lnTo>
                  <a:pt x="78" y="1"/>
                </a:lnTo>
                <a:lnTo>
                  <a:pt x="75" y="1"/>
                </a:lnTo>
                <a:lnTo>
                  <a:pt x="75" y="1"/>
                </a:lnTo>
                <a:lnTo>
                  <a:pt x="71" y="4"/>
                </a:lnTo>
                <a:lnTo>
                  <a:pt x="68" y="5"/>
                </a:lnTo>
                <a:lnTo>
                  <a:pt x="65" y="5"/>
                </a:lnTo>
                <a:lnTo>
                  <a:pt x="65" y="5"/>
                </a:lnTo>
                <a:lnTo>
                  <a:pt x="64" y="4"/>
                </a:lnTo>
                <a:lnTo>
                  <a:pt x="61" y="7"/>
                </a:lnTo>
                <a:lnTo>
                  <a:pt x="61" y="7"/>
                </a:lnTo>
                <a:lnTo>
                  <a:pt x="60" y="8"/>
                </a:lnTo>
                <a:lnTo>
                  <a:pt x="60" y="10"/>
                </a:lnTo>
                <a:lnTo>
                  <a:pt x="58" y="11"/>
                </a:lnTo>
                <a:lnTo>
                  <a:pt x="58" y="11"/>
                </a:lnTo>
                <a:lnTo>
                  <a:pt x="55" y="10"/>
                </a:lnTo>
                <a:lnTo>
                  <a:pt x="54" y="11"/>
                </a:lnTo>
                <a:lnTo>
                  <a:pt x="54" y="13"/>
                </a:lnTo>
                <a:lnTo>
                  <a:pt x="54" y="13"/>
                </a:lnTo>
                <a:lnTo>
                  <a:pt x="53" y="14"/>
                </a:lnTo>
                <a:lnTo>
                  <a:pt x="50" y="15"/>
                </a:lnTo>
                <a:lnTo>
                  <a:pt x="45" y="14"/>
                </a:lnTo>
                <a:lnTo>
                  <a:pt x="45" y="14"/>
                </a:lnTo>
                <a:lnTo>
                  <a:pt x="43" y="15"/>
                </a:lnTo>
                <a:lnTo>
                  <a:pt x="41" y="15"/>
                </a:lnTo>
                <a:lnTo>
                  <a:pt x="40" y="18"/>
                </a:lnTo>
                <a:lnTo>
                  <a:pt x="40" y="18"/>
                </a:lnTo>
                <a:lnTo>
                  <a:pt x="40" y="22"/>
                </a:lnTo>
                <a:lnTo>
                  <a:pt x="38" y="24"/>
                </a:lnTo>
                <a:lnTo>
                  <a:pt x="36" y="24"/>
                </a:lnTo>
                <a:lnTo>
                  <a:pt x="36" y="24"/>
                </a:lnTo>
                <a:lnTo>
                  <a:pt x="30" y="17"/>
                </a:lnTo>
                <a:lnTo>
                  <a:pt x="28" y="14"/>
                </a:lnTo>
                <a:lnTo>
                  <a:pt x="27" y="13"/>
                </a:lnTo>
                <a:lnTo>
                  <a:pt x="27" y="13"/>
                </a:lnTo>
                <a:lnTo>
                  <a:pt x="24" y="18"/>
                </a:lnTo>
                <a:lnTo>
                  <a:pt x="21" y="22"/>
                </a:lnTo>
                <a:lnTo>
                  <a:pt x="18" y="24"/>
                </a:lnTo>
                <a:lnTo>
                  <a:pt x="18" y="24"/>
                </a:lnTo>
                <a:lnTo>
                  <a:pt x="6" y="25"/>
                </a:lnTo>
                <a:lnTo>
                  <a:pt x="6" y="25"/>
                </a:lnTo>
                <a:lnTo>
                  <a:pt x="4" y="30"/>
                </a:lnTo>
                <a:lnTo>
                  <a:pt x="7" y="32"/>
                </a:lnTo>
                <a:lnTo>
                  <a:pt x="7" y="32"/>
                </a:lnTo>
                <a:lnTo>
                  <a:pt x="7" y="34"/>
                </a:lnTo>
                <a:lnTo>
                  <a:pt x="7" y="35"/>
                </a:lnTo>
                <a:lnTo>
                  <a:pt x="4" y="38"/>
                </a:lnTo>
                <a:lnTo>
                  <a:pt x="4" y="38"/>
                </a:lnTo>
                <a:lnTo>
                  <a:pt x="0" y="40"/>
                </a:lnTo>
                <a:lnTo>
                  <a:pt x="0" y="41"/>
                </a:lnTo>
                <a:lnTo>
                  <a:pt x="0" y="42"/>
                </a:lnTo>
                <a:lnTo>
                  <a:pt x="0" y="42"/>
                </a:lnTo>
                <a:lnTo>
                  <a:pt x="4" y="47"/>
                </a:lnTo>
                <a:lnTo>
                  <a:pt x="6" y="48"/>
                </a:lnTo>
                <a:lnTo>
                  <a:pt x="6" y="51"/>
                </a:lnTo>
                <a:lnTo>
                  <a:pt x="6" y="51"/>
                </a:lnTo>
                <a:lnTo>
                  <a:pt x="4" y="54"/>
                </a:lnTo>
                <a:lnTo>
                  <a:pt x="4" y="57"/>
                </a:lnTo>
                <a:lnTo>
                  <a:pt x="6" y="58"/>
                </a:lnTo>
                <a:lnTo>
                  <a:pt x="8" y="58"/>
                </a:lnTo>
                <a:lnTo>
                  <a:pt x="8" y="58"/>
                </a:lnTo>
                <a:lnTo>
                  <a:pt x="14" y="59"/>
                </a:lnTo>
                <a:lnTo>
                  <a:pt x="16" y="59"/>
                </a:lnTo>
                <a:lnTo>
                  <a:pt x="16" y="61"/>
                </a:lnTo>
                <a:lnTo>
                  <a:pt x="16" y="61"/>
                </a:lnTo>
                <a:lnTo>
                  <a:pt x="14" y="67"/>
                </a:lnTo>
                <a:lnTo>
                  <a:pt x="14" y="67"/>
                </a:lnTo>
                <a:lnTo>
                  <a:pt x="23" y="64"/>
                </a:lnTo>
                <a:lnTo>
                  <a:pt x="23" y="64"/>
                </a:lnTo>
                <a:lnTo>
                  <a:pt x="24" y="62"/>
                </a:lnTo>
                <a:lnTo>
                  <a:pt x="27" y="59"/>
                </a:lnTo>
                <a:lnTo>
                  <a:pt x="28" y="57"/>
                </a:lnTo>
                <a:lnTo>
                  <a:pt x="33" y="55"/>
                </a:lnTo>
                <a:lnTo>
                  <a:pt x="33" y="55"/>
                </a:lnTo>
                <a:lnTo>
                  <a:pt x="40" y="55"/>
                </a:lnTo>
                <a:lnTo>
                  <a:pt x="47" y="57"/>
                </a:lnTo>
                <a:lnTo>
                  <a:pt x="53" y="61"/>
                </a:lnTo>
                <a:lnTo>
                  <a:pt x="55" y="64"/>
                </a:lnTo>
                <a:lnTo>
                  <a:pt x="55" y="64"/>
                </a:lnTo>
                <a:lnTo>
                  <a:pt x="60" y="69"/>
                </a:lnTo>
                <a:lnTo>
                  <a:pt x="61" y="74"/>
                </a:lnTo>
                <a:lnTo>
                  <a:pt x="61" y="74"/>
                </a:lnTo>
                <a:lnTo>
                  <a:pt x="61" y="78"/>
                </a:lnTo>
                <a:lnTo>
                  <a:pt x="64" y="82"/>
                </a:lnTo>
                <a:lnTo>
                  <a:pt x="68" y="88"/>
                </a:lnTo>
                <a:lnTo>
                  <a:pt x="75" y="94"/>
                </a:lnTo>
                <a:lnTo>
                  <a:pt x="75" y="94"/>
                </a:lnTo>
                <a:lnTo>
                  <a:pt x="84" y="99"/>
                </a:lnTo>
                <a:lnTo>
                  <a:pt x="88" y="104"/>
                </a:lnTo>
                <a:lnTo>
                  <a:pt x="94" y="109"/>
                </a:lnTo>
                <a:lnTo>
                  <a:pt x="98" y="112"/>
                </a:lnTo>
                <a:lnTo>
                  <a:pt x="98" y="112"/>
                </a:lnTo>
                <a:lnTo>
                  <a:pt x="107" y="115"/>
                </a:lnTo>
                <a:lnTo>
                  <a:pt x="110" y="116"/>
                </a:lnTo>
                <a:lnTo>
                  <a:pt x="114" y="119"/>
                </a:lnTo>
                <a:lnTo>
                  <a:pt x="114" y="119"/>
                </a:lnTo>
                <a:lnTo>
                  <a:pt x="119" y="123"/>
                </a:lnTo>
                <a:lnTo>
                  <a:pt x="127" y="128"/>
                </a:lnTo>
                <a:lnTo>
                  <a:pt x="127" y="128"/>
                </a:lnTo>
                <a:lnTo>
                  <a:pt x="131" y="131"/>
                </a:lnTo>
                <a:lnTo>
                  <a:pt x="132" y="133"/>
                </a:lnTo>
                <a:lnTo>
                  <a:pt x="135" y="136"/>
                </a:lnTo>
                <a:lnTo>
                  <a:pt x="138" y="138"/>
                </a:lnTo>
                <a:lnTo>
                  <a:pt x="138" y="138"/>
                </a:lnTo>
                <a:lnTo>
                  <a:pt x="141" y="139"/>
                </a:lnTo>
                <a:lnTo>
                  <a:pt x="142" y="141"/>
                </a:lnTo>
                <a:lnTo>
                  <a:pt x="142" y="143"/>
                </a:lnTo>
                <a:lnTo>
                  <a:pt x="144" y="146"/>
                </a:lnTo>
                <a:lnTo>
                  <a:pt x="144" y="146"/>
                </a:lnTo>
                <a:lnTo>
                  <a:pt x="145" y="151"/>
                </a:lnTo>
                <a:lnTo>
                  <a:pt x="146" y="155"/>
                </a:lnTo>
                <a:lnTo>
                  <a:pt x="146" y="160"/>
                </a:lnTo>
                <a:lnTo>
                  <a:pt x="145" y="165"/>
                </a:lnTo>
                <a:lnTo>
                  <a:pt x="145" y="165"/>
                </a:lnTo>
                <a:lnTo>
                  <a:pt x="142" y="168"/>
                </a:lnTo>
                <a:lnTo>
                  <a:pt x="142" y="172"/>
                </a:lnTo>
                <a:lnTo>
                  <a:pt x="144" y="176"/>
                </a:lnTo>
                <a:lnTo>
                  <a:pt x="145" y="178"/>
                </a:lnTo>
                <a:lnTo>
                  <a:pt x="145" y="178"/>
                </a:lnTo>
                <a:lnTo>
                  <a:pt x="148" y="176"/>
                </a:lnTo>
                <a:lnTo>
                  <a:pt x="149" y="172"/>
                </a:lnTo>
                <a:lnTo>
                  <a:pt x="154" y="163"/>
                </a:lnTo>
                <a:lnTo>
                  <a:pt x="154" y="163"/>
                </a:lnTo>
                <a:lnTo>
                  <a:pt x="155" y="160"/>
                </a:lnTo>
                <a:lnTo>
                  <a:pt x="156" y="159"/>
                </a:lnTo>
                <a:lnTo>
                  <a:pt x="159" y="158"/>
                </a:lnTo>
                <a:lnTo>
                  <a:pt x="162" y="155"/>
                </a:lnTo>
                <a:lnTo>
                  <a:pt x="162" y="155"/>
                </a:lnTo>
                <a:lnTo>
                  <a:pt x="164" y="152"/>
                </a:lnTo>
                <a:lnTo>
                  <a:pt x="164" y="151"/>
                </a:lnTo>
                <a:lnTo>
                  <a:pt x="161" y="149"/>
                </a:lnTo>
                <a:lnTo>
                  <a:pt x="158" y="146"/>
                </a:lnTo>
                <a:lnTo>
                  <a:pt x="155" y="142"/>
                </a:lnTo>
                <a:lnTo>
                  <a:pt x="155" y="142"/>
                </a:lnTo>
                <a:lnTo>
                  <a:pt x="155" y="139"/>
                </a:lnTo>
                <a:lnTo>
                  <a:pt x="155" y="138"/>
                </a:lnTo>
                <a:lnTo>
                  <a:pt x="159" y="133"/>
                </a:lnTo>
                <a:lnTo>
                  <a:pt x="165" y="132"/>
                </a:lnTo>
                <a:lnTo>
                  <a:pt x="168" y="133"/>
                </a:lnTo>
                <a:lnTo>
                  <a:pt x="171" y="135"/>
                </a:lnTo>
                <a:lnTo>
                  <a:pt x="171" y="135"/>
                </a:lnTo>
                <a:lnTo>
                  <a:pt x="179" y="141"/>
                </a:lnTo>
                <a:lnTo>
                  <a:pt x="182" y="139"/>
                </a:lnTo>
                <a:lnTo>
                  <a:pt x="182" y="135"/>
                </a:lnTo>
                <a:lnTo>
                  <a:pt x="182" y="135"/>
                </a:lnTo>
                <a:lnTo>
                  <a:pt x="182" y="132"/>
                </a:lnTo>
                <a:lnTo>
                  <a:pt x="179" y="129"/>
                </a:lnTo>
                <a:lnTo>
                  <a:pt x="169" y="122"/>
                </a:lnTo>
                <a:lnTo>
                  <a:pt x="151" y="114"/>
                </a:lnTo>
                <a:lnTo>
                  <a:pt x="151" y="114"/>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70" name="Freeform 359">
            <a:extLst>
              <a:ext uri="{FF2B5EF4-FFF2-40B4-BE49-F238E27FC236}">
                <a16:creationId xmlns:a16="http://schemas.microsoft.com/office/drawing/2014/main" id="{6ADDED54-0F69-04F0-9A6F-48796171572B}"/>
              </a:ext>
            </a:extLst>
          </p:cNvPr>
          <p:cNvSpPr>
            <a:spLocks/>
          </p:cNvSpPr>
          <p:nvPr/>
        </p:nvSpPr>
        <p:spPr bwMode="gray">
          <a:xfrm>
            <a:off x="3549947" y="5625292"/>
            <a:ext cx="18533" cy="77068"/>
          </a:xfrm>
          <a:custGeom>
            <a:avLst/>
            <a:gdLst/>
            <a:ahLst/>
            <a:cxnLst>
              <a:cxn ang="0">
                <a:pos x="6" y="0"/>
              </a:cxn>
              <a:cxn ang="0">
                <a:pos x="6" y="0"/>
              </a:cxn>
              <a:cxn ang="0">
                <a:pos x="2" y="7"/>
              </a:cxn>
              <a:cxn ang="0">
                <a:pos x="0" y="12"/>
              </a:cxn>
              <a:cxn ang="0">
                <a:pos x="0" y="12"/>
              </a:cxn>
              <a:cxn ang="0">
                <a:pos x="0" y="17"/>
              </a:cxn>
              <a:cxn ang="0">
                <a:pos x="0" y="17"/>
              </a:cxn>
              <a:cxn ang="0">
                <a:pos x="12" y="25"/>
              </a:cxn>
              <a:cxn ang="0">
                <a:pos x="12" y="25"/>
              </a:cxn>
              <a:cxn ang="0">
                <a:pos x="12" y="25"/>
              </a:cxn>
              <a:cxn ang="0">
                <a:pos x="12" y="25"/>
              </a:cxn>
              <a:cxn ang="0">
                <a:pos x="15" y="18"/>
              </a:cxn>
              <a:cxn ang="0">
                <a:pos x="18" y="15"/>
              </a:cxn>
              <a:cxn ang="0">
                <a:pos x="19" y="14"/>
              </a:cxn>
              <a:cxn ang="0">
                <a:pos x="19" y="14"/>
              </a:cxn>
              <a:cxn ang="0">
                <a:pos x="6" y="0"/>
              </a:cxn>
              <a:cxn ang="0">
                <a:pos x="6" y="0"/>
              </a:cxn>
            </a:cxnLst>
            <a:rect l="0" t="0" r="r" b="b"/>
            <a:pathLst>
              <a:path w="19" h="25">
                <a:moveTo>
                  <a:pt x="6" y="0"/>
                </a:moveTo>
                <a:lnTo>
                  <a:pt x="6" y="0"/>
                </a:lnTo>
                <a:lnTo>
                  <a:pt x="2" y="7"/>
                </a:lnTo>
                <a:lnTo>
                  <a:pt x="0" y="12"/>
                </a:lnTo>
                <a:lnTo>
                  <a:pt x="0" y="12"/>
                </a:lnTo>
                <a:lnTo>
                  <a:pt x="0" y="17"/>
                </a:lnTo>
                <a:lnTo>
                  <a:pt x="0" y="17"/>
                </a:lnTo>
                <a:lnTo>
                  <a:pt x="12" y="25"/>
                </a:lnTo>
                <a:lnTo>
                  <a:pt x="12" y="25"/>
                </a:lnTo>
                <a:lnTo>
                  <a:pt x="12" y="25"/>
                </a:lnTo>
                <a:lnTo>
                  <a:pt x="12" y="25"/>
                </a:lnTo>
                <a:lnTo>
                  <a:pt x="15" y="18"/>
                </a:lnTo>
                <a:lnTo>
                  <a:pt x="18" y="15"/>
                </a:lnTo>
                <a:lnTo>
                  <a:pt x="19" y="14"/>
                </a:lnTo>
                <a:lnTo>
                  <a:pt x="19" y="14"/>
                </a:lnTo>
                <a:lnTo>
                  <a:pt x="6" y="0"/>
                </a:lnTo>
                <a:lnTo>
                  <a:pt x="6" y="0"/>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71" name="Freeform 360">
            <a:extLst>
              <a:ext uri="{FF2B5EF4-FFF2-40B4-BE49-F238E27FC236}">
                <a16:creationId xmlns:a16="http://schemas.microsoft.com/office/drawing/2014/main" id="{F0A0E262-F237-A075-D3DC-40E8AC74E581}"/>
              </a:ext>
            </a:extLst>
          </p:cNvPr>
          <p:cNvSpPr>
            <a:spLocks/>
          </p:cNvSpPr>
          <p:nvPr/>
        </p:nvSpPr>
        <p:spPr bwMode="gray">
          <a:xfrm>
            <a:off x="3554824" y="5449578"/>
            <a:ext cx="62424" cy="243532"/>
          </a:xfrm>
          <a:custGeom>
            <a:avLst/>
            <a:gdLst/>
            <a:ahLst/>
            <a:cxnLst>
              <a:cxn ang="0">
                <a:pos x="58" y="52"/>
              </a:cxn>
              <a:cxn ang="0">
                <a:pos x="55" y="47"/>
              </a:cxn>
              <a:cxn ang="0">
                <a:pos x="58" y="42"/>
              </a:cxn>
              <a:cxn ang="0">
                <a:pos x="59" y="40"/>
              </a:cxn>
              <a:cxn ang="0">
                <a:pos x="58" y="34"/>
              </a:cxn>
              <a:cxn ang="0">
                <a:pos x="58" y="33"/>
              </a:cxn>
              <a:cxn ang="0">
                <a:pos x="51" y="30"/>
              </a:cxn>
              <a:cxn ang="0">
                <a:pos x="41" y="28"/>
              </a:cxn>
              <a:cxn ang="0">
                <a:pos x="40" y="23"/>
              </a:cxn>
              <a:cxn ang="0">
                <a:pos x="40" y="18"/>
              </a:cxn>
              <a:cxn ang="0">
                <a:pos x="38" y="18"/>
              </a:cxn>
              <a:cxn ang="0">
                <a:pos x="34" y="17"/>
              </a:cxn>
              <a:cxn ang="0">
                <a:pos x="32" y="13"/>
              </a:cxn>
              <a:cxn ang="0">
                <a:pos x="30" y="7"/>
              </a:cxn>
              <a:cxn ang="0">
                <a:pos x="27" y="3"/>
              </a:cxn>
              <a:cxn ang="0">
                <a:pos x="28" y="3"/>
              </a:cxn>
              <a:cxn ang="0">
                <a:pos x="23" y="1"/>
              </a:cxn>
              <a:cxn ang="0">
                <a:pos x="17" y="0"/>
              </a:cxn>
              <a:cxn ang="0">
                <a:pos x="0" y="5"/>
              </a:cxn>
              <a:cxn ang="0">
                <a:pos x="1" y="11"/>
              </a:cxn>
              <a:cxn ang="0">
                <a:pos x="4" y="14"/>
              </a:cxn>
              <a:cxn ang="0">
                <a:pos x="7" y="17"/>
              </a:cxn>
              <a:cxn ang="0">
                <a:pos x="8" y="25"/>
              </a:cxn>
              <a:cxn ang="0">
                <a:pos x="10" y="33"/>
              </a:cxn>
              <a:cxn ang="0">
                <a:pos x="10" y="48"/>
              </a:cxn>
              <a:cxn ang="0">
                <a:pos x="8" y="51"/>
              </a:cxn>
              <a:cxn ang="0">
                <a:pos x="5" y="52"/>
              </a:cxn>
              <a:cxn ang="0">
                <a:pos x="1" y="57"/>
              </a:cxn>
              <a:cxn ang="0">
                <a:pos x="14" y="71"/>
              </a:cxn>
              <a:cxn ang="0">
                <a:pos x="15" y="71"/>
              </a:cxn>
              <a:cxn ang="0">
                <a:pos x="24" y="75"/>
              </a:cxn>
              <a:cxn ang="0">
                <a:pos x="30" y="79"/>
              </a:cxn>
              <a:cxn ang="0">
                <a:pos x="57" y="75"/>
              </a:cxn>
              <a:cxn ang="0">
                <a:pos x="58" y="69"/>
              </a:cxn>
              <a:cxn ang="0">
                <a:pos x="61" y="64"/>
              </a:cxn>
              <a:cxn ang="0">
                <a:pos x="62" y="64"/>
              </a:cxn>
              <a:cxn ang="0">
                <a:pos x="64" y="62"/>
              </a:cxn>
              <a:cxn ang="0">
                <a:pos x="58" y="52"/>
              </a:cxn>
            </a:cxnLst>
            <a:rect l="0" t="0" r="r" b="b"/>
            <a:pathLst>
              <a:path w="64" h="79">
                <a:moveTo>
                  <a:pt x="58" y="52"/>
                </a:moveTo>
                <a:lnTo>
                  <a:pt x="58" y="52"/>
                </a:lnTo>
                <a:lnTo>
                  <a:pt x="55" y="50"/>
                </a:lnTo>
                <a:lnTo>
                  <a:pt x="55" y="47"/>
                </a:lnTo>
                <a:lnTo>
                  <a:pt x="57" y="44"/>
                </a:lnTo>
                <a:lnTo>
                  <a:pt x="58" y="42"/>
                </a:lnTo>
                <a:lnTo>
                  <a:pt x="58" y="42"/>
                </a:lnTo>
                <a:lnTo>
                  <a:pt x="59" y="40"/>
                </a:lnTo>
                <a:lnTo>
                  <a:pt x="59" y="38"/>
                </a:lnTo>
                <a:lnTo>
                  <a:pt x="58" y="34"/>
                </a:lnTo>
                <a:lnTo>
                  <a:pt x="58" y="34"/>
                </a:lnTo>
                <a:lnTo>
                  <a:pt x="58" y="33"/>
                </a:lnTo>
                <a:lnTo>
                  <a:pt x="55" y="31"/>
                </a:lnTo>
                <a:lnTo>
                  <a:pt x="51" y="30"/>
                </a:lnTo>
                <a:lnTo>
                  <a:pt x="41" y="28"/>
                </a:lnTo>
                <a:lnTo>
                  <a:pt x="41" y="28"/>
                </a:lnTo>
                <a:lnTo>
                  <a:pt x="40" y="27"/>
                </a:lnTo>
                <a:lnTo>
                  <a:pt x="40" y="23"/>
                </a:lnTo>
                <a:lnTo>
                  <a:pt x="40" y="20"/>
                </a:lnTo>
                <a:lnTo>
                  <a:pt x="40" y="18"/>
                </a:lnTo>
                <a:lnTo>
                  <a:pt x="38" y="18"/>
                </a:lnTo>
                <a:lnTo>
                  <a:pt x="38" y="18"/>
                </a:lnTo>
                <a:lnTo>
                  <a:pt x="35" y="18"/>
                </a:lnTo>
                <a:lnTo>
                  <a:pt x="34" y="17"/>
                </a:lnTo>
                <a:lnTo>
                  <a:pt x="32" y="13"/>
                </a:lnTo>
                <a:lnTo>
                  <a:pt x="32" y="13"/>
                </a:lnTo>
                <a:lnTo>
                  <a:pt x="32" y="10"/>
                </a:lnTo>
                <a:lnTo>
                  <a:pt x="30" y="7"/>
                </a:lnTo>
                <a:lnTo>
                  <a:pt x="28" y="5"/>
                </a:lnTo>
                <a:lnTo>
                  <a:pt x="27" y="3"/>
                </a:lnTo>
                <a:lnTo>
                  <a:pt x="27" y="3"/>
                </a:lnTo>
                <a:lnTo>
                  <a:pt x="28" y="3"/>
                </a:lnTo>
                <a:lnTo>
                  <a:pt x="28" y="3"/>
                </a:lnTo>
                <a:lnTo>
                  <a:pt x="23" y="1"/>
                </a:lnTo>
                <a:lnTo>
                  <a:pt x="23" y="1"/>
                </a:lnTo>
                <a:lnTo>
                  <a:pt x="17" y="0"/>
                </a:lnTo>
                <a:lnTo>
                  <a:pt x="17" y="0"/>
                </a:lnTo>
                <a:lnTo>
                  <a:pt x="0" y="5"/>
                </a:lnTo>
                <a:lnTo>
                  <a:pt x="0" y="5"/>
                </a:lnTo>
                <a:lnTo>
                  <a:pt x="1" y="11"/>
                </a:lnTo>
                <a:lnTo>
                  <a:pt x="3" y="13"/>
                </a:lnTo>
                <a:lnTo>
                  <a:pt x="4" y="14"/>
                </a:lnTo>
                <a:lnTo>
                  <a:pt x="4" y="14"/>
                </a:lnTo>
                <a:lnTo>
                  <a:pt x="7" y="17"/>
                </a:lnTo>
                <a:lnTo>
                  <a:pt x="7" y="20"/>
                </a:lnTo>
                <a:lnTo>
                  <a:pt x="8" y="25"/>
                </a:lnTo>
                <a:lnTo>
                  <a:pt x="8" y="25"/>
                </a:lnTo>
                <a:lnTo>
                  <a:pt x="10" y="33"/>
                </a:lnTo>
                <a:lnTo>
                  <a:pt x="10" y="40"/>
                </a:lnTo>
                <a:lnTo>
                  <a:pt x="10" y="48"/>
                </a:lnTo>
                <a:lnTo>
                  <a:pt x="8" y="50"/>
                </a:lnTo>
                <a:lnTo>
                  <a:pt x="8" y="51"/>
                </a:lnTo>
                <a:lnTo>
                  <a:pt x="8" y="51"/>
                </a:lnTo>
                <a:lnTo>
                  <a:pt x="5" y="52"/>
                </a:lnTo>
                <a:lnTo>
                  <a:pt x="1" y="57"/>
                </a:lnTo>
                <a:lnTo>
                  <a:pt x="1" y="57"/>
                </a:lnTo>
                <a:lnTo>
                  <a:pt x="14" y="71"/>
                </a:lnTo>
                <a:lnTo>
                  <a:pt x="14" y="71"/>
                </a:lnTo>
                <a:lnTo>
                  <a:pt x="15" y="71"/>
                </a:lnTo>
                <a:lnTo>
                  <a:pt x="15" y="71"/>
                </a:lnTo>
                <a:lnTo>
                  <a:pt x="18" y="72"/>
                </a:lnTo>
                <a:lnTo>
                  <a:pt x="24" y="75"/>
                </a:lnTo>
                <a:lnTo>
                  <a:pt x="30" y="79"/>
                </a:lnTo>
                <a:lnTo>
                  <a:pt x="30" y="79"/>
                </a:lnTo>
                <a:lnTo>
                  <a:pt x="57" y="75"/>
                </a:lnTo>
                <a:lnTo>
                  <a:pt x="57" y="75"/>
                </a:lnTo>
                <a:lnTo>
                  <a:pt x="58" y="69"/>
                </a:lnTo>
                <a:lnTo>
                  <a:pt x="58" y="69"/>
                </a:lnTo>
                <a:lnTo>
                  <a:pt x="59" y="65"/>
                </a:lnTo>
                <a:lnTo>
                  <a:pt x="61" y="64"/>
                </a:lnTo>
                <a:lnTo>
                  <a:pt x="62" y="64"/>
                </a:lnTo>
                <a:lnTo>
                  <a:pt x="62" y="64"/>
                </a:lnTo>
                <a:lnTo>
                  <a:pt x="64" y="62"/>
                </a:lnTo>
                <a:lnTo>
                  <a:pt x="64" y="62"/>
                </a:lnTo>
                <a:lnTo>
                  <a:pt x="62" y="60"/>
                </a:lnTo>
                <a:lnTo>
                  <a:pt x="58" y="52"/>
                </a:lnTo>
                <a:lnTo>
                  <a:pt x="58" y="52"/>
                </a:lnTo>
                <a:close/>
              </a:path>
            </a:pathLst>
          </a:custGeom>
          <a:solidFill>
            <a:srgbClr val="D3D4DB"/>
          </a:solidFill>
          <a:ln w="3175">
            <a:solidFill>
              <a:schemeClr val="bg1"/>
            </a:solidFill>
            <a:round/>
            <a:headEnd/>
            <a:tailEnd/>
          </a:ln>
        </p:spPr>
        <p:txBody>
          <a:bodyPr vert="horz" wrap="square" lIns="51435" tIns="25718" rIns="51435" bIns="25718" numCol="1" anchor="t" anchorCtr="0" compatLnSpc="1">
            <a:prstTxWarp prst="textNoShape">
              <a:avLst/>
            </a:prstTxWarp>
          </a:bodyPr>
          <a:lstStyle/>
          <a:p>
            <a:pPr defTabSz="514337" rtl="0" fontAlgn="base">
              <a:spcBef>
                <a:spcPct val="0"/>
              </a:spcBef>
              <a:spcAft>
                <a:spcPct val="0"/>
              </a:spcAft>
              <a:defRPr/>
            </a:pPr>
            <a:endParaRPr lang="en-US" sz="1013" kern="0">
              <a:solidFill>
                <a:srgbClr val="3F3F3F"/>
              </a:solidFill>
              <a:latin typeface="Tw Cen MT"/>
            </a:endParaRPr>
          </a:p>
        </p:txBody>
      </p:sp>
      <p:sp>
        <p:nvSpPr>
          <p:cNvPr id="172" name="Title 1">
            <a:extLst>
              <a:ext uri="{FF2B5EF4-FFF2-40B4-BE49-F238E27FC236}">
                <a16:creationId xmlns:a16="http://schemas.microsoft.com/office/drawing/2014/main" id="{6FD138C5-D59C-E023-0D5A-65B0D4219A24}"/>
              </a:ext>
            </a:extLst>
          </p:cNvPr>
          <p:cNvSpPr txBox="1">
            <a:spLocks/>
          </p:cNvSpPr>
          <p:nvPr/>
        </p:nvSpPr>
        <p:spPr bwMode="gray">
          <a:xfrm>
            <a:off x="194383" y="522860"/>
            <a:ext cx="6072410" cy="155877"/>
          </a:xfrm>
          <a:prstGeom prst="rect">
            <a:avLst/>
          </a:prstGeom>
        </p:spPr>
        <p:txBody>
          <a:bodyPr spcFirstLastPara="1" vert="horz" wrap="square" lIns="0" tIns="0" rIns="0" bIns="0" rtlCol="0" anchor="ctr" anchorCtr="0">
            <a:spAutoFit/>
          </a:bodyPr>
          <a:lstStyle>
            <a:lvl1pPr lvl="0" algn="l" defTabSz="1072840" rtl="0" eaLnBrk="1" latinLnBrk="0" hangingPunct="1">
              <a:lnSpc>
                <a:spcPct val="100000"/>
              </a:lnSpc>
              <a:spcBef>
                <a:spcPts val="0"/>
              </a:spcBef>
              <a:spcAft>
                <a:spcPts val="0"/>
              </a:spcAft>
              <a:buSzPts val="2800"/>
              <a:buNone/>
              <a:defRPr sz="2600" b="0" kern="1200">
                <a:solidFill>
                  <a:srgbClr val="881946"/>
                </a:solidFill>
                <a:latin typeface="+mj-lt"/>
                <a:ea typeface="+mj-ea"/>
                <a:cs typeface="Arial" pitchFamily="34" charset="0"/>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pPr rtl="0"/>
            <a:r>
              <a:rPr lang="en-US" sz="1013" spc="0">
                <a:solidFill>
                  <a:schemeClr val="bg1"/>
                </a:solidFill>
                <a:latin typeface="Lato Light" panose="020F0302020204030203" pitchFamily="34" charset="77"/>
              </a:rPr>
              <a:t>THIS IS A an .SVG WORLD MAP, YOU CAN COLOR AND MOVE COUNTRIES INDIVIDUALLY</a:t>
            </a:r>
          </a:p>
        </p:txBody>
      </p:sp>
      <p:sp>
        <p:nvSpPr>
          <p:cNvPr id="173" name="CuadroTexto 174">
            <a:extLst>
              <a:ext uri="{FF2B5EF4-FFF2-40B4-BE49-F238E27FC236}">
                <a16:creationId xmlns:a16="http://schemas.microsoft.com/office/drawing/2014/main" id="{F817EFE5-4A07-918F-43CE-1A091A093B54}"/>
              </a:ext>
            </a:extLst>
          </p:cNvPr>
          <p:cNvSpPr txBox="1"/>
          <p:nvPr/>
        </p:nvSpPr>
        <p:spPr bwMode="gray">
          <a:xfrm>
            <a:off x="1435894" y="8703735"/>
            <a:ext cx="0" cy="0"/>
          </a:xfrm>
          <a:prstGeom prst="rect">
            <a:avLst/>
          </a:prstGeom>
          <a:solidFill>
            <a:srgbClr val="D3D4DB"/>
          </a:solidFill>
        </p:spPr>
        <p:txBody>
          <a:bodyPr vert="horz" wrap="none" lIns="0" tIns="0" rIns="0" bIns="0" rtlCol="0" anchor="t">
            <a:noAutofit/>
          </a:bodyPr>
          <a:lstStyle/>
          <a:p>
            <a:pPr rtl="0">
              <a:spcBef>
                <a:spcPts val="450"/>
              </a:spcBef>
            </a:pPr>
            <a:endParaRPr lang="en-US" sz="1350">
              <a:solidFill>
                <a:srgbClr val="606060"/>
              </a:solidFill>
            </a:endParaRPr>
          </a:p>
        </p:txBody>
      </p:sp>
    </p:spTree>
    <p:extLst>
      <p:ext uri="{BB962C8B-B14F-4D97-AF65-F5344CB8AC3E}">
        <p14:creationId xmlns:p14="http://schemas.microsoft.com/office/powerpoint/2010/main" val="233418296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
  <p:cSld name="5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486781869"/>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93BEEFA-2533-4CF0-BDF6-1B80C9C41DE7}"/>
              </a:ext>
            </a:extLst>
          </p:cNvPr>
          <p:cNvSpPr>
            <a:spLocks noGrp="1"/>
          </p:cNvSpPr>
          <p:nvPr>
            <p:ph type="title"/>
          </p:nvPr>
        </p:nvSpPr>
        <p:spPr>
          <a:xfrm>
            <a:off x="184390" y="649115"/>
            <a:ext cx="6477899" cy="1145186"/>
          </a:xfrm>
        </p:spPr>
        <p:txBody>
          <a:bodyPr vert="horz">
            <a:normAutofit/>
          </a:bodyPr>
          <a:lstStyle>
            <a:lvl1pPr>
              <a:defRPr sz="2025"/>
            </a:lvl1pPr>
          </a:lstStyle>
          <a:p>
            <a:r>
              <a:rPr lang="en-US"/>
              <a:t>Click to edit Master title style</a:t>
            </a:r>
          </a:p>
        </p:txBody>
      </p:sp>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85001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3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08925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25073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64820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5" name="Text Placeholder 6">
            <a:extLst>
              <a:ext uri="{FF2B5EF4-FFF2-40B4-BE49-F238E27FC236}">
                <a16:creationId xmlns:a16="http://schemas.microsoft.com/office/drawing/2014/main" id="{4E36D7ED-1F82-929E-24D0-D99AF717FF66}"/>
              </a:ext>
            </a:extLst>
          </p:cNvPr>
          <p:cNvSpPr>
            <a:spLocks noGrp="1"/>
          </p:cNvSpPr>
          <p:nvPr>
            <p:ph type="body" sz="quarter" idx="59" hasCustomPrompt="1"/>
          </p:nvPr>
        </p:nvSpPr>
        <p:spPr>
          <a:xfrm>
            <a:off x="5927768"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2" name="Text Placeholder 6">
            <a:extLst>
              <a:ext uri="{FF2B5EF4-FFF2-40B4-BE49-F238E27FC236}">
                <a16:creationId xmlns:a16="http://schemas.microsoft.com/office/drawing/2014/main" id="{3C8D6D76-69EC-0E60-580E-D059ACF97C81}"/>
              </a:ext>
            </a:extLst>
          </p:cNvPr>
          <p:cNvSpPr>
            <a:spLocks noGrp="1"/>
          </p:cNvSpPr>
          <p:nvPr>
            <p:ph type="body" sz="quarter" idx="52" hasCustomPrompt="1"/>
          </p:nvPr>
        </p:nvSpPr>
        <p:spPr>
          <a:xfrm>
            <a:off x="6458156"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4" name="Text Placeholder 6">
            <a:extLst>
              <a:ext uri="{FF2B5EF4-FFF2-40B4-BE49-F238E27FC236}">
                <a16:creationId xmlns:a16="http://schemas.microsoft.com/office/drawing/2014/main" id="{A80331DD-B36F-8E83-95E7-427F040CED87}"/>
              </a:ext>
            </a:extLst>
          </p:cNvPr>
          <p:cNvSpPr>
            <a:spLocks noGrp="1"/>
          </p:cNvSpPr>
          <p:nvPr>
            <p:ph type="body" sz="quarter" idx="57" hasCustomPrompt="1"/>
          </p:nvPr>
        </p:nvSpPr>
        <p:spPr>
          <a:xfrm>
            <a:off x="6365815"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9" name="Text Placeholder 6">
            <a:extLst>
              <a:ext uri="{FF2B5EF4-FFF2-40B4-BE49-F238E27FC236}">
                <a16:creationId xmlns:a16="http://schemas.microsoft.com/office/drawing/2014/main" id="{2DF1FCE3-2A92-813A-5C1A-211789E79125}"/>
              </a:ext>
            </a:extLst>
          </p:cNvPr>
          <p:cNvSpPr>
            <a:spLocks noGrp="1"/>
          </p:cNvSpPr>
          <p:nvPr>
            <p:ph type="body" sz="quarter" idx="58" hasCustomPrompt="1"/>
          </p:nvPr>
        </p:nvSpPr>
        <p:spPr>
          <a:xfrm>
            <a:off x="6393247"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14" name="Slide Number Placeholder 5">
            <a:extLst>
              <a:ext uri="{FF2B5EF4-FFF2-40B4-BE49-F238E27FC236}">
                <a16:creationId xmlns:a16="http://schemas.microsoft.com/office/drawing/2014/main" id="{5F148083-8D68-7D3D-EA6B-10E936762C57}"/>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22507176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4_Title and Content">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4DB07E96-0A3A-4578-92FB-3DE2F78DF300}"/>
              </a:ext>
            </a:extLst>
          </p:cNvPr>
          <p:cNvGraphicFramePr>
            <a:graphicFrameLocks noChangeAspect="1"/>
          </p:cNvGraphicFramePr>
          <p:nvPr>
            <p:custDataLst>
              <p:tags r:id="rId1"/>
            </p:custDataLst>
            <p:extLst>
              <p:ext uri="{D42A27DB-BD31-4B8C-83A1-F6EECF244321}">
                <p14:modId xmlns:p14="http://schemas.microsoft.com/office/powerpoint/2010/main" val="2180589147"/>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4DB07E96-0A3A-4578-92FB-3DE2F78DF30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3" name="Content Placeholder 2">
            <a:extLst>
              <a:ext uri="{FF2B5EF4-FFF2-40B4-BE49-F238E27FC236}">
                <a16:creationId xmlns:a16="http://schemas.microsoft.com/office/drawing/2014/main" id="{B028B8AF-444E-4AD5-A6E3-D97BD19A901E}"/>
              </a:ext>
            </a:extLst>
          </p:cNvPr>
          <p:cNvSpPr>
            <a:spLocks noGrp="1"/>
          </p:cNvSpPr>
          <p:nvPr>
            <p:ph idx="1"/>
          </p:nvPr>
        </p:nvSpPr>
        <p:spPr>
          <a:xfrm>
            <a:off x="184390" y="2331054"/>
            <a:ext cx="6477899" cy="9385541"/>
          </a:xfrm>
        </p:spPr>
        <p:txBody>
          <a:bodyPr>
            <a:normAutofit/>
          </a:bodyPr>
          <a:lstStyle>
            <a:lvl1pPr>
              <a:defRPr sz="1350"/>
            </a:lvl1pPr>
            <a:lvl2pPr>
              <a:defRPr sz="1125"/>
            </a:lvl2pPr>
            <a:lvl3pPr>
              <a:defRPr sz="1013"/>
            </a:lvl3pPr>
            <a:lvl4pPr>
              <a:defRPr sz="900"/>
            </a:lvl4pPr>
            <a:lvl5pPr>
              <a:defRPr sz="9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Google Shape;149;p16">
            <a:extLst>
              <a:ext uri="{FF2B5EF4-FFF2-40B4-BE49-F238E27FC236}">
                <a16:creationId xmlns:a16="http://schemas.microsoft.com/office/drawing/2014/main" id="{57444038-213D-1C32-3BFD-25F7DC707494}"/>
              </a:ext>
            </a:extLst>
          </p:cNvPr>
          <p:cNvSpPr/>
          <p:nvPr/>
        </p:nvSpPr>
        <p:spPr>
          <a:xfrm>
            <a:off x="-2448" y="-56043"/>
            <a:ext cx="6868331" cy="1408853"/>
          </a:xfrm>
          <a:prstGeom prst="rect">
            <a:avLst/>
          </a:prstGeom>
          <a:solidFill>
            <a:schemeClr val="tx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lang="en-US" sz="1350"/>
          </a:p>
        </p:txBody>
      </p:sp>
      <p:sp>
        <p:nvSpPr>
          <p:cNvPr id="6" name="Marcador de texto 28">
            <a:extLst>
              <a:ext uri="{FF2B5EF4-FFF2-40B4-BE49-F238E27FC236}">
                <a16:creationId xmlns:a16="http://schemas.microsoft.com/office/drawing/2014/main" id="{D1D2EA27-7CA8-04E8-9347-ECD6B839687E}"/>
              </a:ext>
            </a:extLst>
          </p:cNvPr>
          <p:cNvSpPr>
            <a:spLocks noGrp="1"/>
          </p:cNvSpPr>
          <p:nvPr>
            <p:ph type="body" sz="quarter" idx="27" hasCustomPrompt="1"/>
          </p:nvPr>
        </p:nvSpPr>
        <p:spPr>
          <a:xfrm>
            <a:off x="154932" y="139030"/>
            <a:ext cx="5540903" cy="1018709"/>
          </a:xfrm>
        </p:spPr>
        <p:txBody>
          <a:bodyPr anchor="ctr" anchorCtr="0"/>
          <a:lstStyle>
            <a:lvl1pPr marL="0" indent="0" rtl="0">
              <a:buNone/>
              <a:defRPr sz="1050" b="1">
                <a:solidFill>
                  <a:schemeClr val="bg1"/>
                </a:solidFill>
              </a:defRPr>
            </a:lvl1pPr>
          </a:lstStyle>
          <a:p>
            <a:pPr marL="0" marR="0" lvl="0" indent="0" algn="l" defTabSz="80461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This slide shows a section tracker based on numbers</a:t>
            </a:r>
          </a:p>
        </p:txBody>
      </p:sp>
      <p:sp>
        <p:nvSpPr>
          <p:cNvPr id="7" name="Text Placeholder 6">
            <a:extLst>
              <a:ext uri="{FF2B5EF4-FFF2-40B4-BE49-F238E27FC236}">
                <a16:creationId xmlns:a16="http://schemas.microsoft.com/office/drawing/2014/main" id="{82950C2E-F6A3-124A-1605-CA3E623B3ADC}"/>
              </a:ext>
            </a:extLst>
          </p:cNvPr>
          <p:cNvSpPr>
            <a:spLocks noGrp="1"/>
          </p:cNvSpPr>
          <p:nvPr>
            <p:ph type="body" sz="quarter" idx="35" hasCustomPrompt="1"/>
          </p:nvPr>
        </p:nvSpPr>
        <p:spPr>
          <a:xfrm rot="16200000">
            <a:off x="5705899" y="103173"/>
            <a:ext cx="1213781" cy="1090422"/>
          </a:xfrm>
          <a:prstGeom prst="round2SameRect">
            <a:avLst>
              <a:gd name="adj1" fmla="val 50000"/>
              <a:gd name="adj2" fmla="val 0"/>
            </a:avLst>
          </a:prstGeom>
          <a:solidFill>
            <a:schemeClr val="bg1"/>
          </a:solidFill>
        </p:spPr>
        <p:txBody>
          <a:bodyPr anchor="ctr"/>
          <a:lstStyle>
            <a:lvl1pPr marL="0" indent="0" algn="ctr" rtl="0">
              <a:buNone/>
              <a:defRPr sz="750" b="0" i="0">
                <a:solidFill>
                  <a:schemeClr val="bg1"/>
                </a:solidFill>
                <a:latin typeface="+mj-lt"/>
              </a:defRPr>
            </a:lvl1pPr>
          </a:lstStyle>
          <a:p>
            <a:pPr lvl="0"/>
            <a:r>
              <a:rPr lang="en-US"/>
              <a:t> </a:t>
            </a:r>
          </a:p>
        </p:txBody>
      </p:sp>
      <p:sp>
        <p:nvSpPr>
          <p:cNvPr id="11" name="Text Placeholder 6">
            <a:extLst>
              <a:ext uri="{FF2B5EF4-FFF2-40B4-BE49-F238E27FC236}">
                <a16:creationId xmlns:a16="http://schemas.microsoft.com/office/drawing/2014/main" id="{F90A49D7-65B5-0B8C-1DB2-B12D7B02707A}"/>
              </a:ext>
            </a:extLst>
          </p:cNvPr>
          <p:cNvSpPr>
            <a:spLocks noGrp="1"/>
          </p:cNvSpPr>
          <p:nvPr>
            <p:ph type="body" sz="quarter" idx="53" hasCustomPrompt="1"/>
          </p:nvPr>
        </p:nvSpPr>
        <p:spPr>
          <a:xfrm>
            <a:off x="608925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2" name="Text Placeholder 6">
            <a:extLst>
              <a:ext uri="{FF2B5EF4-FFF2-40B4-BE49-F238E27FC236}">
                <a16:creationId xmlns:a16="http://schemas.microsoft.com/office/drawing/2014/main" id="{6424262F-96A0-CAA3-6D9A-C5AF6908FF8F}"/>
              </a:ext>
            </a:extLst>
          </p:cNvPr>
          <p:cNvSpPr>
            <a:spLocks noGrp="1"/>
          </p:cNvSpPr>
          <p:nvPr>
            <p:ph type="body" sz="quarter" idx="54" hasCustomPrompt="1"/>
          </p:nvPr>
        </p:nvSpPr>
        <p:spPr>
          <a:xfrm>
            <a:off x="6250732"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3" name="Text Placeholder 6">
            <a:extLst>
              <a:ext uri="{FF2B5EF4-FFF2-40B4-BE49-F238E27FC236}">
                <a16:creationId xmlns:a16="http://schemas.microsoft.com/office/drawing/2014/main" id="{4F9B126A-A398-AEBD-7B17-00F9B1480550}"/>
              </a:ext>
            </a:extLst>
          </p:cNvPr>
          <p:cNvSpPr>
            <a:spLocks noGrp="1"/>
          </p:cNvSpPr>
          <p:nvPr>
            <p:ph type="body" sz="quarter" idx="55" hasCustomPrompt="1"/>
          </p:nvPr>
        </p:nvSpPr>
        <p:spPr>
          <a:xfrm>
            <a:off x="6412214"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5" name="Text Placeholder 6">
            <a:extLst>
              <a:ext uri="{FF2B5EF4-FFF2-40B4-BE49-F238E27FC236}">
                <a16:creationId xmlns:a16="http://schemas.microsoft.com/office/drawing/2014/main" id="{4E36D7ED-1F82-929E-24D0-D99AF717FF66}"/>
              </a:ext>
            </a:extLst>
          </p:cNvPr>
          <p:cNvSpPr>
            <a:spLocks noGrp="1"/>
          </p:cNvSpPr>
          <p:nvPr>
            <p:ph type="body" sz="quarter" idx="59" hasCustomPrompt="1"/>
          </p:nvPr>
        </p:nvSpPr>
        <p:spPr>
          <a:xfrm>
            <a:off x="5927768"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0" name="Text Placeholder 6">
            <a:extLst>
              <a:ext uri="{FF2B5EF4-FFF2-40B4-BE49-F238E27FC236}">
                <a16:creationId xmlns:a16="http://schemas.microsoft.com/office/drawing/2014/main" id="{B5E56892-315A-247C-F139-ACBD595A2B9F}"/>
              </a:ext>
            </a:extLst>
          </p:cNvPr>
          <p:cNvSpPr>
            <a:spLocks noGrp="1"/>
          </p:cNvSpPr>
          <p:nvPr>
            <p:ph type="body" sz="quarter" idx="52" hasCustomPrompt="1"/>
          </p:nvPr>
        </p:nvSpPr>
        <p:spPr>
          <a:xfrm>
            <a:off x="6631930" y="561686"/>
            <a:ext cx="54864" cy="173397"/>
          </a:xfrm>
          <a:prstGeom prst="ellipse">
            <a:avLst/>
          </a:prstGeom>
          <a:solidFill>
            <a:schemeClr val="tx2"/>
          </a:solidFill>
        </p:spPr>
        <p:txBody>
          <a:bodyPr anchor="ctr"/>
          <a:lstStyle>
            <a:lvl1pPr marL="0" indent="0" algn="ctr" rtl="0">
              <a:buNone/>
              <a:defRPr sz="525" b="0" i="1">
                <a:solidFill>
                  <a:schemeClr val="bg1"/>
                </a:solidFill>
                <a:latin typeface="+mj-lt"/>
              </a:defRPr>
            </a:lvl1pPr>
          </a:lstStyle>
          <a:p>
            <a:pPr lvl="0"/>
            <a:r>
              <a:rPr lang="en-US"/>
              <a:t> </a:t>
            </a:r>
          </a:p>
        </p:txBody>
      </p:sp>
      <p:sp>
        <p:nvSpPr>
          <p:cNvPr id="14" name="Text Placeholder 6">
            <a:extLst>
              <a:ext uri="{FF2B5EF4-FFF2-40B4-BE49-F238E27FC236}">
                <a16:creationId xmlns:a16="http://schemas.microsoft.com/office/drawing/2014/main" id="{24A42936-576C-6C0F-8DC5-7B495AA6944A}"/>
              </a:ext>
            </a:extLst>
          </p:cNvPr>
          <p:cNvSpPr>
            <a:spLocks noGrp="1"/>
          </p:cNvSpPr>
          <p:nvPr>
            <p:ph type="body" sz="quarter" idx="57" hasCustomPrompt="1"/>
          </p:nvPr>
        </p:nvSpPr>
        <p:spPr>
          <a:xfrm>
            <a:off x="6539589" y="290752"/>
            <a:ext cx="226314" cy="715264"/>
          </a:xfrm>
          <a:prstGeom prst="ellipse">
            <a:avLst/>
          </a:prstGeom>
          <a:solidFill>
            <a:schemeClr val="accent2"/>
          </a:solidFill>
          <a:ln>
            <a:solidFill>
              <a:schemeClr val="tx2"/>
            </a:solidFill>
          </a:ln>
        </p:spPr>
        <p:txBody>
          <a:bodyPr anchor="ctr"/>
          <a:lstStyle>
            <a:lvl1pPr marL="0" indent="0" algn="ctr" rtl="0">
              <a:buNone/>
              <a:defRPr sz="525" b="0" i="1">
                <a:solidFill>
                  <a:schemeClr val="bg1"/>
                </a:solidFill>
                <a:latin typeface="+mj-lt"/>
              </a:defRPr>
            </a:lvl1pPr>
          </a:lstStyle>
          <a:p>
            <a:pPr lvl="0"/>
            <a:r>
              <a:rPr lang="en-US"/>
              <a:t> </a:t>
            </a:r>
          </a:p>
        </p:txBody>
      </p:sp>
      <p:sp>
        <p:nvSpPr>
          <p:cNvPr id="16" name="Text Placeholder 6">
            <a:extLst>
              <a:ext uri="{FF2B5EF4-FFF2-40B4-BE49-F238E27FC236}">
                <a16:creationId xmlns:a16="http://schemas.microsoft.com/office/drawing/2014/main" id="{07842333-C118-1703-9169-5DBF8D12CF26}"/>
              </a:ext>
            </a:extLst>
          </p:cNvPr>
          <p:cNvSpPr>
            <a:spLocks noGrp="1"/>
          </p:cNvSpPr>
          <p:nvPr>
            <p:ph type="body" sz="quarter" idx="58" hasCustomPrompt="1"/>
          </p:nvPr>
        </p:nvSpPr>
        <p:spPr>
          <a:xfrm>
            <a:off x="6567021" y="377451"/>
            <a:ext cx="171450" cy="541867"/>
          </a:xfrm>
          <a:prstGeom prst="ellipse">
            <a:avLst/>
          </a:prstGeom>
          <a:solidFill>
            <a:srgbClr val="FFE1AB"/>
          </a:solidFill>
        </p:spPr>
        <p:txBody>
          <a:bodyPr anchor="ctr"/>
          <a:lstStyle>
            <a:lvl1pPr marL="0" indent="0" algn="ctr" rtl="0">
              <a:buNone/>
              <a:defRPr sz="525" b="0" i="1">
                <a:solidFill>
                  <a:schemeClr val="tx1"/>
                </a:solidFill>
                <a:latin typeface="+mj-lt"/>
              </a:defRPr>
            </a:lvl1pPr>
          </a:lstStyle>
          <a:p>
            <a:pPr lvl="0"/>
            <a:r>
              <a:rPr lang="en-US"/>
              <a:t>#</a:t>
            </a:r>
          </a:p>
        </p:txBody>
      </p:sp>
      <p:sp>
        <p:nvSpPr>
          <p:cNvPr id="18" name="Slide Number Placeholder 5">
            <a:extLst>
              <a:ext uri="{FF2B5EF4-FFF2-40B4-BE49-F238E27FC236}">
                <a16:creationId xmlns:a16="http://schemas.microsoft.com/office/drawing/2014/main" id="{0058415E-8328-F478-595F-4AA5FD2418D1}"/>
              </a:ext>
            </a:extLst>
          </p:cNvPr>
          <p:cNvSpPr>
            <a:spLocks noGrp="1"/>
          </p:cNvSpPr>
          <p:nvPr>
            <p:ph type="sldNum" sz="quarter" idx="4294967295"/>
          </p:nvPr>
        </p:nvSpPr>
        <p:spPr>
          <a:xfrm>
            <a:off x="6547171" y="11642013"/>
            <a:ext cx="256936" cy="228258"/>
          </a:xfrm>
          <a:prstGeom prst="rect">
            <a:avLst/>
          </a:prstGeom>
        </p:spPr>
        <p:txBody>
          <a:bodyPr anchor="ctr" anchorCtr="0"/>
          <a:lstStyle>
            <a:lvl1pPr rtl="0">
              <a:defRPr>
                <a:solidFill>
                  <a:schemeClr val="tx1"/>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3457130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E7501DB0-98D4-4D5D-96E5-4FF12B9D4946}"/>
              </a:ext>
            </a:extLst>
          </p:cNvPr>
          <p:cNvGraphicFramePr>
            <a:graphicFrameLocks noChangeAspect="1"/>
          </p:cNvGraphicFramePr>
          <p:nvPr>
            <p:custDataLst>
              <p:tags r:id="rId1"/>
            </p:custDataLst>
            <p:extLst>
              <p:ext uri="{D42A27DB-BD31-4B8C-83A1-F6EECF244321}">
                <p14:modId xmlns:p14="http://schemas.microsoft.com/office/powerpoint/2010/main" val="1554159411"/>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8" name="Object 7" hidden="1">
                        <a:extLst>
                          <a:ext uri="{FF2B5EF4-FFF2-40B4-BE49-F238E27FC236}">
                            <a16:creationId xmlns:a16="http://schemas.microsoft.com/office/drawing/2014/main" id="{E7501DB0-98D4-4D5D-96E5-4FF12B9D4946}"/>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D93B1906-C91E-41C5-843F-FA6E7723B624}"/>
              </a:ext>
            </a:extLst>
          </p:cNvPr>
          <p:cNvSpPr>
            <a:spLocks noGrp="1"/>
          </p:cNvSpPr>
          <p:nvPr>
            <p:ph type="title"/>
          </p:nvPr>
        </p:nvSpPr>
        <p:spPr>
          <a:xfrm>
            <a:off x="467916" y="3039541"/>
            <a:ext cx="5915025" cy="5071532"/>
          </a:xfrm>
        </p:spPr>
        <p:txBody>
          <a:bodyPr vert="horz" anchor="b"/>
          <a:lstStyle>
            <a:lvl1pPr>
              <a:defRPr sz="3375"/>
            </a:lvl1pPr>
          </a:lstStyle>
          <a:p>
            <a:r>
              <a:rPr lang="en-US"/>
              <a:t>Click to edit Master title style</a:t>
            </a:r>
          </a:p>
        </p:txBody>
      </p:sp>
      <p:sp>
        <p:nvSpPr>
          <p:cNvPr id="3" name="Text Placeholder 2">
            <a:extLst>
              <a:ext uri="{FF2B5EF4-FFF2-40B4-BE49-F238E27FC236}">
                <a16:creationId xmlns:a16="http://schemas.microsoft.com/office/drawing/2014/main" id="{30B04FF6-E014-4E2E-9D1E-199DA761983A}"/>
              </a:ext>
            </a:extLst>
          </p:cNvPr>
          <p:cNvSpPr>
            <a:spLocks noGrp="1"/>
          </p:cNvSpPr>
          <p:nvPr>
            <p:ph type="body" idx="1"/>
          </p:nvPr>
        </p:nvSpPr>
        <p:spPr>
          <a:xfrm>
            <a:off x="467916" y="8159050"/>
            <a:ext cx="5915025" cy="2666999"/>
          </a:xfrm>
        </p:spPr>
        <p:txBody>
          <a:bodyPr/>
          <a:lstStyle>
            <a:lvl1pPr marL="0" indent="0">
              <a:buNone/>
              <a:defRPr sz="1350">
                <a:solidFill>
                  <a:schemeClr val="tx1">
                    <a:tint val="75000"/>
                  </a:schemeClr>
                </a:solidFill>
              </a:defRPr>
            </a:lvl1pPr>
            <a:lvl2pPr marL="257163" indent="0">
              <a:buNone/>
              <a:defRPr sz="1125">
                <a:solidFill>
                  <a:schemeClr val="tx1">
                    <a:tint val="75000"/>
                  </a:schemeClr>
                </a:solidFill>
              </a:defRPr>
            </a:lvl2pPr>
            <a:lvl3pPr marL="514324" indent="0">
              <a:buNone/>
              <a:defRPr sz="1013">
                <a:solidFill>
                  <a:schemeClr val="tx1">
                    <a:tint val="75000"/>
                  </a:schemeClr>
                </a:solidFill>
              </a:defRPr>
            </a:lvl3pPr>
            <a:lvl4pPr marL="771487" indent="0">
              <a:buNone/>
              <a:defRPr sz="900">
                <a:solidFill>
                  <a:schemeClr val="tx1">
                    <a:tint val="75000"/>
                  </a:schemeClr>
                </a:solidFill>
              </a:defRPr>
            </a:lvl4pPr>
            <a:lvl5pPr marL="1028649" indent="0">
              <a:buNone/>
              <a:defRPr sz="900">
                <a:solidFill>
                  <a:schemeClr val="tx1">
                    <a:tint val="75000"/>
                  </a:schemeClr>
                </a:solidFill>
              </a:defRPr>
            </a:lvl5pPr>
            <a:lvl6pPr marL="1285811" indent="0">
              <a:buNone/>
              <a:defRPr sz="900">
                <a:solidFill>
                  <a:schemeClr val="tx1">
                    <a:tint val="75000"/>
                  </a:schemeClr>
                </a:solidFill>
              </a:defRPr>
            </a:lvl6pPr>
            <a:lvl7pPr marL="1542972" indent="0">
              <a:buNone/>
              <a:defRPr sz="900">
                <a:solidFill>
                  <a:schemeClr val="tx1">
                    <a:tint val="75000"/>
                  </a:schemeClr>
                </a:solidFill>
              </a:defRPr>
            </a:lvl7pPr>
            <a:lvl8pPr marL="1800135" indent="0">
              <a:buNone/>
              <a:defRPr sz="900">
                <a:solidFill>
                  <a:schemeClr val="tx1">
                    <a:tint val="75000"/>
                  </a:schemeClr>
                </a:solidFill>
              </a:defRPr>
            </a:lvl8pPr>
            <a:lvl9pPr marL="2057298" indent="0">
              <a:buNone/>
              <a:defRPr sz="9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7A6508E-1A60-44F5-B17B-D8BC8D0F1D18}"/>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8CD309AB-C928-45A4-A6A3-C2985DF1DE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18E9A4-C9FD-47E1-89EF-46BC191E6BC5}"/>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372150517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F1D8909-BE00-4C82-AD0E-37E2BCE62E80}"/>
              </a:ext>
            </a:extLst>
          </p:cNvPr>
          <p:cNvGraphicFramePr>
            <a:graphicFrameLocks noChangeAspect="1"/>
          </p:cNvGraphicFramePr>
          <p:nvPr>
            <p:custDataLst>
              <p:tags r:id="rId1"/>
            </p:custDataLst>
            <p:extLst>
              <p:ext uri="{D42A27DB-BD31-4B8C-83A1-F6EECF244321}">
                <p14:modId xmlns:p14="http://schemas.microsoft.com/office/powerpoint/2010/main" val="1320985589"/>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9" name="Object 8" hidden="1">
                        <a:extLst>
                          <a:ext uri="{FF2B5EF4-FFF2-40B4-BE49-F238E27FC236}">
                            <a16:creationId xmlns:a16="http://schemas.microsoft.com/office/drawing/2014/main" id="{BF1D8909-BE00-4C82-AD0E-37E2BCE62E80}"/>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576726C7-E2CB-4718-9AAA-4B8F82750606}"/>
              </a:ext>
            </a:extLst>
          </p:cNvPr>
          <p:cNvSpPr>
            <a:spLocks noGrp="1"/>
          </p:cNvSpPr>
          <p:nvPr>
            <p:ph type="title"/>
          </p:nvPr>
        </p:nvSpPr>
        <p:spPr/>
        <p:txBody>
          <a:bodyPr vert="horz"/>
          <a:lstStyle/>
          <a:p>
            <a:r>
              <a:rPr lang="en-US"/>
              <a:t>Click to edit Master title style</a:t>
            </a:r>
          </a:p>
        </p:txBody>
      </p:sp>
      <p:sp>
        <p:nvSpPr>
          <p:cNvPr id="3" name="Content Placeholder 2">
            <a:extLst>
              <a:ext uri="{FF2B5EF4-FFF2-40B4-BE49-F238E27FC236}">
                <a16:creationId xmlns:a16="http://schemas.microsoft.com/office/drawing/2014/main" id="{DC3E2CD6-8A0E-41FB-A7F7-BD6601FD7D76}"/>
              </a:ext>
            </a:extLst>
          </p:cNvPr>
          <p:cNvSpPr>
            <a:spLocks noGrp="1"/>
          </p:cNvSpPr>
          <p:nvPr>
            <p:ph sz="half" idx="1"/>
          </p:nvPr>
        </p:nvSpPr>
        <p:spPr>
          <a:xfrm>
            <a:off x="471488" y="3245556"/>
            <a:ext cx="2914650" cy="7735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CFB5030-1EF9-43AE-A740-11730C7CCF37}"/>
              </a:ext>
            </a:extLst>
          </p:cNvPr>
          <p:cNvSpPr>
            <a:spLocks noGrp="1"/>
          </p:cNvSpPr>
          <p:nvPr>
            <p:ph sz="half" idx="2"/>
          </p:nvPr>
        </p:nvSpPr>
        <p:spPr>
          <a:xfrm>
            <a:off x="3471863" y="3245556"/>
            <a:ext cx="2914650" cy="77357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6FC4477-14B3-4C94-86C2-AE5B2553BC90}"/>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6" name="Footer Placeholder 5">
            <a:extLst>
              <a:ext uri="{FF2B5EF4-FFF2-40B4-BE49-F238E27FC236}">
                <a16:creationId xmlns:a16="http://schemas.microsoft.com/office/drawing/2014/main" id="{A4A138EE-CB32-4AC3-96F5-7D7CC812D7C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DE95BA7-654C-44FC-BA29-C2C5C396B604}"/>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7472793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graphicFrame>
        <p:nvGraphicFramePr>
          <p:cNvPr id="11" name="Object 10" hidden="1">
            <a:extLst>
              <a:ext uri="{FF2B5EF4-FFF2-40B4-BE49-F238E27FC236}">
                <a16:creationId xmlns:a16="http://schemas.microsoft.com/office/drawing/2014/main" id="{22276356-DB55-42A8-B5A2-D723C1DD4D68}"/>
              </a:ext>
            </a:extLst>
          </p:cNvPr>
          <p:cNvGraphicFramePr>
            <a:graphicFrameLocks noChangeAspect="1"/>
          </p:cNvGraphicFramePr>
          <p:nvPr>
            <p:custDataLst>
              <p:tags r:id="rId1"/>
            </p:custDataLst>
            <p:extLst>
              <p:ext uri="{D42A27DB-BD31-4B8C-83A1-F6EECF244321}">
                <p14:modId xmlns:p14="http://schemas.microsoft.com/office/powerpoint/2010/main" val="1963997386"/>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3" imgW="592" imgH="595" progId="TCLayout.ActiveDocument.1">
                  <p:embed/>
                </p:oleObj>
              </mc:Choice>
              <mc:Fallback>
                <p:oleObj name="think-cell Slide" r:id="rId3" imgW="592" imgH="595" progId="TCLayout.ActiveDocument.1">
                  <p:embed/>
                  <p:pic>
                    <p:nvPicPr>
                      <p:cNvPr id="11" name="Object 10" hidden="1">
                        <a:extLst>
                          <a:ext uri="{FF2B5EF4-FFF2-40B4-BE49-F238E27FC236}">
                            <a16:creationId xmlns:a16="http://schemas.microsoft.com/office/drawing/2014/main" id="{22276356-DB55-42A8-B5A2-D723C1DD4D68}"/>
                          </a:ext>
                        </a:extLst>
                      </p:cNvPr>
                      <p:cNvPicPr/>
                      <p:nvPr/>
                    </p:nvPicPr>
                    <p:blipFill>
                      <a:blip r:embed="rId4"/>
                      <a:stretch>
                        <a:fillRect/>
                      </a:stretch>
                    </p:blipFill>
                    <p:spPr>
                      <a:xfrm>
                        <a:off x="895" y="2827"/>
                        <a:ext cx="893" cy="2823"/>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3C7BC32E-FB9B-465C-85F8-8FF685A70477}"/>
              </a:ext>
            </a:extLst>
          </p:cNvPr>
          <p:cNvSpPr>
            <a:spLocks noGrp="1"/>
          </p:cNvSpPr>
          <p:nvPr>
            <p:ph type="title"/>
          </p:nvPr>
        </p:nvSpPr>
        <p:spPr>
          <a:xfrm>
            <a:off x="472381" y="649112"/>
            <a:ext cx="5915025" cy="2356556"/>
          </a:xfrm>
        </p:spPr>
        <p:txBody>
          <a:bodyPr vert="horz"/>
          <a:lstStyle/>
          <a:p>
            <a:r>
              <a:rPr lang="en-US"/>
              <a:t>Click to edit Master title style</a:t>
            </a:r>
          </a:p>
        </p:txBody>
      </p:sp>
      <p:sp>
        <p:nvSpPr>
          <p:cNvPr id="3" name="Text Placeholder 2">
            <a:extLst>
              <a:ext uri="{FF2B5EF4-FFF2-40B4-BE49-F238E27FC236}">
                <a16:creationId xmlns:a16="http://schemas.microsoft.com/office/drawing/2014/main" id="{EE60F4C2-3DF2-4395-91C4-DFA7F6A86AA6}"/>
              </a:ext>
            </a:extLst>
          </p:cNvPr>
          <p:cNvSpPr>
            <a:spLocks noGrp="1"/>
          </p:cNvSpPr>
          <p:nvPr>
            <p:ph type="body" idx="1"/>
          </p:nvPr>
        </p:nvSpPr>
        <p:spPr>
          <a:xfrm>
            <a:off x="472382" y="2988734"/>
            <a:ext cx="2901255" cy="1464732"/>
          </a:xfrm>
        </p:spPr>
        <p:txBody>
          <a:bodyPr anchor="b"/>
          <a:lstStyle>
            <a:lvl1pPr marL="0" indent="0">
              <a:buNone/>
              <a:defRPr sz="1350" b="1"/>
            </a:lvl1pPr>
            <a:lvl2pPr marL="257163" indent="0">
              <a:buNone/>
              <a:defRPr sz="1125" b="1"/>
            </a:lvl2pPr>
            <a:lvl3pPr marL="514324" indent="0">
              <a:buNone/>
              <a:defRPr sz="1013" b="1"/>
            </a:lvl3pPr>
            <a:lvl4pPr marL="771487" indent="0">
              <a:buNone/>
              <a:defRPr sz="900" b="1"/>
            </a:lvl4pPr>
            <a:lvl5pPr marL="1028649" indent="0">
              <a:buNone/>
              <a:defRPr sz="900" b="1"/>
            </a:lvl5pPr>
            <a:lvl6pPr marL="1285811" indent="0">
              <a:buNone/>
              <a:defRPr sz="900" b="1"/>
            </a:lvl6pPr>
            <a:lvl7pPr marL="1542972" indent="0">
              <a:buNone/>
              <a:defRPr sz="900" b="1"/>
            </a:lvl7pPr>
            <a:lvl8pPr marL="1800135" indent="0">
              <a:buNone/>
              <a:defRPr sz="900" b="1"/>
            </a:lvl8pPr>
            <a:lvl9pPr marL="2057298" indent="0">
              <a:buNone/>
              <a:defRPr sz="900" b="1"/>
            </a:lvl9pPr>
          </a:lstStyle>
          <a:p>
            <a:pPr lvl="0"/>
            <a:r>
              <a:rPr lang="en-US"/>
              <a:t>Click to edit Master text styles</a:t>
            </a:r>
          </a:p>
        </p:txBody>
      </p:sp>
      <p:sp>
        <p:nvSpPr>
          <p:cNvPr id="4" name="Content Placeholder 3">
            <a:extLst>
              <a:ext uri="{FF2B5EF4-FFF2-40B4-BE49-F238E27FC236}">
                <a16:creationId xmlns:a16="http://schemas.microsoft.com/office/drawing/2014/main" id="{EC1A6FA4-E267-4598-B7BC-3333869FA96F}"/>
              </a:ext>
            </a:extLst>
          </p:cNvPr>
          <p:cNvSpPr>
            <a:spLocks noGrp="1"/>
          </p:cNvSpPr>
          <p:nvPr>
            <p:ph sz="half" idx="2"/>
          </p:nvPr>
        </p:nvSpPr>
        <p:spPr>
          <a:xfrm>
            <a:off x="472382" y="4453467"/>
            <a:ext cx="2901255"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7BE43F6-47DC-4B71-AD24-023435F8E27A}"/>
              </a:ext>
            </a:extLst>
          </p:cNvPr>
          <p:cNvSpPr>
            <a:spLocks noGrp="1"/>
          </p:cNvSpPr>
          <p:nvPr>
            <p:ph type="body" sz="quarter" idx="3"/>
          </p:nvPr>
        </p:nvSpPr>
        <p:spPr>
          <a:xfrm>
            <a:off x="3471864" y="2988734"/>
            <a:ext cx="2915543" cy="1464732"/>
          </a:xfrm>
        </p:spPr>
        <p:txBody>
          <a:bodyPr anchor="b"/>
          <a:lstStyle>
            <a:lvl1pPr marL="0" indent="0">
              <a:buNone/>
              <a:defRPr sz="1350" b="1"/>
            </a:lvl1pPr>
            <a:lvl2pPr marL="257163" indent="0">
              <a:buNone/>
              <a:defRPr sz="1125" b="1"/>
            </a:lvl2pPr>
            <a:lvl3pPr marL="514324" indent="0">
              <a:buNone/>
              <a:defRPr sz="1013" b="1"/>
            </a:lvl3pPr>
            <a:lvl4pPr marL="771487" indent="0">
              <a:buNone/>
              <a:defRPr sz="900" b="1"/>
            </a:lvl4pPr>
            <a:lvl5pPr marL="1028649" indent="0">
              <a:buNone/>
              <a:defRPr sz="900" b="1"/>
            </a:lvl5pPr>
            <a:lvl6pPr marL="1285811" indent="0">
              <a:buNone/>
              <a:defRPr sz="900" b="1"/>
            </a:lvl6pPr>
            <a:lvl7pPr marL="1542972" indent="0">
              <a:buNone/>
              <a:defRPr sz="900" b="1"/>
            </a:lvl7pPr>
            <a:lvl8pPr marL="1800135" indent="0">
              <a:buNone/>
              <a:defRPr sz="900" b="1"/>
            </a:lvl8pPr>
            <a:lvl9pPr marL="2057298" indent="0">
              <a:buNone/>
              <a:defRPr sz="900" b="1"/>
            </a:lvl9pPr>
          </a:lstStyle>
          <a:p>
            <a:pPr lvl="0"/>
            <a:r>
              <a:rPr lang="en-US"/>
              <a:t>Click to edit Master text styles</a:t>
            </a:r>
          </a:p>
        </p:txBody>
      </p:sp>
      <p:sp>
        <p:nvSpPr>
          <p:cNvPr id="6" name="Content Placeholder 5">
            <a:extLst>
              <a:ext uri="{FF2B5EF4-FFF2-40B4-BE49-F238E27FC236}">
                <a16:creationId xmlns:a16="http://schemas.microsoft.com/office/drawing/2014/main" id="{257F35F6-7F7C-4EF7-8071-6013FBD37D7C}"/>
              </a:ext>
            </a:extLst>
          </p:cNvPr>
          <p:cNvSpPr>
            <a:spLocks noGrp="1"/>
          </p:cNvSpPr>
          <p:nvPr>
            <p:ph sz="quarter" idx="4"/>
          </p:nvPr>
        </p:nvSpPr>
        <p:spPr>
          <a:xfrm>
            <a:off x="3471864" y="4453467"/>
            <a:ext cx="2915543" cy="65503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46BEF32-5FDC-4B58-B330-611611DEB234}"/>
              </a:ext>
            </a:extLst>
          </p:cNvPr>
          <p:cNvSpPr>
            <a:spLocks noGrp="1"/>
          </p:cNvSpPr>
          <p:nvPr>
            <p:ph type="dt" sz="half" idx="10"/>
          </p:nvPr>
        </p:nvSpPr>
        <p:spPr/>
        <p:txBody>
          <a:bodyPr/>
          <a:lstStyle/>
          <a:p>
            <a:fld id="{1797D40B-73A7-4B76-8844-B8846C82B190}" type="datetimeFigureOut">
              <a:rPr lang="en-US" smtClean="0"/>
              <a:t>11/12/2025</a:t>
            </a:fld>
            <a:endParaRPr lang="en-US"/>
          </a:p>
        </p:txBody>
      </p:sp>
      <p:sp>
        <p:nvSpPr>
          <p:cNvPr id="8" name="Footer Placeholder 7">
            <a:extLst>
              <a:ext uri="{FF2B5EF4-FFF2-40B4-BE49-F238E27FC236}">
                <a16:creationId xmlns:a16="http://schemas.microsoft.com/office/drawing/2014/main" id="{17219FB1-5B7F-439B-A5CB-67157A324F2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9541FD4-61FA-42A9-81B0-579AE002AABD}"/>
              </a:ext>
            </a:extLst>
          </p:cNvPr>
          <p:cNvSpPr>
            <a:spLocks noGrp="1"/>
          </p:cNvSpPr>
          <p:nvPr>
            <p:ph type="sldNum" sz="quarter" idx="12"/>
          </p:nvPr>
        </p:nvSpPr>
        <p:spPr/>
        <p:txBody>
          <a:bodyPr/>
          <a:lstStyle/>
          <a:p>
            <a:fld id="{59927516-CE5A-4601-ABAF-6ADB896B3E27}" type="slidenum">
              <a:rPr lang="en-US" smtClean="0"/>
              <a:t>‹#›</a:t>
            </a:fld>
            <a:endParaRPr lang="en-US"/>
          </a:p>
        </p:txBody>
      </p:sp>
    </p:spTree>
    <p:extLst>
      <p:ext uri="{BB962C8B-B14F-4D97-AF65-F5344CB8AC3E}">
        <p14:creationId xmlns:p14="http://schemas.microsoft.com/office/powerpoint/2010/main" val="110374177"/>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ags" Target="../tags/tag2.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oleObject" Target="../embeddings/oleObject1.bin"/><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aphicFrame>
        <p:nvGraphicFramePr>
          <p:cNvPr id="8" name="Object 7" hidden="1">
            <a:extLst>
              <a:ext uri="{FF2B5EF4-FFF2-40B4-BE49-F238E27FC236}">
                <a16:creationId xmlns:a16="http://schemas.microsoft.com/office/drawing/2014/main" id="{CDB6E614-B5A4-4D43-A4FE-982C4C82491A}"/>
              </a:ext>
            </a:extLst>
          </p:cNvPr>
          <p:cNvGraphicFramePr>
            <a:graphicFrameLocks noChangeAspect="1"/>
          </p:cNvGraphicFramePr>
          <p:nvPr>
            <p:custDataLst>
              <p:tags r:id="rId47"/>
            </p:custDataLst>
            <p:extLst>
              <p:ext uri="{D42A27DB-BD31-4B8C-83A1-F6EECF244321}">
                <p14:modId xmlns:p14="http://schemas.microsoft.com/office/powerpoint/2010/main" val="2440888619"/>
              </p:ext>
            </p:extLst>
          </p:nvPr>
        </p:nvGraphicFramePr>
        <p:xfrm>
          <a:off x="895" y="2827"/>
          <a:ext cx="893" cy="2823"/>
        </p:xfrm>
        <a:graphic>
          <a:graphicData uri="http://schemas.openxmlformats.org/presentationml/2006/ole">
            <mc:AlternateContent xmlns:mc="http://schemas.openxmlformats.org/markup-compatibility/2006">
              <mc:Choice xmlns:v="urn:schemas-microsoft-com:vml" Requires="v">
                <p:oleObj name="think-cell Slide" r:id="rId48" imgW="592" imgH="595" progId="TCLayout.ActiveDocument.1">
                  <p:embed/>
                </p:oleObj>
              </mc:Choice>
              <mc:Fallback>
                <p:oleObj name="think-cell Slide" r:id="rId48" imgW="592" imgH="595" progId="TCLayout.ActiveDocument.1">
                  <p:embed/>
                  <p:pic>
                    <p:nvPicPr>
                      <p:cNvPr id="8" name="Object 7" hidden="1">
                        <a:extLst>
                          <a:ext uri="{FF2B5EF4-FFF2-40B4-BE49-F238E27FC236}">
                            <a16:creationId xmlns:a16="http://schemas.microsoft.com/office/drawing/2014/main" id="{CDB6E614-B5A4-4D43-A4FE-982C4C82491A}"/>
                          </a:ext>
                        </a:extLst>
                      </p:cNvPr>
                      <p:cNvPicPr/>
                      <p:nvPr/>
                    </p:nvPicPr>
                    <p:blipFill>
                      <a:blip r:embed="rId49"/>
                      <a:stretch>
                        <a:fillRect/>
                      </a:stretch>
                    </p:blipFill>
                    <p:spPr>
                      <a:xfrm>
                        <a:off x="895" y="2827"/>
                        <a:ext cx="893" cy="2823"/>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8D0A6BA6-43FC-41F0-A736-189FFDD01298}"/>
              </a:ext>
            </a:extLst>
          </p:cNvPr>
          <p:cNvSpPr>
            <a:spLocks noGrp="1"/>
          </p:cNvSpPr>
          <p:nvPr>
            <p:ph type="title"/>
          </p:nvPr>
        </p:nvSpPr>
        <p:spPr>
          <a:xfrm>
            <a:off x="471488" y="649112"/>
            <a:ext cx="5915025" cy="235655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48EC337-396B-446E-885A-09F3CFD2A9BA}"/>
              </a:ext>
            </a:extLst>
          </p:cNvPr>
          <p:cNvSpPr>
            <a:spLocks noGrp="1"/>
          </p:cNvSpPr>
          <p:nvPr>
            <p:ph type="body" idx="1"/>
          </p:nvPr>
        </p:nvSpPr>
        <p:spPr>
          <a:xfrm>
            <a:off x="471488" y="3245556"/>
            <a:ext cx="5915025" cy="773571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6654CD-F122-4618-A88A-B2ADE015D0A8}"/>
              </a:ext>
            </a:extLst>
          </p:cNvPr>
          <p:cNvSpPr>
            <a:spLocks noGrp="1"/>
          </p:cNvSpPr>
          <p:nvPr>
            <p:ph type="dt" sz="half" idx="2"/>
          </p:nvPr>
        </p:nvSpPr>
        <p:spPr>
          <a:xfrm>
            <a:off x="471488" y="11300182"/>
            <a:ext cx="1543050" cy="649111"/>
          </a:xfrm>
          <a:prstGeom prst="rect">
            <a:avLst/>
          </a:prstGeom>
        </p:spPr>
        <p:txBody>
          <a:bodyPr vert="horz" lIns="91440" tIns="45720" rIns="91440" bIns="45720" rtlCol="0" anchor="ctr"/>
          <a:lstStyle>
            <a:lvl1pPr algn="l">
              <a:defRPr sz="675">
                <a:solidFill>
                  <a:schemeClr val="tx1">
                    <a:tint val="75000"/>
                  </a:schemeClr>
                </a:solidFill>
              </a:defRPr>
            </a:lvl1pPr>
          </a:lstStyle>
          <a:p>
            <a:fld id="{1797D40B-73A7-4B76-8844-B8846C82B190}" type="datetimeFigureOut">
              <a:rPr lang="en-US" smtClean="0"/>
              <a:t>11/12/2025</a:t>
            </a:fld>
            <a:endParaRPr lang="en-US"/>
          </a:p>
        </p:txBody>
      </p:sp>
      <p:sp>
        <p:nvSpPr>
          <p:cNvPr id="5" name="Footer Placeholder 4">
            <a:extLst>
              <a:ext uri="{FF2B5EF4-FFF2-40B4-BE49-F238E27FC236}">
                <a16:creationId xmlns:a16="http://schemas.microsoft.com/office/drawing/2014/main" id="{498D8DEF-C010-478D-9372-A22BCA73E659}"/>
              </a:ext>
            </a:extLst>
          </p:cNvPr>
          <p:cNvSpPr>
            <a:spLocks noGrp="1"/>
          </p:cNvSpPr>
          <p:nvPr>
            <p:ph type="ftr" sz="quarter" idx="3"/>
          </p:nvPr>
        </p:nvSpPr>
        <p:spPr>
          <a:xfrm>
            <a:off x="2271713" y="11300182"/>
            <a:ext cx="2314575" cy="649111"/>
          </a:xfrm>
          <a:prstGeom prst="rect">
            <a:avLst/>
          </a:prstGeom>
        </p:spPr>
        <p:txBody>
          <a:bodyPr vert="horz" lIns="91440" tIns="45720" rIns="91440" bIns="45720" rtlCol="0" anchor="ctr"/>
          <a:lstStyle>
            <a:lvl1pPr algn="ctr">
              <a:defRPr sz="675">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C014A8E-14B0-4591-90BA-AA4AA2A2E296}"/>
              </a:ext>
            </a:extLst>
          </p:cNvPr>
          <p:cNvSpPr>
            <a:spLocks noGrp="1"/>
          </p:cNvSpPr>
          <p:nvPr>
            <p:ph type="sldNum" sz="quarter" idx="4"/>
          </p:nvPr>
        </p:nvSpPr>
        <p:spPr>
          <a:xfrm>
            <a:off x="4843463" y="11300182"/>
            <a:ext cx="1543050" cy="649111"/>
          </a:xfrm>
          <a:prstGeom prst="rect">
            <a:avLst/>
          </a:prstGeom>
        </p:spPr>
        <p:txBody>
          <a:bodyPr vert="horz" lIns="91440" tIns="45720" rIns="91440" bIns="45720" rtlCol="0" anchor="ctr"/>
          <a:lstStyle>
            <a:lvl1pPr algn="r">
              <a:defRPr sz="675">
                <a:solidFill>
                  <a:schemeClr val="tx1">
                    <a:tint val="75000"/>
                  </a:schemeClr>
                </a:solidFill>
              </a:defRPr>
            </a:lvl1pPr>
          </a:lstStyle>
          <a:p>
            <a:fld id="{59927516-CE5A-4601-ABAF-6ADB896B3E27}" type="slidenum">
              <a:rPr lang="en-US" smtClean="0"/>
              <a:t>‹#›</a:t>
            </a:fld>
            <a:endParaRPr lang="en-US"/>
          </a:p>
        </p:txBody>
      </p:sp>
    </p:spTree>
    <p:extLst>
      <p:ext uri="{BB962C8B-B14F-4D97-AF65-F5344CB8AC3E}">
        <p14:creationId xmlns:p14="http://schemas.microsoft.com/office/powerpoint/2010/main" val="51002596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Lst>
  <p:txStyles>
    <p:titleStyle>
      <a:lvl1pPr algn="l" defTabSz="514324" rtl="0" eaLnBrk="1" latinLnBrk="0" hangingPunct="1">
        <a:lnSpc>
          <a:spcPct val="90000"/>
        </a:lnSpc>
        <a:spcBef>
          <a:spcPct val="0"/>
        </a:spcBef>
        <a:buNone/>
        <a:defRPr sz="2475" kern="1200">
          <a:solidFill>
            <a:schemeClr val="tx1"/>
          </a:solidFill>
          <a:latin typeface="+mj-lt"/>
          <a:ea typeface="+mj-ea"/>
          <a:cs typeface="+mj-cs"/>
        </a:defRPr>
      </a:lvl1pPr>
    </p:titleStyle>
    <p:body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p:bodyStyle>
    <p:otherStyle>
      <a:defPPr>
        <a:defRPr lang="en-US"/>
      </a:defPPr>
      <a:lvl1pPr marL="0" algn="l" defTabSz="514324" rtl="0" eaLnBrk="1" latinLnBrk="0" hangingPunct="1">
        <a:defRPr sz="1013" kern="1200">
          <a:solidFill>
            <a:schemeClr val="tx1"/>
          </a:solidFill>
          <a:latin typeface="+mn-lt"/>
          <a:ea typeface="+mn-ea"/>
          <a:cs typeface="+mn-cs"/>
        </a:defRPr>
      </a:lvl1pPr>
      <a:lvl2pPr marL="257163" algn="l" defTabSz="514324" rtl="0" eaLnBrk="1" latinLnBrk="0" hangingPunct="1">
        <a:defRPr sz="1013" kern="1200">
          <a:solidFill>
            <a:schemeClr val="tx1"/>
          </a:solidFill>
          <a:latin typeface="+mn-lt"/>
          <a:ea typeface="+mn-ea"/>
          <a:cs typeface="+mn-cs"/>
        </a:defRPr>
      </a:lvl2pPr>
      <a:lvl3pPr marL="514324" algn="l" defTabSz="514324" rtl="0" eaLnBrk="1" latinLnBrk="0" hangingPunct="1">
        <a:defRPr sz="1013" kern="1200">
          <a:solidFill>
            <a:schemeClr val="tx1"/>
          </a:solidFill>
          <a:latin typeface="+mn-lt"/>
          <a:ea typeface="+mn-ea"/>
          <a:cs typeface="+mn-cs"/>
        </a:defRPr>
      </a:lvl3pPr>
      <a:lvl4pPr marL="771487" algn="l" defTabSz="514324" rtl="0" eaLnBrk="1" latinLnBrk="0" hangingPunct="1">
        <a:defRPr sz="1013" kern="1200">
          <a:solidFill>
            <a:schemeClr val="tx1"/>
          </a:solidFill>
          <a:latin typeface="+mn-lt"/>
          <a:ea typeface="+mn-ea"/>
          <a:cs typeface="+mn-cs"/>
        </a:defRPr>
      </a:lvl4pPr>
      <a:lvl5pPr marL="1028649" algn="l" defTabSz="514324" rtl="0" eaLnBrk="1" latinLnBrk="0" hangingPunct="1">
        <a:defRPr sz="1013" kern="1200">
          <a:solidFill>
            <a:schemeClr val="tx1"/>
          </a:solidFill>
          <a:latin typeface="+mn-lt"/>
          <a:ea typeface="+mn-ea"/>
          <a:cs typeface="+mn-cs"/>
        </a:defRPr>
      </a:lvl5pPr>
      <a:lvl6pPr marL="1285811" algn="l" defTabSz="514324" rtl="0" eaLnBrk="1" latinLnBrk="0" hangingPunct="1">
        <a:defRPr sz="1013" kern="1200">
          <a:solidFill>
            <a:schemeClr val="tx1"/>
          </a:solidFill>
          <a:latin typeface="+mn-lt"/>
          <a:ea typeface="+mn-ea"/>
          <a:cs typeface="+mn-cs"/>
        </a:defRPr>
      </a:lvl6pPr>
      <a:lvl7pPr marL="1542972" algn="l" defTabSz="514324" rtl="0" eaLnBrk="1" latinLnBrk="0" hangingPunct="1">
        <a:defRPr sz="1013" kern="1200">
          <a:solidFill>
            <a:schemeClr val="tx1"/>
          </a:solidFill>
          <a:latin typeface="+mn-lt"/>
          <a:ea typeface="+mn-ea"/>
          <a:cs typeface="+mn-cs"/>
        </a:defRPr>
      </a:lvl7pPr>
      <a:lvl8pPr marL="1800135" algn="l" defTabSz="514324" rtl="0" eaLnBrk="1" latinLnBrk="0" hangingPunct="1">
        <a:defRPr sz="1013" kern="1200">
          <a:solidFill>
            <a:schemeClr val="tx1"/>
          </a:solidFill>
          <a:latin typeface="+mn-lt"/>
          <a:ea typeface="+mn-ea"/>
          <a:cs typeface="+mn-cs"/>
        </a:defRPr>
      </a:lvl8pPr>
      <a:lvl9pPr marL="2057298" algn="l" defTabSz="514324" rtl="0" eaLnBrk="1" latinLnBrk="0" hangingPunct="1">
        <a:defRPr sz="101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343.svg"/><Relationship Id="rId3" Type="http://schemas.openxmlformats.org/officeDocument/2006/relationships/slideLayout" Target="../slideLayouts/slideLayout1.xml"/><Relationship Id="rId7" Type="http://schemas.openxmlformats.org/officeDocument/2006/relationships/image" Target="../media/image342.png"/><Relationship Id="rId2" Type="http://schemas.openxmlformats.org/officeDocument/2006/relationships/tags" Target="../tags/tag48.xml"/><Relationship Id="rId1" Type="http://schemas.openxmlformats.org/officeDocument/2006/relationships/tags" Target="../tags/tag47.xml"/><Relationship Id="rId6" Type="http://schemas.openxmlformats.org/officeDocument/2006/relationships/image" Target="../media/image341.jpeg"/><Relationship Id="rId5" Type="http://schemas.openxmlformats.org/officeDocument/2006/relationships/image" Target="../media/image340.emf"/><Relationship Id="rId10" Type="http://schemas.openxmlformats.org/officeDocument/2006/relationships/image" Target="../media/image345.svg"/><Relationship Id="rId4" Type="http://schemas.openxmlformats.org/officeDocument/2006/relationships/oleObject" Target="../embeddings/oleObject40.bin"/><Relationship Id="rId9" Type="http://schemas.openxmlformats.org/officeDocument/2006/relationships/image" Target="../media/image344.png"/></Relationships>
</file>

<file path=ppt/slides/_rels/slide2.xml.rels><?xml version="1.0" encoding="UTF-8" standalone="yes"?>
<Relationships xmlns="http://schemas.openxmlformats.org/package/2006/relationships"><Relationship Id="rId13" Type="http://schemas.openxmlformats.org/officeDocument/2006/relationships/tags" Target="../tags/tag61.xml"/><Relationship Id="rId18" Type="http://schemas.openxmlformats.org/officeDocument/2006/relationships/tags" Target="../tags/tag66.xml"/><Relationship Id="rId26" Type="http://schemas.openxmlformats.org/officeDocument/2006/relationships/tags" Target="../tags/tag74.xml"/><Relationship Id="rId39" Type="http://schemas.openxmlformats.org/officeDocument/2006/relationships/chart" Target="../charts/chart4.xml"/><Relationship Id="rId3" Type="http://schemas.openxmlformats.org/officeDocument/2006/relationships/tags" Target="../tags/tag51.xml"/><Relationship Id="rId21" Type="http://schemas.openxmlformats.org/officeDocument/2006/relationships/tags" Target="../tags/tag69.xml"/><Relationship Id="rId34" Type="http://schemas.openxmlformats.org/officeDocument/2006/relationships/oleObject" Target="../embeddings/oleObject41.bin"/><Relationship Id="rId42" Type="http://schemas.openxmlformats.org/officeDocument/2006/relationships/image" Target="../media/image348.png"/><Relationship Id="rId47" Type="http://schemas.openxmlformats.org/officeDocument/2006/relationships/image" Target="../media/image353.svg"/><Relationship Id="rId50" Type="http://schemas.microsoft.com/office/2007/relationships/hdphoto" Target="../media/hdphoto1.wdp"/><Relationship Id="rId7" Type="http://schemas.openxmlformats.org/officeDocument/2006/relationships/tags" Target="../tags/tag55.xml"/><Relationship Id="rId12" Type="http://schemas.openxmlformats.org/officeDocument/2006/relationships/tags" Target="../tags/tag60.xml"/><Relationship Id="rId17" Type="http://schemas.openxmlformats.org/officeDocument/2006/relationships/tags" Target="../tags/tag65.xml"/><Relationship Id="rId25" Type="http://schemas.openxmlformats.org/officeDocument/2006/relationships/tags" Target="../tags/tag73.xml"/><Relationship Id="rId33" Type="http://schemas.openxmlformats.org/officeDocument/2006/relationships/slideLayout" Target="../slideLayouts/slideLayout1.xml"/><Relationship Id="rId38" Type="http://schemas.openxmlformats.org/officeDocument/2006/relationships/chart" Target="../charts/chart3.xml"/><Relationship Id="rId46" Type="http://schemas.openxmlformats.org/officeDocument/2006/relationships/image" Target="../media/image352.png"/><Relationship Id="rId2" Type="http://schemas.openxmlformats.org/officeDocument/2006/relationships/tags" Target="../tags/tag50.xml"/><Relationship Id="rId16" Type="http://schemas.openxmlformats.org/officeDocument/2006/relationships/tags" Target="../tags/tag64.xml"/><Relationship Id="rId20" Type="http://schemas.openxmlformats.org/officeDocument/2006/relationships/tags" Target="../tags/tag68.xml"/><Relationship Id="rId29" Type="http://schemas.openxmlformats.org/officeDocument/2006/relationships/tags" Target="../tags/tag77.xml"/><Relationship Id="rId41" Type="http://schemas.openxmlformats.org/officeDocument/2006/relationships/image" Target="../media/image347.svg"/><Relationship Id="rId54" Type="http://schemas.openxmlformats.org/officeDocument/2006/relationships/image" Target="../media/image345.svg"/><Relationship Id="rId1" Type="http://schemas.openxmlformats.org/officeDocument/2006/relationships/tags" Target="../tags/tag49.xml"/><Relationship Id="rId6" Type="http://schemas.openxmlformats.org/officeDocument/2006/relationships/tags" Target="../tags/tag54.xml"/><Relationship Id="rId11" Type="http://schemas.openxmlformats.org/officeDocument/2006/relationships/tags" Target="../tags/tag59.xml"/><Relationship Id="rId24" Type="http://schemas.openxmlformats.org/officeDocument/2006/relationships/tags" Target="../tags/tag72.xml"/><Relationship Id="rId32" Type="http://schemas.openxmlformats.org/officeDocument/2006/relationships/tags" Target="../tags/tag80.xml"/><Relationship Id="rId37" Type="http://schemas.openxmlformats.org/officeDocument/2006/relationships/chart" Target="../charts/chart2.xml"/><Relationship Id="rId40" Type="http://schemas.openxmlformats.org/officeDocument/2006/relationships/image" Target="../media/image346.png"/><Relationship Id="rId45" Type="http://schemas.openxmlformats.org/officeDocument/2006/relationships/image" Target="../media/image351.svg"/><Relationship Id="rId53" Type="http://schemas.openxmlformats.org/officeDocument/2006/relationships/image" Target="../media/image344.png"/><Relationship Id="rId5" Type="http://schemas.openxmlformats.org/officeDocument/2006/relationships/tags" Target="../tags/tag53.xml"/><Relationship Id="rId15" Type="http://schemas.openxmlformats.org/officeDocument/2006/relationships/tags" Target="../tags/tag63.xml"/><Relationship Id="rId23" Type="http://schemas.openxmlformats.org/officeDocument/2006/relationships/tags" Target="../tags/tag71.xml"/><Relationship Id="rId28" Type="http://schemas.openxmlformats.org/officeDocument/2006/relationships/tags" Target="../tags/tag76.xml"/><Relationship Id="rId36" Type="http://schemas.openxmlformats.org/officeDocument/2006/relationships/chart" Target="../charts/chart1.xml"/><Relationship Id="rId49" Type="http://schemas.openxmlformats.org/officeDocument/2006/relationships/image" Target="../media/image354.png"/><Relationship Id="rId10" Type="http://schemas.openxmlformats.org/officeDocument/2006/relationships/tags" Target="../tags/tag58.xml"/><Relationship Id="rId19" Type="http://schemas.openxmlformats.org/officeDocument/2006/relationships/tags" Target="../tags/tag67.xml"/><Relationship Id="rId31" Type="http://schemas.openxmlformats.org/officeDocument/2006/relationships/tags" Target="../tags/tag79.xml"/><Relationship Id="rId44" Type="http://schemas.openxmlformats.org/officeDocument/2006/relationships/image" Target="../media/image350.png"/><Relationship Id="rId52" Type="http://schemas.openxmlformats.org/officeDocument/2006/relationships/image" Target="../media/image343.svg"/><Relationship Id="rId4" Type="http://schemas.openxmlformats.org/officeDocument/2006/relationships/tags" Target="../tags/tag52.xml"/><Relationship Id="rId9" Type="http://schemas.openxmlformats.org/officeDocument/2006/relationships/tags" Target="../tags/tag57.xml"/><Relationship Id="rId14" Type="http://schemas.openxmlformats.org/officeDocument/2006/relationships/tags" Target="../tags/tag62.xml"/><Relationship Id="rId22" Type="http://schemas.openxmlformats.org/officeDocument/2006/relationships/tags" Target="../tags/tag70.xml"/><Relationship Id="rId27" Type="http://schemas.openxmlformats.org/officeDocument/2006/relationships/tags" Target="../tags/tag75.xml"/><Relationship Id="rId30" Type="http://schemas.openxmlformats.org/officeDocument/2006/relationships/tags" Target="../tags/tag78.xml"/><Relationship Id="rId35" Type="http://schemas.openxmlformats.org/officeDocument/2006/relationships/image" Target="../media/image340.emf"/><Relationship Id="rId43" Type="http://schemas.openxmlformats.org/officeDocument/2006/relationships/image" Target="../media/image349.svg"/><Relationship Id="rId48" Type="http://schemas.openxmlformats.org/officeDocument/2006/relationships/chart" Target="../charts/chart5.xml"/><Relationship Id="rId8" Type="http://schemas.openxmlformats.org/officeDocument/2006/relationships/tags" Target="../tags/tag56.xml"/><Relationship Id="rId51" Type="http://schemas.openxmlformats.org/officeDocument/2006/relationships/image" Target="../media/image342.png"/></Relationships>
</file>

<file path=ppt/slides/_rels/slide3.xml.rels><?xml version="1.0" encoding="UTF-8" standalone="yes"?>
<Relationships xmlns="http://schemas.openxmlformats.org/package/2006/relationships"><Relationship Id="rId8" Type="http://schemas.openxmlformats.org/officeDocument/2006/relationships/image" Target="../media/image344.png"/><Relationship Id="rId3" Type="http://schemas.openxmlformats.org/officeDocument/2006/relationships/notesSlide" Target="../notesSlides/notesSlide1.xml"/><Relationship Id="rId7" Type="http://schemas.openxmlformats.org/officeDocument/2006/relationships/image" Target="../media/image343.svg"/><Relationship Id="rId2" Type="http://schemas.openxmlformats.org/officeDocument/2006/relationships/slideLayout" Target="../slideLayouts/slideLayout10.xml"/><Relationship Id="rId1" Type="http://schemas.openxmlformats.org/officeDocument/2006/relationships/tags" Target="../tags/tag81.xml"/><Relationship Id="rId6" Type="http://schemas.openxmlformats.org/officeDocument/2006/relationships/image" Target="../media/image342.png"/><Relationship Id="rId5" Type="http://schemas.openxmlformats.org/officeDocument/2006/relationships/image" Target="../media/image355.emf"/><Relationship Id="rId4" Type="http://schemas.openxmlformats.org/officeDocument/2006/relationships/oleObject" Target="../embeddings/oleObject42.bin"/><Relationship Id="rId9" Type="http://schemas.openxmlformats.org/officeDocument/2006/relationships/image" Target="../media/image345.svg"/></Relationships>
</file>

<file path=ppt/slides/_rels/slide4.xml.rels><?xml version="1.0" encoding="UTF-8" standalone="yes"?>
<Relationships xmlns="http://schemas.openxmlformats.org/package/2006/relationships"><Relationship Id="rId8" Type="http://schemas.openxmlformats.org/officeDocument/2006/relationships/image" Target="../media/image344.png"/><Relationship Id="rId13" Type="http://schemas.openxmlformats.org/officeDocument/2006/relationships/image" Target="../media/image359.svg"/><Relationship Id="rId3" Type="http://schemas.openxmlformats.org/officeDocument/2006/relationships/notesSlide" Target="../notesSlides/notesSlide2.xml"/><Relationship Id="rId7" Type="http://schemas.openxmlformats.org/officeDocument/2006/relationships/image" Target="../media/image343.svg"/><Relationship Id="rId12" Type="http://schemas.openxmlformats.org/officeDocument/2006/relationships/image" Target="../media/image358.png"/><Relationship Id="rId2" Type="http://schemas.openxmlformats.org/officeDocument/2006/relationships/slideLayout" Target="../slideLayouts/slideLayout10.xml"/><Relationship Id="rId1" Type="http://schemas.openxmlformats.org/officeDocument/2006/relationships/tags" Target="../tags/tag82.xml"/><Relationship Id="rId6" Type="http://schemas.openxmlformats.org/officeDocument/2006/relationships/image" Target="../media/image342.png"/><Relationship Id="rId11" Type="http://schemas.openxmlformats.org/officeDocument/2006/relationships/image" Target="../media/image357.svg"/><Relationship Id="rId5" Type="http://schemas.openxmlformats.org/officeDocument/2006/relationships/image" Target="../media/image355.emf"/><Relationship Id="rId10" Type="http://schemas.openxmlformats.org/officeDocument/2006/relationships/image" Target="../media/image356.png"/><Relationship Id="rId4" Type="http://schemas.openxmlformats.org/officeDocument/2006/relationships/oleObject" Target="../embeddings/oleObject42.bin"/><Relationship Id="rId9" Type="http://schemas.openxmlformats.org/officeDocument/2006/relationships/image" Target="../media/image345.svg"/></Relationships>
</file>

<file path=ppt/slides/_rels/slide5.xml.rels><?xml version="1.0" encoding="UTF-8" standalone="yes"?>
<Relationships xmlns="http://schemas.openxmlformats.org/package/2006/relationships"><Relationship Id="rId8" Type="http://schemas.openxmlformats.org/officeDocument/2006/relationships/image" Target="../media/image342.png"/><Relationship Id="rId13" Type="http://schemas.openxmlformats.org/officeDocument/2006/relationships/image" Target="../media/image361.png"/><Relationship Id="rId3" Type="http://schemas.openxmlformats.org/officeDocument/2006/relationships/slideLayout" Target="../slideLayouts/slideLayout1.xml"/><Relationship Id="rId7" Type="http://schemas.openxmlformats.org/officeDocument/2006/relationships/image" Target="../media/image341.jpeg"/><Relationship Id="rId12" Type="http://schemas.openxmlformats.org/officeDocument/2006/relationships/image" Target="../media/image360.png"/><Relationship Id="rId2" Type="http://schemas.openxmlformats.org/officeDocument/2006/relationships/tags" Target="../tags/tag84.xml"/><Relationship Id="rId16" Type="http://schemas.openxmlformats.org/officeDocument/2006/relationships/image" Target="../media/image364.png"/><Relationship Id="rId1" Type="http://schemas.openxmlformats.org/officeDocument/2006/relationships/tags" Target="../tags/tag83.xml"/><Relationship Id="rId6" Type="http://schemas.openxmlformats.org/officeDocument/2006/relationships/image" Target="../media/image340.emf"/><Relationship Id="rId11" Type="http://schemas.openxmlformats.org/officeDocument/2006/relationships/image" Target="../media/image345.svg"/><Relationship Id="rId5" Type="http://schemas.openxmlformats.org/officeDocument/2006/relationships/oleObject" Target="../embeddings/oleObject40.bin"/><Relationship Id="rId15" Type="http://schemas.openxmlformats.org/officeDocument/2006/relationships/image" Target="../media/image363.png"/><Relationship Id="rId10" Type="http://schemas.openxmlformats.org/officeDocument/2006/relationships/image" Target="../media/image344.png"/><Relationship Id="rId4" Type="http://schemas.openxmlformats.org/officeDocument/2006/relationships/notesSlide" Target="../notesSlides/notesSlide3.xml"/><Relationship Id="rId9" Type="http://schemas.openxmlformats.org/officeDocument/2006/relationships/image" Target="../media/image343.svg"/><Relationship Id="rId14" Type="http://schemas.openxmlformats.org/officeDocument/2006/relationships/image" Target="../media/image362.png"/></Relationships>
</file>

<file path=ppt/slides/_rels/slide6.xml.rels><?xml version="1.0" encoding="UTF-8" standalone="yes"?>
<Relationships xmlns="http://schemas.openxmlformats.org/package/2006/relationships"><Relationship Id="rId13" Type="http://schemas.openxmlformats.org/officeDocument/2006/relationships/tags" Target="../tags/tag97.xml"/><Relationship Id="rId18" Type="http://schemas.openxmlformats.org/officeDocument/2006/relationships/tags" Target="../tags/tag102.xml"/><Relationship Id="rId26" Type="http://schemas.openxmlformats.org/officeDocument/2006/relationships/tags" Target="../tags/tag110.xml"/><Relationship Id="rId39" Type="http://schemas.openxmlformats.org/officeDocument/2006/relationships/image" Target="../media/image345.svg"/><Relationship Id="rId21" Type="http://schemas.openxmlformats.org/officeDocument/2006/relationships/tags" Target="../tags/tag105.xml"/><Relationship Id="rId34" Type="http://schemas.openxmlformats.org/officeDocument/2006/relationships/oleObject" Target="../embeddings/oleObject43.bin"/><Relationship Id="rId42" Type="http://schemas.openxmlformats.org/officeDocument/2006/relationships/image" Target="../media/image362.png"/><Relationship Id="rId47" Type="http://schemas.openxmlformats.org/officeDocument/2006/relationships/image" Target="../media/image353.svg"/><Relationship Id="rId50" Type="http://schemas.microsoft.com/office/2007/relationships/hdphoto" Target="../media/hdphoto1.wdp"/><Relationship Id="rId55" Type="http://schemas.openxmlformats.org/officeDocument/2006/relationships/image" Target="../media/image365.png"/><Relationship Id="rId7" Type="http://schemas.openxmlformats.org/officeDocument/2006/relationships/tags" Target="../tags/tag91.xml"/><Relationship Id="rId12" Type="http://schemas.openxmlformats.org/officeDocument/2006/relationships/tags" Target="../tags/tag96.xml"/><Relationship Id="rId17" Type="http://schemas.openxmlformats.org/officeDocument/2006/relationships/tags" Target="../tags/tag101.xml"/><Relationship Id="rId25" Type="http://schemas.openxmlformats.org/officeDocument/2006/relationships/tags" Target="../tags/tag109.xml"/><Relationship Id="rId33" Type="http://schemas.openxmlformats.org/officeDocument/2006/relationships/slideLayout" Target="../slideLayouts/slideLayout1.xml"/><Relationship Id="rId38" Type="http://schemas.openxmlformats.org/officeDocument/2006/relationships/image" Target="../media/image344.png"/><Relationship Id="rId46" Type="http://schemas.openxmlformats.org/officeDocument/2006/relationships/image" Target="../media/image352.png"/><Relationship Id="rId2" Type="http://schemas.openxmlformats.org/officeDocument/2006/relationships/tags" Target="../tags/tag86.xml"/><Relationship Id="rId16" Type="http://schemas.openxmlformats.org/officeDocument/2006/relationships/tags" Target="../tags/tag100.xml"/><Relationship Id="rId20" Type="http://schemas.openxmlformats.org/officeDocument/2006/relationships/tags" Target="../tags/tag104.xml"/><Relationship Id="rId29" Type="http://schemas.openxmlformats.org/officeDocument/2006/relationships/tags" Target="../tags/tag113.xml"/><Relationship Id="rId41" Type="http://schemas.openxmlformats.org/officeDocument/2006/relationships/image" Target="../media/image361.png"/><Relationship Id="rId54" Type="http://schemas.openxmlformats.org/officeDocument/2006/relationships/chart" Target="../charts/chart10.xml"/><Relationship Id="rId1" Type="http://schemas.openxmlformats.org/officeDocument/2006/relationships/tags" Target="../tags/tag85.xml"/><Relationship Id="rId6" Type="http://schemas.openxmlformats.org/officeDocument/2006/relationships/tags" Target="../tags/tag90.xml"/><Relationship Id="rId11" Type="http://schemas.openxmlformats.org/officeDocument/2006/relationships/tags" Target="../tags/tag95.xml"/><Relationship Id="rId24" Type="http://schemas.openxmlformats.org/officeDocument/2006/relationships/tags" Target="../tags/tag108.xml"/><Relationship Id="rId32" Type="http://schemas.openxmlformats.org/officeDocument/2006/relationships/tags" Target="../tags/tag116.xml"/><Relationship Id="rId37" Type="http://schemas.openxmlformats.org/officeDocument/2006/relationships/image" Target="../media/image343.svg"/><Relationship Id="rId40" Type="http://schemas.openxmlformats.org/officeDocument/2006/relationships/image" Target="../media/image360.png"/><Relationship Id="rId45" Type="http://schemas.openxmlformats.org/officeDocument/2006/relationships/image" Target="../media/image351.svg"/><Relationship Id="rId53" Type="http://schemas.openxmlformats.org/officeDocument/2006/relationships/chart" Target="../charts/chart9.xml"/><Relationship Id="rId58" Type="http://schemas.openxmlformats.org/officeDocument/2006/relationships/image" Target="../media/image349.svg"/><Relationship Id="rId5" Type="http://schemas.openxmlformats.org/officeDocument/2006/relationships/tags" Target="../tags/tag89.xml"/><Relationship Id="rId15" Type="http://schemas.openxmlformats.org/officeDocument/2006/relationships/tags" Target="../tags/tag99.xml"/><Relationship Id="rId23" Type="http://schemas.openxmlformats.org/officeDocument/2006/relationships/tags" Target="../tags/tag107.xml"/><Relationship Id="rId28" Type="http://schemas.openxmlformats.org/officeDocument/2006/relationships/tags" Target="../tags/tag112.xml"/><Relationship Id="rId36" Type="http://schemas.openxmlformats.org/officeDocument/2006/relationships/image" Target="../media/image342.png"/><Relationship Id="rId49" Type="http://schemas.openxmlformats.org/officeDocument/2006/relationships/image" Target="../media/image354.png"/><Relationship Id="rId57" Type="http://schemas.openxmlformats.org/officeDocument/2006/relationships/image" Target="../media/image348.png"/><Relationship Id="rId10" Type="http://schemas.openxmlformats.org/officeDocument/2006/relationships/tags" Target="../tags/tag94.xml"/><Relationship Id="rId19" Type="http://schemas.openxmlformats.org/officeDocument/2006/relationships/tags" Target="../tags/tag103.xml"/><Relationship Id="rId31" Type="http://schemas.openxmlformats.org/officeDocument/2006/relationships/tags" Target="../tags/tag115.xml"/><Relationship Id="rId44" Type="http://schemas.openxmlformats.org/officeDocument/2006/relationships/image" Target="../media/image350.png"/><Relationship Id="rId52" Type="http://schemas.openxmlformats.org/officeDocument/2006/relationships/chart" Target="../charts/chart8.xml"/><Relationship Id="rId4" Type="http://schemas.openxmlformats.org/officeDocument/2006/relationships/tags" Target="../tags/tag88.xml"/><Relationship Id="rId9" Type="http://schemas.openxmlformats.org/officeDocument/2006/relationships/tags" Target="../tags/tag93.xml"/><Relationship Id="rId14" Type="http://schemas.openxmlformats.org/officeDocument/2006/relationships/tags" Target="../tags/tag98.xml"/><Relationship Id="rId22" Type="http://schemas.openxmlformats.org/officeDocument/2006/relationships/tags" Target="../tags/tag106.xml"/><Relationship Id="rId27" Type="http://schemas.openxmlformats.org/officeDocument/2006/relationships/tags" Target="../tags/tag111.xml"/><Relationship Id="rId30" Type="http://schemas.openxmlformats.org/officeDocument/2006/relationships/tags" Target="../tags/tag114.xml"/><Relationship Id="rId35" Type="http://schemas.openxmlformats.org/officeDocument/2006/relationships/image" Target="../media/image340.emf"/><Relationship Id="rId43" Type="http://schemas.openxmlformats.org/officeDocument/2006/relationships/image" Target="../media/image363.png"/><Relationship Id="rId48" Type="http://schemas.openxmlformats.org/officeDocument/2006/relationships/chart" Target="../charts/chart6.xml"/><Relationship Id="rId56" Type="http://schemas.openxmlformats.org/officeDocument/2006/relationships/image" Target="../media/image347.svg"/><Relationship Id="rId8" Type="http://schemas.openxmlformats.org/officeDocument/2006/relationships/tags" Target="../tags/tag92.xml"/><Relationship Id="rId51" Type="http://schemas.openxmlformats.org/officeDocument/2006/relationships/chart" Target="../charts/chart7.xml"/><Relationship Id="rId3" Type="http://schemas.openxmlformats.org/officeDocument/2006/relationships/tags" Target="../tags/tag87.xml"/></Relationships>
</file>

<file path=ppt/slides/_rels/slide7.xml.rels><?xml version="1.0" encoding="UTF-8" standalone="yes"?>
<Relationships xmlns="http://schemas.openxmlformats.org/package/2006/relationships"><Relationship Id="rId8" Type="http://schemas.openxmlformats.org/officeDocument/2006/relationships/image" Target="../media/image344.png"/><Relationship Id="rId13" Type="http://schemas.openxmlformats.org/officeDocument/2006/relationships/image" Target="../media/image363.png"/><Relationship Id="rId3" Type="http://schemas.openxmlformats.org/officeDocument/2006/relationships/notesSlide" Target="../notesSlides/notesSlide4.xml"/><Relationship Id="rId7" Type="http://schemas.openxmlformats.org/officeDocument/2006/relationships/image" Target="../media/image343.svg"/><Relationship Id="rId12" Type="http://schemas.openxmlformats.org/officeDocument/2006/relationships/image" Target="../media/image362.png"/><Relationship Id="rId2" Type="http://schemas.openxmlformats.org/officeDocument/2006/relationships/slideLayout" Target="../slideLayouts/slideLayout10.xml"/><Relationship Id="rId1" Type="http://schemas.openxmlformats.org/officeDocument/2006/relationships/tags" Target="../tags/tag117.xml"/><Relationship Id="rId6" Type="http://schemas.openxmlformats.org/officeDocument/2006/relationships/image" Target="../media/image342.png"/><Relationship Id="rId11" Type="http://schemas.openxmlformats.org/officeDocument/2006/relationships/image" Target="../media/image361.png"/><Relationship Id="rId5" Type="http://schemas.openxmlformats.org/officeDocument/2006/relationships/image" Target="../media/image355.emf"/><Relationship Id="rId10" Type="http://schemas.openxmlformats.org/officeDocument/2006/relationships/image" Target="../media/image360.png"/><Relationship Id="rId4" Type="http://schemas.openxmlformats.org/officeDocument/2006/relationships/oleObject" Target="../embeddings/oleObject42.bin"/><Relationship Id="rId9" Type="http://schemas.openxmlformats.org/officeDocument/2006/relationships/image" Target="../media/image345.svg"/></Relationships>
</file>

<file path=ppt/slides/_rels/slide8.xml.rels><?xml version="1.0" encoding="UTF-8" standalone="yes"?>
<Relationships xmlns="http://schemas.openxmlformats.org/package/2006/relationships"><Relationship Id="rId8" Type="http://schemas.openxmlformats.org/officeDocument/2006/relationships/image" Target="../media/image344.png"/><Relationship Id="rId13" Type="http://schemas.openxmlformats.org/officeDocument/2006/relationships/image" Target="../media/image358.png"/><Relationship Id="rId18" Type="http://schemas.openxmlformats.org/officeDocument/2006/relationships/hyperlink" Target="https://www.giz.de/expertise/downloads/2021%20giz%20womens%20financial%20inclusion%20toolkit.pdf" TargetMode="External"/><Relationship Id="rId3" Type="http://schemas.openxmlformats.org/officeDocument/2006/relationships/notesSlide" Target="../notesSlides/notesSlide5.xml"/><Relationship Id="rId21" Type="http://schemas.openxmlformats.org/officeDocument/2006/relationships/image" Target="../media/image360.png"/><Relationship Id="rId7" Type="http://schemas.openxmlformats.org/officeDocument/2006/relationships/image" Target="../media/image343.svg"/><Relationship Id="rId12" Type="http://schemas.openxmlformats.org/officeDocument/2006/relationships/hyperlink" Target="https://www.womensworldbanking.org/insights-and-impact/report-empowering-msmes-creating-a-better-banking-experience-for-women-led-micro-small-and-medium-enterprises-in-kenya/" TargetMode="External"/><Relationship Id="rId17" Type="http://schemas.openxmlformats.org/officeDocument/2006/relationships/hyperlink" Target="https://www.womensworldbanking.org/insights-and-impact/new-evidence-on-how-to-empower-women-owned-businesses-in-kenya/" TargetMode="External"/><Relationship Id="rId2" Type="http://schemas.openxmlformats.org/officeDocument/2006/relationships/slideLayout" Target="../slideLayouts/slideLayout10.xml"/><Relationship Id="rId16" Type="http://schemas.openxmlformats.org/officeDocument/2006/relationships/hyperlink" Target="https://www.womensworldbanking.org/insights-and-impact/lessons-in-change-management-from-kcb-bank-and-diamond-bank-to-better-serve-women-led-enterprises/" TargetMode="External"/><Relationship Id="rId20" Type="http://schemas.openxmlformats.org/officeDocument/2006/relationships/image" Target="../media/image362.png"/><Relationship Id="rId1" Type="http://schemas.openxmlformats.org/officeDocument/2006/relationships/tags" Target="../tags/tag118.xml"/><Relationship Id="rId6" Type="http://schemas.openxmlformats.org/officeDocument/2006/relationships/image" Target="../media/image342.png"/><Relationship Id="rId11" Type="http://schemas.openxmlformats.org/officeDocument/2006/relationships/image" Target="../media/image357.svg"/><Relationship Id="rId5" Type="http://schemas.openxmlformats.org/officeDocument/2006/relationships/image" Target="../media/image355.emf"/><Relationship Id="rId15" Type="http://schemas.openxmlformats.org/officeDocument/2006/relationships/hyperlink" Target="https://womensworldbanking.app.box.com/s/6a0r6y8s8hyrfojpubh5yeo9gie5itqf" TargetMode="External"/><Relationship Id="rId23" Type="http://schemas.openxmlformats.org/officeDocument/2006/relationships/image" Target="../media/image363.png"/><Relationship Id="rId10" Type="http://schemas.openxmlformats.org/officeDocument/2006/relationships/image" Target="../media/image356.png"/><Relationship Id="rId19" Type="http://schemas.openxmlformats.org/officeDocument/2006/relationships/image" Target="../media/image366.png"/><Relationship Id="rId4" Type="http://schemas.openxmlformats.org/officeDocument/2006/relationships/oleObject" Target="../embeddings/oleObject42.bin"/><Relationship Id="rId9" Type="http://schemas.openxmlformats.org/officeDocument/2006/relationships/image" Target="../media/image345.svg"/><Relationship Id="rId14" Type="http://schemas.openxmlformats.org/officeDocument/2006/relationships/image" Target="../media/image359.svg"/><Relationship Id="rId22" Type="http://schemas.openxmlformats.org/officeDocument/2006/relationships/image" Target="../media/image36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94DFDC-22DD-2693-973E-24AB30737107}"/>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17110B15-1863-88EB-DC62-C08EBB11FF06}"/>
              </a:ext>
            </a:extLst>
          </p:cNvPr>
          <p:cNvGraphicFramePr>
            <a:graphicFrameLocks noChangeAspect="1"/>
          </p:cNvGraphicFramePr>
          <p:nvPr>
            <p:custDataLst>
              <p:tags r:id="rId1"/>
            </p:custDataLst>
          </p:nvPr>
        </p:nvGraphicFramePr>
        <p:xfrm>
          <a:off x="893" y="4168081"/>
          <a:ext cx="893" cy="893"/>
        </p:xfrm>
        <a:graphic>
          <a:graphicData uri="http://schemas.openxmlformats.org/presentationml/2006/ole">
            <mc:AlternateContent xmlns:mc="http://schemas.openxmlformats.org/markup-compatibility/2006">
              <mc:Choice xmlns:v="urn:schemas-microsoft-com:vml" Requires="v">
                <p:oleObj name="think-cell Slide" r:id="rId4" imgW="405" imgH="405" progId="TCLayout.ActiveDocument.1">
                  <p:embed/>
                </p:oleObj>
              </mc:Choice>
              <mc:Fallback>
                <p:oleObj name="think-cell Slide" r:id="rId4" imgW="405" imgH="405" progId="TCLayout.ActiveDocument.1">
                  <p:embed/>
                  <p:pic>
                    <p:nvPicPr>
                      <p:cNvPr id="4" name="think-cell data - do not delete" hidden="1">
                        <a:extLst>
                          <a:ext uri="{FF2B5EF4-FFF2-40B4-BE49-F238E27FC236}">
                            <a16:creationId xmlns:a16="http://schemas.microsoft.com/office/drawing/2014/main" id="{17110B15-1863-88EB-DC62-C08EBB11FF06}"/>
                          </a:ext>
                        </a:extLst>
                      </p:cNvPr>
                      <p:cNvPicPr/>
                      <p:nvPr/>
                    </p:nvPicPr>
                    <p:blipFill>
                      <a:blip r:embed="rId5"/>
                      <a:stretch>
                        <a:fillRect/>
                      </a:stretch>
                    </p:blipFill>
                    <p:spPr>
                      <a:xfrm>
                        <a:off x="893" y="4168081"/>
                        <a:ext cx="893" cy="893"/>
                      </a:xfrm>
                      <a:prstGeom prst="rect">
                        <a:avLst/>
                      </a:prstGeom>
                    </p:spPr>
                  </p:pic>
                </p:oleObj>
              </mc:Fallback>
            </mc:AlternateContent>
          </a:graphicData>
        </a:graphic>
      </p:graphicFrame>
      <p:sp>
        <p:nvSpPr>
          <p:cNvPr id="599" name="Rectangle 598">
            <a:extLst>
              <a:ext uri="{FF2B5EF4-FFF2-40B4-BE49-F238E27FC236}">
                <a16:creationId xmlns:a16="http://schemas.microsoft.com/office/drawing/2014/main" id="{E1179E29-1962-81D0-3A02-E21E3B9F0307}"/>
              </a:ext>
            </a:extLst>
          </p:cNvPr>
          <p:cNvSpPr/>
          <p:nvPr/>
        </p:nvSpPr>
        <p:spPr>
          <a:xfrm>
            <a:off x="4593628" y="3484328"/>
            <a:ext cx="2259376" cy="31469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0" fontAlgn="base" latinLnBrk="0" hangingPunct="0">
              <a:lnSpc>
                <a:spcPct val="100000"/>
              </a:lnSpc>
              <a:spcBef>
                <a:spcPct val="0"/>
              </a:spcBef>
              <a:spcAft>
                <a:spcPts val="600"/>
              </a:spcAft>
              <a:buClrTx/>
              <a:buSzTx/>
              <a:buFontTx/>
              <a:buChar char="•"/>
              <a:tabLst/>
            </a:pPr>
            <a:endParaRPr kumimoji="0" lang="en-US" altLang="en-US" sz="1100" b="1" i="0" u="none" strike="noStrike" cap="none" normalizeH="0" baseline="0" dirty="0">
              <a:ln>
                <a:noFill/>
              </a:ln>
              <a:solidFill>
                <a:schemeClr val="tx1"/>
              </a:solidFill>
              <a:effectLst/>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buFontTx/>
              <a:buChar char="•"/>
              <a:tabLst/>
            </a:pPr>
            <a:endParaRPr lang="en-US" altLang="en-US" sz="1100" b="1" dirty="0">
              <a:solidFill>
                <a:schemeClr val="tx1"/>
              </a:solidFill>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buFontTx/>
              <a:buChar char="•"/>
              <a:tabLst/>
            </a:pPr>
            <a:endParaRPr kumimoji="0" lang="en-US" altLang="en-US" sz="1100" b="1" i="0" u="none" strike="noStrike" cap="none" normalizeH="0" baseline="0" dirty="0">
              <a:ln>
                <a:noFill/>
              </a:ln>
              <a:solidFill>
                <a:schemeClr val="tx1"/>
              </a:solidFill>
              <a:effectLst/>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buFontTx/>
              <a:buChar char="•"/>
              <a:tabLst/>
            </a:pPr>
            <a:endParaRPr lang="en-US" altLang="en-US" sz="1100" b="1" dirty="0">
              <a:solidFill>
                <a:schemeClr val="tx1"/>
              </a:solidFill>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buFontTx/>
              <a:buChar char="•"/>
              <a:tabLst/>
            </a:pPr>
            <a:endParaRPr kumimoji="0" lang="en-US" altLang="en-US" sz="1100" b="1" i="0" u="none" strike="noStrike" cap="none" normalizeH="0" baseline="0" dirty="0">
              <a:ln>
                <a:noFill/>
              </a:ln>
              <a:solidFill>
                <a:schemeClr val="tx1"/>
              </a:solidFill>
              <a:effectLst/>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tabLst/>
            </a:pPr>
            <a:endParaRPr kumimoji="0" lang="en-US" altLang="en-US" sz="1100" b="1" i="0" u="none" strike="noStrike" cap="none" normalizeH="0" baseline="0" dirty="0">
              <a:ln>
                <a:noFill/>
              </a:ln>
              <a:solidFill>
                <a:schemeClr val="tx1"/>
              </a:solidFill>
              <a:effectLst/>
              <a:latin typeface="Montserrat" panose="00000500000000000000" pitchFamily="2" charset="0"/>
              <a:cs typeface="Poppins Bold" panose="020B0604020202020204" charset="0"/>
            </a:endParaRP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latin typeface="Montserrat" panose="00000500000000000000" pitchFamily="2" charset="0"/>
                <a:cs typeface="Poppins Bold" panose="020B0604020202020204" charset="0"/>
              </a:rPr>
              <a:t>Country:</a:t>
            </a:r>
            <a:r>
              <a:rPr kumimoji="0" lang="en-US" altLang="en-US" sz="1100" b="0" i="0" u="none" strike="noStrike" cap="none" normalizeH="0" baseline="0" dirty="0">
                <a:ln>
                  <a:noFill/>
                </a:ln>
                <a:solidFill>
                  <a:schemeClr val="tx1"/>
                </a:solidFill>
                <a:effectLst/>
                <a:latin typeface="Montserrat" panose="00000500000000000000" pitchFamily="2" charset="0"/>
                <a:cs typeface="Poppins Bold" panose="020B0604020202020204" charset="0"/>
              </a:rPr>
              <a:t> [Insert country] </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lang="en-US" altLang="en-US" sz="1100" b="1" dirty="0">
                <a:solidFill>
                  <a:schemeClr val="tx1"/>
                </a:solidFill>
                <a:latin typeface="Montserrat" panose="00000500000000000000" pitchFamily="2" charset="0"/>
                <a:cs typeface="Poppins Bold" panose="020B0604020202020204" charset="0"/>
              </a:rPr>
              <a:t>Bank</a:t>
            </a:r>
            <a:r>
              <a:rPr kumimoji="0" lang="en-US" altLang="en-US" sz="1100" b="1" i="0" u="none" strike="noStrike" cap="none" normalizeH="0" baseline="0" dirty="0">
                <a:ln>
                  <a:noFill/>
                </a:ln>
                <a:solidFill>
                  <a:schemeClr val="tx1"/>
                </a:solidFill>
                <a:effectLst/>
                <a:latin typeface="Montserrat" panose="00000500000000000000" pitchFamily="2" charset="0"/>
                <a:cs typeface="Poppins Bold" panose="020B0604020202020204" charset="0"/>
              </a:rPr>
              <a:t>:</a:t>
            </a:r>
            <a:r>
              <a:rPr kumimoji="0" lang="en-US" altLang="en-US" sz="1100" b="0" i="0" u="none" strike="noStrike" cap="none" normalizeH="0" baseline="0" dirty="0">
                <a:ln>
                  <a:noFill/>
                </a:ln>
                <a:solidFill>
                  <a:schemeClr val="tx1"/>
                </a:solidFill>
                <a:effectLst/>
                <a:latin typeface="Montserrat" panose="00000500000000000000" pitchFamily="2" charset="0"/>
                <a:cs typeface="Poppins Bold" panose="020B0604020202020204" charset="0"/>
              </a:rPr>
              <a:t> [Insert partner bank name] </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latin typeface="Montserrat" panose="00000500000000000000" pitchFamily="2" charset="0"/>
                <a:cs typeface="Poppins Bold" panose="020B0604020202020204" charset="0"/>
              </a:rPr>
              <a:t>Funding or technical partner</a:t>
            </a:r>
            <a:r>
              <a:rPr lang="en-US" altLang="en-US" sz="1100" dirty="0">
                <a:solidFill>
                  <a:schemeClr val="tx1"/>
                </a:solidFill>
                <a:latin typeface="Montserrat" panose="00000500000000000000" pitchFamily="2" charset="0"/>
                <a:cs typeface="Poppins Bold" panose="020B0604020202020204" charset="0"/>
              </a:rPr>
              <a:t>  [Insert names]</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dirty="0">
                <a:ln>
                  <a:noFill/>
                </a:ln>
                <a:solidFill>
                  <a:schemeClr val="tx1"/>
                </a:solidFill>
                <a:effectLst/>
                <a:latin typeface="Montserrat" panose="00000500000000000000" pitchFamily="2" charset="0"/>
                <a:cs typeface="Poppins Bold" panose="020B0604020202020204" charset="0"/>
              </a:rPr>
              <a:t>Focus area:</a:t>
            </a:r>
            <a:r>
              <a:rPr kumimoji="0" lang="en-US" altLang="en-US" sz="1100" b="0" i="0" u="none" strike="noStrike" cap="none" normalizeH="0" baseline="0" dirty="0">
                <a:ln>
                  <a:noFill/>
                </a:ln>
                <a:solidFill>
                  <a:schemeClr val="tx1"/>
                </a:solidFill>
                <a:effectLst/>
                <a:latin typeface="Montserrat" panose="00000500000000000000" pitchFamily="2" charset="0"/>
                <a:cs typeface="Poppins Bold" panose="020B0604020202020204" charset="0"/>
              </a:rPr>
              <a:t> </a:t>
            </a:r>
            <a:r>
              <a:rPr lang="en-US" altLang="en-US" sz="1100" dirty="0">
                <a:solidFill>
                  <a:schemeClr val="tx1"/>
                </a:solidFill>
                <a:latin typeface="Montserrat" panose="00000500000000000000" pitchFamily="2" charset="0"/>
                <a:cs typeface="Poppins Bold" panose="020B0604020202020204" charset="0"/>
              </a:rPr>
              <a:t>[Insert key targets such as WSMEs, climate-resilient SMEs, etc.]</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lang="en-US" altLang="en-US" sz="1100" b="1" dirty="0">
                <a:solidFill>
                  <a:schemeClr val="tx1"/>
                </a:solidFill>
                <a:latin typeface="Montserrat" panose="00000500000000000000" pitchFamily="2" charset="0"/>
                <a:cs typeface="Poppins Bold" panose="020B0604020202020204" charset="0"/>
              </a:rPr>
              <a:t>Timeline: </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endParaRPr lang="en-US" sz="1100" b="1" dirty="0">
              <a:solidFill>
                <a:schemeClr val="tx1"/>
              </a:solidFill>
              <a:latin typeface="Montserrat" panose="00000500000000000000" pitchFamily="2" charset="0"/>
              <a:cs typeface="Poppins Bold" panose="020B0604020202020204" charset="0"/>
            </a:endParaRPr>
          </a:p>
          <a:p>
            <a:pPr marR="0" lvl="0" algn="l" defTabSz="914400" rtl="0" eaLnBrk="0" fontAlgn="base" latinLnBrk="0" hangingPunct="0">
              <a:lnSpc>
                <a:spcPct val="100000"/>
              </a:lnSpc>
              <a:spcBef>
                <a:spcPct val="0"/>
              </a:spcBef>
              <a:spcAft>
                <a:spcPts val="600"/>
              </a:spcAft>
              <a:buClrTx/>
              <a:buSzTx/>
              <a:tabLst/>
            </a:pPr>
            <a:endParaRPr lang="en-US" sz="1100" dirty="0">
              <a:solidFill>
                <a:schemeClr val="tx1"/>
              </a:solidFill>
              <a:latin typeface="Montserrat" panose="00000500000000000000" pitchFamily="2" charset="0"/>
              <a:cs typeface="Poppins Bold" panose="020B0604020202020204" charset="0"/>
            </a:endParaRPr>
          </a:p>
          <a:p>
            <a:pPr lvl="0" eaLnBrk="0" fontAlgn="base" hangingPunct="0">
              <a:spcBef>
                <a:spcPct val="0"/>
              </a:spcBef>
              <a:spcAft>
                <a:spcPts val="600"/>
              </a:spcAft>
            </a:pPr>
            <a:endParaRPr lang="en-US" sz="1050" dirty="0">
              <a:solidFill>
                <a:schemeClr val="tx1"/>
              </a:solidFill>
            </a:endParaRPr>
          </a:p>
        </p:txBody>
      </p:sp>
      <p:pic>
        <p:nvPicPr>
          <p:cNvPr id="6" name="Pic">
            <a:extLst>
              <a:ext uri="{FF2B5EF4-FFF2-40B4-BE49-F238E27FC236}">
                <a16:creationId xmlns:a16="http://schemas.microsoft.com/office/drawing/2014/main" id="{892531D1-44D1-26E9-6307-58044DB14052}"/>
              </a:ext>
            </a:extLst>
          </p:cNvPr>
          <p:cNvPicPr>
            <a:picLocks/>
          </p:cNvPicPr>
          <p:nvPr>
            <p:custDataLst>
              <p:tags r:id="rId2"/>
            </p:custDataLst>
          </p:nvPr>
        </p:nvPicPr>
        <p:blipFill>
          <a:blip r:embed="rId6">
            <a:alphaModFix amt="50000"/>
            <a:duotone>
              <a:schemeClr val="accent1">
                <a:shade val="45000"/>
                <a:satMod val="135000"/>
              </a:schemeClr>
              <a:prstClr val="white"/>
            </a:duotone>
            <a:extLst>
              <a:ext uri="{BEBA8EAE-BF5A-486C-A8C5-ECC9F3942E4B}">
                <a14:imgProps xmlns:a14="http://schemas.microsoft.com/office/drawing/2010/main">
                  <a14:imgLayer/>
                </a14:imgProps>
              </a:ext>
              <a:ext uri="{6F801314-5768-4EAC-8CED-0F2297F94238}"/>
            </a:extLst>
          </a:blip>
          <a:srcRect t="19796" b="21516"/>
          <a:stretch>
            <a:fillRect/>
          </a:stretch>
        </p:blipFill>
        <p:spPr bwMode="auto">
          <a:xfrm>
            <a:off x="0" y="800100"/>
            <a:ext cx="6858000" cy="2676525"/>
          </a:xfrm>
          <a:prstGeom prst="rect">
            <a:avLst/>
          </a:prstGeom>
          <a:noFill/>
          <a:ln>
            <a:noFill/>
          </a:ln>
          <a:effectLst/>
          <a:extLst>
            <a:ext uri="{909E8E84-426E-40DD-AFC4-6F175D3DCCD1}">
              <a14:hiddenFill xmlns:a14="http://schemas.microsoft.com/office/drawing/2010/main">
                <a:solidFill>
                  <a:scrgbClr r="0" g="0" b="0"/>
                </a:solidFill>
              </a14:hiddenFill>
            </a:ext>
          </a:extLst>
        </p:spPr>
      </p:pic>
      <p:sp>
        <p:nvSpPr>
          <p:cNvPr id="7" name="Rectangle 6">
            <a:extLst>
              <a:ext uri="{FF2B5EF4-FFF2-40B4-BE49-F238E27FC236}">
                <a16:creationId xmlns:a16="http://schemas.microsoft.com/office/drawing/2014/main" id="{2A577366-C272-B93E-122A-7A16CDE039F8}"/>
              </a:ext>
            </a:extLst>
          </p:cNvPr>
          <p:cNvSpPr/>
          <p:nvPr/>
        </p:nvSpPr>
        <p:spPr>
          <a:xfrm>
            <a:off x="164864" y="816201"/>
            <a:ext cx="6382893" cy="2987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b="1">
                <a:solidFill>
                  <a:schemeClr val="accent1"/>
                </a:solidFill>
                <a:latin typeface="Poppins Bold" panose="020B0604020202020204" charset="0"/>
                <a:ea typeface="Lato" panose="020F0502020204030203" pitchFamily="34" charset="0"/>
                <a:cs typeface="Poppins Bold" panose="020B0604020202020204" charset="0"/>
              </a:rPr>
              <a:t>[Insert Project Title]</a:t>
            </a:r>
          </a:p>
          <a:p>
            <a:endParaRPr lang="en-US" sz="2000" b="1">
              <a:solidFill>
                <a:schemeClr val="tx1"/>
              </a:solidFill>
              <a:latin typeface="Lato Title"/>
              <a:ea typeface="Lato" panose="020F0502020204030203" pitchFamily="34" charset="0"/>
              <a:cs typeface="Lato" panose="020F0502020204030203" pitchFamily="34" charset="0"/>
            </a:endParaRPr>
          </a:p>
        </p:txBody>
      </p:sp>
      <p:sp>
        <p:nvSpPr>
          <p:cNvPr id="481" name="TextBox 72">
            <a:extLst>
              <a:ext uri="{FF2B5EF4-FFF2-40B4-BE49-F238E27FC236}">
                <a16:creationId xmlns:a16="http://schemas.microsoft.com/office/drawing/2014/main" id="{4A3E39BB-888E-4326-8EBB-411DA95AE38E}"/>
              </a:ext>
            </a:extLst>
          </p:cNvPr>
          <p:cNvSpPr txBox="1"/>
          <p:nvPr/>
        </p:nvSpPr>
        <p:spPr>
          <a:xfrm>
            <a:off x="276681" y="3674392"/>
            <a:ext cx="3630382" cy="336246"/>
          </a:xfrm>
          <a:prstGeom prst="rect">
            <a:avLst/>
          </a:prstGeom>
        </p:spPr>
        <p:txBody>
          <a:bodyPr wrap="square" lIns="0" tIns="0" rIns="0" bIns="0" rtlCol="0" anchor="t">
            <a:spAutoFit/>
          </a:bodyPr>
          <a:lstStyle/>
          <a:p>
            <a:pPr algn="l">
              <a:lnSpc>
                <a:spcPts val="2640"/>
              </a:lnSpc>
            </a:pPr>
            <a:r>
              <a:rPr lang="en-US" sz="2400" b="1">
                <a:solidFill>
                  <a:schemeClr val="accent1"/>
                </a:solidFill>
                <a:latin typeface="Poppins Bold"/>
                <a:ea typeface="Poppins Bold"/>
                <a:cs typeface="Poppins Bold"/>
                <a:sym typeface="Poppins Bold"/>
              </a:rPr>
              <a:t>Problem statement</a:t>
            </a:r>
          </a:p>
        </p:txBody>
      </p:sp>
      <p:grpSp>
        <p:nvGrpSpPr>
          <p:cNvPr id="575" name="Group 5">
            <a:extLst>
              <a:ext uri="{FF2B5EF4-FFF2-40B4-BE49-F238E27FC236}">
                <a16:creationId xmlns:a16="http://schemas.microsoft.com/office/drawing/2014/main" id="{3D946AA3-A8FD-A8EA-0550-24FCC306044B}"/>
              </a:ext>
            </a:extLst>
          </p:cNvPr>
          <p:cNvGrpSpPr/>
          <p:nvPr/>
        </p:nvGrpSpPr>
        <p:grpSpPr>
          <a:xfrm>
            <a:off x="1963501" y="11893297"/>
            <a:ext cx="5100689" cy="736599"/>
            <a:chOff x="0" y="0"/>
            <a:chExt cx="614435" cy="98623"/>
          </a:xfrm>
          <a:solidFill>
            <a:schemeClr val="accent1">
              <a:lumMod val="20000"/>
              <a:lumOff val="80000"/>
            </a:schemeClr>
          </a:solidFill>
        </p:grpSpPr>
        <p:sp>
          <p:nvSpPr>
            <p:cNvPr id="576" name="Freeform 6">
              <a:extLst>
                <a:ext uri="{FF2B5EF4-FFF2-40B4-BE49-F238E27FC236}">
                  <a16:creationId xmlns:a16="http://schemas.microsoft.com/office/drawing/2014/main" id="{7DB3A66F-245D-D873-A4BA-D2E068074565}"/>
                </a:ext>
              </a:extLst>
            </p:cNvPr>
            <p:cNvSpPr/>
            <p:nvPr/>
          </p:nvSpPr>
          <p:spPr>
            <a:xfrm>
              <a:off x="0" y="0"/>
              <a:ext cx="614435" cy="98623"/>
            </a:xfrm>
            <a:custGeom>
              <a:avLst/>
              <a:gdLst/>
              <a:ahLst/>
              <a:cxnLst/>
              <a:rect l="l" t="t" r="r" b="b"/>
              <a:pathLst>
                <a:path w="614435" h="98623">
                  <a:moveTo>
                    <a:pt x="0" y="0"/>
                  </a:moveTo>
                  <a:lnTo>
                    <a:pt x="614435" y="0"/>
                  </a:lnTo>
                  <a:lnTo>
                    <a:pt x="614435" y="98623"/>
                  </a:lnTo>
                  <a:lnTo>
                    <a:pt x="0" y="98623"/>
                  </a:lnTo>
                  <a:close/>
                </a:path>
              </a:pathLst>
            </a:custGeom>
            <a:grpFill/>
            <a:ln cap="sq">
              <a:noFill/>
              <a:prstDash val="solid"/>
              <a:miter/>
            </a:ln>
          </p:spPr>
          <p:txBody>
            <a:bodyPr/>
            <a:lstStyle/>
            <a:p>
              <a:endParaRPr lang="en-US"/>
            </a:p>
          </p:txBody>
        </p:sp>
        <p:sp>
          <p:nvSpPr>
            <p:cNvPr id="577" name="TextBox 7">
              <a:extLst>
                <a:ext uri="{FF2B5EF4-FFF2-40B4-BE49-F238E27FC236}">
                  <a16:creationId xmlns:a16="http://schemas.microsoft.com/office/drawing/2014/main" id="{481E3A4A-B25E-F9A6-11E5-85B7C271090A}"/>
                </a:ext>
              </a:extLst>
            </p:cNvPr>
            <p:cNvSpPr txBox="1"/>
            <p:nvPr/>
          </p:nvSpPr>
          <p:spPr>
            <a:xfrm>
              <a:off x="0" y="-28575"/>
              <a:ext cx="614435" cy="127198"/>
            </a:xfrm>
            <a:prstGeom prst="rect">
              <a:avLst/>
            </a:prstGeom>
            <a:grpFill/>
          </p:spPr>
          <p:txBody>
            <a:bodyPr lIns="50800" tIns="50800" rIns="50800" bIns="50800" rtlCol="0" anchor="ctr"/>
            <a:lstStyle/>
            <a:p>
              <a:pPr algn="ctr">
                <a:lnSpc>
                  <a:spcPts val="1960"/>
                </a:lnSpc>
              </a:pPr>
              <a:endParaRPr/>
            </a:p>
          </p:txBody>
        </p:sp>
      </p:grpSp>
      <p:grpSp>
        <p:nvGrpSpPr>
          <p:cNvPr id="578" name="Group 8">
            <a:extLst>
              <a:ext uri="{FF2B5EF4-FFF2-40B4-BE49-F238E27FC236}">
                <a16:creationId xmlns:a16="http://schemas.microsoft.com/office/drawing/2014/main" id="{89731F70-9FA6-E0CF-B3F6-3710EF3A715D}"/>
              </a:ext>
            </a:extLst>
          </p:cNvPr>
          <p:cNvGrpSpPr/>
          <p:nvPr/>
        </p:nvGrpSpPr>
        <p:grpSpPr>
          <a:xfrm>
            <a:off x="-1142581" y="11618411"/>
            <a:ext cx="4432120" cy="990107"/>
            <a:chOff x="0" y="-28575"/>
            <a:chExt cx="752218" cy="526263"/>
          </a:xfrm>
        </p:grpSpPr>
        <p:sp>
          <p:nvSpPr>
            <p:cNvPr id="579" name="Freeform 9">
              <a:extLst>
                <a:ext uri="{FF2B5EF4-FFF2-40B4-BE49-F238E27FC236}">
                  <a16:creationId xmlns:a16="http://schemas.microsoft.com/office/drawing/2014/main" id="{C368D33E-016F-5E8D-1E1D-053494714399}"/>
                </a:ext>
              </a:extLst>
            </p:cNvPr>
            <p:cNvSpPr/>
            <p:nvPr/>
          </p:nvSpPr>
          <p:spPr>
            <a:xfrm>
              <a:off x="0" y="0"/>
              <a:ext cx="752218" cy="497688"/>
            </a:xfrm>
            <a:custGeom>
              <a:avLst/>
              <a:gdLst/>
              <a:ahLst/>
              <a:cxnLst/>
              <a:rect l="l" t="t" r="r" b="b"/>
              <a:pathLst>
                <a:path w="752218" h="497688">
                  <a:moveTo>
                    <a:pt x="549018" y="0"/>
                  </a:moveTo>
                  <a:lnTo>
                    <a:pt x="0" y="0"/>
                  </a:lnTo>
                  <a:lnTo>
                    <a:pt x="203200" y="497688"/>
                  </a:lnTo>
                  <a:lnTo>
                    <a:pt x="752218" y="497688"/>
                  </a:lnTo>
                  <a:lnTo>
                    <a:pt x="549018" y="0"/>
                  </a:lnTo>
                  <a:close/>
                </a:path>
              </a:pathLst>
            </a:custGeom>
            <a:solidFill>
              <a:schemeClr val="accent1"/>
            </a:solidFill>
            <a:ln cap="sq">
              <a:noFill/>
              <a:prstDash val="solid"/>
              <a:miter/>
            </a:ln>
          </p:spPr>
          <p:txBody>
            <a:bodyPr/>
            <a:lstStyle/>
            <a:p>
              <a:endParaRPr lang="en-US"/>
            </a:p>
          </p:txBody>
        </p:sp>
        <p:sp>
          <p:nvSpPr>
            <p:cNvPr id="580" name="TextBox 10">
              <a:extLst>
                <a:ext uri="{FF2B5EF4-FFF2-40B4-BE49-F238E27FC236}">
                  <a16:creationId xmlns:a16="http://schemas.microsoft.com/office/drawing/2014/main" id="{D7964373-CC44-C433-C818-59471F941072}"/>
                </a:ext>
              </a:extLst>
            </p:cNvPr>
            <p:cNvSpPr txBox="1"/>
            <p:nvPr/>
          </p:nvSpPr>
          <p:spPr>
            <a:xfrm>
              <a:off x="101600" y="-28575"/>
              <a:ext cx="549018" cy="526263"/>
            </a:xfrm>
            <a:prstGeom prst="rect">
              <a:avLst/>
            </a:prstGeom>
          </p:spPr>
          <p:txBody>
            <a:bodyPr lIns="50800" tIns="50800" rIns="50800" bIns="50800" rtlCol="0" anchor="ctr"/>
            <a:lstStyle/>
            <a:p>
              <a:pPr algn="ctr">
                <a:lnSpc>
                  <a:spcPts val="1960"/>
                </a:lnSpc>
              </a:pPr>
              <a:endParaRPr/>
            </a:p>
          </p:txBody>
        </p:sp>
      </p:grpSp>
      <p:grpSp>
        <p:nvGrpSpPr>
          <p:cNvPr id="598" name="Group 597">
            <a:extLst>
              <a:ext uri="{FF2B5EF4-FFF2-40B4-BE49-F238E27FC236}">
                <a16:creationId xmlns:a16="http://schemas.microsoft.com/office/drawing/2014/main" id="{2AF35462-4C75-E4D6-A5CF-68D8ECCE79BD}"/>
              </a:ext>
            </a:extLst>
          </p:cNvPr>
          <p:cNvGrpSpPr/>
          <p:nvPr/>
        </p:nvGrpSpPr>
        <p:grpSpPr>
          <a:xfrm>
            <a:off x="2854793" y="11840617"/>
            <a:ext cx="4046663" cy="366462"/>
            <a:chOff x="2854793" y="12010161"/>
            <a:chExt cx="4046663" cy="366462"/>
          </a:xfrm>
        </p:grpSpPr>
        <p:sp>
          <p:nvSpPr>
            <p:cNvPr id="581" name="TextBox 11">
              <a:extLst>
                <a:ext uri="{FF2B5EF4-FFF2-40B4-BE49-F238E27FC236}">
                  <a16:creationId xmlns:a16="http://schemas.microsoft.com/office/drawing/2014/main" id="{904CB235-C51C-F3AC-53C7-EB5C778961A4}"/>
                </a:ext>
              </a:extLst>
            </p:cNvPr>
            <p:cNvSpPr txBox="1"/>
            <p:nvPr/>
          </p:nvSpPr>
          <p:spPr>
            <a:xfrm>
              <a:off x="4921456" y="12017550"/>
              <a:ext cx="1980000" cy="179536"/>
            </a:xfrm>
            <a:prstGeom prst="rect">
              <a:avLst/>
            </a:prstGeom>
          </p:spPr>
          <p:txBody>
            <a:bodyPr lIns="0" tIns="0" rIns="0" bIns="0" rtlCol="0" anchor="t">
              <a:spAutoFit/>
            </a:bodyPr>
            <a:lstStyle/>
            <a:p>
              <a:pPr>
                <a:lnSpc>
                  <a:spcPts val="1404"/>
                </a:lnSpc>
              </a:pPr>
              <a:r>
                <a:rPr lang="en-US" sz="1200" i="1">
                  <a:latin typeface="Montserrat"/>
                  <a:ea typeface="Montserrat"/>
                  <a:cs typeface="Montserrat"/>
                  <a:sym typeface="Montserrat"/>
                </a:rPr>
                <a:t>Insert webpage</a:t>
              </a:r>
            </a:p>
          </p:txBody>
        </p:sp>
        <p:sp>
          <p:nvSpPr>
            <p:cNvPr id="582" name="Freeform 12">
              <a:extLst>
                <a:ext uri="{FF2B5EF4-FFF2-40B4-BE49-F238E27FC236}">
                  <a16:creationId xmlns:a16="http://schemas.microsoft.com/office/drawing/2014/main" id="{4B4F9C3F-7A2F-B8DF-0C6F-B787A7C513E4}"/>
                </a:ext>
              </a:extLst>
            </p:cNvPr>
            <p:cNvSpPr/>
            <p:nvPr/>
          </p:nvSpPr>
          <p:spPr>
            <a:xfrm>
              <a:off x="4598037"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7">
                <a:extLst>
                  <a:ext uri="{96DAC541-7B7A-43D3-8B79-37D633B846F1}">
                    <asvg:svgBlip xmlns:asvg="http://schemas.microsoft.com/office/drawing/2016/SVG/main" r:embed="rId8"/>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sp>
          <p:nvSpPr>
            <p:cNvPr id="583" name="TextBox 13">
              <a:extLst>
                <a:ext uri="{FF2B5EF4-FFF2-40B4-BE49-F238E27FC236}">
                  <a16:creationId xmlns:a16="http://schemas.microsoft.com/office/drawing/2014/main" id="{34AE5FD3-2FD1-3A1A-6ACF-82A9DC9ABAF6}"/>
                </a:ext>
              </a:extLst>
            </p:cNvPr>
            <p:cNvSpPr txBox="1"/>
            <p:nvPr/>
          </p:nvSpPr>
          <p:spPr>
            <a:xfrm>
              <a:off x="3176618" y="12017550"/>
              <a:ext cx="1260000" cy="359073"/>
            </a:xfrm>
            <a:prstGeom prst="rect">
              <a:avLst/>
            </a:prstGeom>
          </p:spPr>
          <p:txBody>
            <a:bodyPr lIns="0" tIns="0" rIns="0" bIns="0" rtlCol="0" anchor="t">
              <a:spAutoFit/>
            </a:bodyPr>
            <a:lstStyle/>
            <a:p>
              <a:pPr algn="l">
                <a:lnSpc>
                  <a:spcPts val="1404"/>
                </a:lnSpc>
              </a:pPr>
              <a:r>
                <a:rPr lang="en-US" sz="1200" i="1">
                  <a:latin typeface="Montserrat"/>
                  <a:ea typeface="Montserrat"/>
                  <a:cs typeface="Montserrat"/>
                  <a:sym typeface="Montserrat"/>
                </a:rPr>
                <a:t>Insert contact info</a:t>
              </a:r>
            </a:p>
          </p:txBody>
        </p:sp>
        <p:sp>
          <p:nvSpPr>
            <p:cNvPr id="584" name="Freeform 14">
              <a:extLst>
                <a:ext uri="{FF2B5EF4-FFF2-40B4-BE49-F238E27FC236}">
                  <a16:creationId xmlns:a16="http://schemas.microsoft.com/office/drawing/2014/main" id="{E2E3E315-901E-A0BC-D6E2-F0E8E2B99CCE}"/>
                </a:ext>
              </a:extLst>
            </p:cNvPr>
            <p:cNvSpPr/>
            <p:nvPr/>
          </p:nvSpPr>
          <p:spPr>
            <a:xfrm>
              <a:off x="2854793"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grpSp>
      <p:sp>
        <p:nvSpPr>
          <p:cNvPr id="585" name="TextBox 15">
            <a:extLst>
              <a:ext uri="{FF2B5EF4-FFF2-40B4-BE49-F238E27FC236}">
                <a16:creationId xmlns:a16="http://schemas.microsoft.com/office/drawing/2014/main" id="{7B9A6AA8-4ECA-DB86-2103-9108F5B8EFF8}"/>
              </a:ext>
            </a:extLst>
          </p:cNvPr>
          <p:cNvSpPr txBox="1"/>
          <p:nvPr/>
        </p:nvSpPr>
        <p:spPr>
          <a:xfrm>
            <a:off x="329521" y="11785376"/>
            <a:ext cx="2160000" cy="308482"/>
          </a:xfrm>
          <a:prstGeom prst="rect">
            <a:avLst/>
          </a:prstGeom>
        </p:spPr>
        <p:txBody>
          <a:bodyPr lIns="0" tIns="0" rIns="0" bIns="0" rtlCol="0" anchor="t">
            <a:spAutoFit/>
          </a:bodyPr>
          <a:lstStyle/>
          <a:p>
            <a:pPr algn="l">
              <a:lnSpc>
                <a:spcPts val="2640"/>
              </a:lnSpc>
            </a:pPr>
            <a:r>
              <a:rPr lang="en-US" sz="2000" b="1">
                <a:solidFill>
                  <a:schemeClr val="bg2">
                    <a:lumMod val="90000"/>
                  </a:schemeClr>
                </a:solidFill>
                <a:latin typeface="Poppins Bold"/>
                <a:ea typeface="Poppins Bold"/>
                <a:cs typeface="Poppins Bold"/>
                <a:sym typeface="Poppins Bold"/>
              </a:rPr>
              <a:t>Contact Us</a:t>
            </a:r>
          </a:p>
        </p:txBody>
      </p:sp>
      <p:sp>
        <p:nvSpPr>
          <p:cNvPr id="588" name="TextBox 4">
            <a:extLst>
              <a:ext uri="{FF2B5EF4-FFF2-40B4-BE49-F238E27FC236}">
                <a16:creationId xmlns:a16="http://schemas.microsoft.com/office/drawing/2014/main" id="{086D6229-C6E5-F708-280F-9E80DBF72179}"/>
              </a:ext>
            </a:extLst>
          </p:cNvPr>
          <p:cNvSpPr txBox="1"/>
          <p:nvPr/>
        </p:nvSpPr>
        <p:spPr>
          <a:xfrm>
            <a:off x="4075883" y="3757551"/>
            <a:ext cx="2782117" cy="8671740"/>
          </a:xfrm>
          <a:prstGeom prst="rect">
            <a:avLst/>
          </a:prstGeom>
        </p:spPr>
        <p:txBody>
          <a:bodyPr lIns="50800" tIns="50800" rIns="50800" bIns="50800" rtlCol="0" anchor="ctr"/>
          <a:lstStyle/>
          <a:p>
            <a:pPr algn="ctr">
              <a:lnSpc>
                <a:spcPts val="1960"/>
              </a:lnSpc>
            </a:pPr>
            <a:endParaRPr/>
          </a:p>
        </p:txBody>
      </p:sp>
      <p:sp>
        <p:nvSpPr>
          <p:cNvPr id="589" name="TextBox 72">
            <a:extLst>
              <a:ext uri="{FF2B5EF4-FFF2-40B4-BE49-F238E27FC236}">
                <a16:creationId xmlns:a16="http://schemas.microsoft.com/office/drawing/2014/main" id="{FFAEFFA1-FAF5-0FFD-9F01-214FE61C2BC8}"/>
              </a:ext>
            </a:extLst>
          </p:cNvPr>
          <p:cNvSpPr txBox="1"/>
          <p:nvPr/>
        </p:nvSpPr>
        <p:spPr>
          <a:xfrm>
            <a:off x="276681" y="6938687"/>
            <a:ext cx="4091942" cy="333425"/>
          </a:xfrm>
          <a:prstGeom prst="rect">
            <a:avLst/>
          </a:prstGeom>
        </p:spPr>
        <p:txBody>
          <a:bodyPr wrap="square" lIns="0" tIns="0" rIns="0" bIns="0" rtlCol="0" anchor="t">
            <a:spAutoFit/>
          </a:bodyPr>
          <a:lstStyle/>
          <a:p>
            <a:pPr algn="l">
              <a:lnSpc>
                <a:spcPts val="2640"/>
              </a:lnSpc>
            </a:pPr>
            <a:r>
              <a:rPr lang="en-US" sz="2400" b="1">
                <a:solidFill>
                  <a:schemeClr val="accent1"/>
                </a:solidFill>
                <a:latin typeface="Poppins Bold"/>
                <a:ea typeface="Poppins Bold"/>
                <a:cs typeface="Poppins Bold"/>
                <a:sym typeface="Poppins Bold"/>
              </a:rPr>
              <a:t>Theory of Change </a:t>
            </a:r>
          </a:p>
        </p:txBody>
      </p:sp>
      <p:sp>
        <p:nvSpPr>
          <p:cNvPr id="602" name="Rectangle 601">
            <a:extLst>
              <a:ext uri="{FF2B5EF4-FFF2-40B4-BE49-F238E27FC236}">
                <a16:creationId xmlns:a16="http://schemas.microsoft.com/office/drawing/2014/main" id="{FC6AC638-D4CF-3BB8-93A5-E6AD9C78108C}"/>
              </a:ext>
            </a:extLst>
          </p:cNvPr>
          <p:cNvSpPr/>
          <p:nvPr/>
        </p:nvSpPr>
        <p:spPr>
          <a:xfrm>
            <a:off x="298947" y="4077382"/>
            <a:ext cx="4137672" cy="2731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1100" i="1" dirty="0">
                <a:solidFill>
                  <a:schemeClr val="tx1"/>
                </a:solidFill>
                <a:latin typeface="Montserrat" panose="00000500000000000000" pitchFamily="2" charset="0"/>
              </a:rPr>
              <a:t>Briefly describe the systemic problem the intervention aimed to address. Focus on structural gaps, underserved client segments, or market failures. Include key baseline figures if available.</a:t>
            </a:r>
          </a:p>
          <a:p>
            <a:pPr>
              <a:spcAft>
                <a:spcPts val="600"/>
              </a:spcAft>
            </a:pPr>
            <a:r>
              <a:rPr lang="en-US" sz="1100" b="1" i="1" dirty="0">
                <a:solidFill>
                  <a:schemeClr val="tx1"/>
                </a:solidFill>
                <a:latin typeface="Montserrat" panose="00000500000000000000" pitchFamily="2" charset="0"/>
              </a:rPr>
              <a:t>Template text suggestion</a:t>
            </a:r>
          </a:p>
          <a:p>
            <a:pPr>
              <a:spcAft>
                <a:spcPts val="600"/>
              </a:spcAft>
            </a:pPr>
            <a:r>
              <a:rPr lang="en-US" sz="1100" i="1" dirty="0">
                <a:solidFill>
                  <a:schemeClr val="tx1"/>
                </a:solidFill>
                <a:latin typeface="Montserrat" panose="00000500000000000000" pitchFamily="2" charset="0"/>
              </a:rPr>
              <a:t>“In [country], [brief context about SME financing gap or inclusion issue]. In [year], [implementing partner(s)] partnered with [bank] to address [specific barrier or underserved segment]. The [following potential] was identified.”</a:t>
            </a:r>
            <a:endParaRPr lang="en-US" sz="1100" dirty="0">
              <a:solidFill>
                <a:schemeClr val="tx1"/>
              </a:solidFill>
              <a:latin typeface="Montserrat" panose="00000500000000000000" pitchFamily="2" charset="0"/>
            </a:endParaRPr>
          </a:p>
        </p:txBody>
      </p:sp>
      <p:sp>
        <p:nvSpPr>
          <p:cNvPr id="9" name="Rectangle: Rounded Corners 8">
            <a:extLst>
              <a:ext uri="{FF2B5EF4-FFF2-40B4-BE49-F238E27FC236}">
                <a16:creationId xmlns:a16="http://schemas.microsoft.com/office/drawing/2014/main" id="{5743660B-48DD-AEA4-A15F-E13C49EBD50A}"/>
              </a:ext>
            </a:extLst>
          </p:cNvPr>
          <p:cNvSpPr/>
          <p:nvPr/>
        </p:nvSpPr>
        <p:spPr>
          <a:xfrm>
            <a:off x="140336" y="8301011"/>
            <a:ext cx="1418653" cy="912274"/>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i="1" u="sng" dirty="0">
                <a:solidFill>
                  <a:schemeClr val="tx1"/>
                </a:solidFill>
                <a:latin typeface="Montserrat" panose="00000500000000000000" pitchFamily="2" charset="0"/>
              </a:rPr>
              <a:t>What were the core TA components? List 2–3: </a:t>
            </a:r>
            <a:r>
              <a:rPr lang="en-US" sz="750" i="1" dirty="0">
                <a:solidFill>
                  <a:schemeClr val="tx1"/>
                </a:solidFill>
                <a:latin typeface="Montserrat" panose="00000500000000000000" pitchFamily="2" charset="0"/>
              </a:rPr>
              <a:t>E.g., gender diagnostics, credit methodology revision, CRM updates, non-financial service rollout</a:t>
            </a:r>
            <a:endParaRPr lang="en-US" sz="750" b="1" i="1" dirty="0">
              <a:solidFill>
                <a:schemeClr val="tx1"/>
              </a:solidFill>
              <a:latin typeface="Montserrat" panose="00000500000000000000" pitchFamily="2" charset="0"/>
            </a:endParaRPr>
          </a:p>
        </p:txBody>
      </p:sp>
      <p:sp>
        <p:nvSpPr>
          <p:cNvPr id="10" name="Rectangle: Rounded Corners 9">
            <a:extLst>
              <a:ext uri="{FF2B5EF4-FFF2-40B4-BE49-F238E27FC236}">
                <a16:creationId xmlns:a16="http://schemas.microsoft.com/office/drawing/2014/main" id="{C5DC8972-ABFC-AC32-E8CB-00489CFF3118}"/>
              </a:ext>
            </a:extLst>
          </p:cNvPr>
          <p:cNvSpPr/>
          <p:nvPr/>
        </p:nvSpPr>
        <p:spPr>
          <a:xfrm>
            <a:off x="140336" y="9286606"/>
            <a:ext cx="1418653" cy="912274"/>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ontserrat" panose="00000500000000000000" pitchFamily="2" charset="0"/>
            </a:endParaRPr>
          </a:p>
        </p:txBody>
      </p:sp>
      <p:sp>
        <p:nvSpPr>
          <p:cNvPr id="11" name="Rectangle: Rounded Corners 10">
            <a:extLst>
              <a:ext uri="{FF2B5EF4-FFF2-40B4-BE49-F238E27FC236}">
                <a16:creationId xmlns:a16="http://schemas.microsoft.com/office/drawing/2014/main" id="{D5AD694D-1225-3BBE-32A4-D9AB664D2988}"/>
              </a:ext>
            </a:extLst>
          </p:cNvPr>
          <p:cNvSpPr/>
          <p:nvPr/>
        </p:nvSpPr>
        <p:spPr>
          <a:xfrm>
            <a:off x="140336" y="10272202"/>
            <a:ext cx="1418653" cy="912274"/>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b="1">
              <a:solidFill>
                <a:schemeClr val="tx1"/>
              </a:solidFill>
              <a:latin typeface="Montserrat" panose="00000500000000000000" pitchFamily="2" charset="0"/>
            </a:endParaRPr>
          </a:p>
        </p:txBody>
      </p:sp>
      <p:sp>
        <p:nvSpPr>
          <p:cNvPr id="15" name="Rectangle: Rounded Corners 14">
            <a:extLst>
              <a:ext uri="{FF2B5EF4-FFF2-40B4-BE49-F238E27FC236}">
                <a16:creationId xmlns:a16="http://schemas.microsoft.com/office/drawing/2014/main" id="{D1F27009-B024-19CB-7C85-94A69ABD22A3}"/>
              </a:ext>
            </a:extLst>
          </p:cNvPr>
          <p:cNvSpPr/>
          <p:nvPr/>
        </p:nvSpPr>
        <p:spPr>
          <a:xfrm>
            <a:off x="1877130" y="8301011"/>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28600" algn="ctr"/>
            <a:r>
              <a:rPr lang="en-US" sz="750" i="1" u="sng" dirty="0">
                <a:solidFill>
                  <a:schemeClr val="tx1"/>
                </a:solidFill>
                <a:latin typeface="Montserrat" panose="00000500000000000000" pitchFamily="2" charset="0"/>
              </a:rPr>
              <a:t>What did these activities lead to?</a:t>
            </a:r>
            <a:r>
              <a:rPr lang="en-US" sz="750" i="1" dirty="0">
                <a:solidFill>
                  <a:schemeClr val="tx1"/>
                </a:solidFill>
                <a:latin typeface="Montserrat" panose="00000500000000000000" pitchFamily="2" charset="0"/>
              </a:rPr>
              <a:t> </a:t>
            </a:r>
          </a:p>
          <a:p>
            <a:pPr indent="-228600" algn="ctr"/>
            <a:r>
              <a:rPr lang="en-US" sz="750" i="1" dirty="0">
                <a:solidFill>
                  <a:schemeClr val="tx1"/>
                </a:solidFill>
                <a:latin typeface="Montserrat" panose="00000500000000000000" pitchFamily="2" charset="0"/>
              </a:rPr>
              <a:t>E.g., SME process framework crafted, staff trained, new data systems designed</a:t>
            </a:r>
            <a:endParaRPr lang="en-US" sz="750" i="1" dirty="0">
              <a:latin typeface="Montserrat" panose="00000500000000000000" pitchFamily="2" charset="0"/>
            </a:endParaRPr>
          </a:p>
        </p:txBody>
      </p:sp>
      <p:sp>
        <p:nvSpPr>
          <p:cNvPr id="16" name="Rectangle: Rounded Corners 15">
            <a:extLst>
              <a:ext uri="{FF2B5EF4-FFF2-40B4-BE49-F238E27FC236}">
                <a16:creationId xmlns:a16="http://schemas.microsoft.com/office/drawing/2014/main" id="{8EB5F61D-FE9A-2C6E-5CC8-C56A2072D14B}"/>
              </a:ext>
            </a:extLst>
          </p:cNvPr>
          <p:cNvSpPr/>
          <p:nvPr/>
        </p:nvSpPr>
        <p:spPr>
          <a:xfrm>
            <a:off x="1877130" y="9286606"/>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a:latin typeface="Montserrat" panose="00000500000000000000" pitchFamily="2" charset="0"/>
            </a:endParaRPr>
          </a:p>
        </p:txBody>
      </p:sp>
      <p:sp>
        <p:nvSpPr>
          <p:cNvPr id="17" name="Rectangle: Rounded Corners 16">
            <a:extLst>
              <a:ext uri="{FF2B5EF4-FFF2-40B4-BE49-F238E27FC236}">
                <a16:creationId xmlns:a16="http://schemas.microsoft.com/office/drawing/2014/main" id="{BDDAA2CF-05B1-1A5E-CF2B-6A1560BB7C70}"/>
              </a:ext>
            </a:extLst>
          </p:cNvPr>
          <p:cNvSpPr/>
          <p:nvPr/>
        </p:nvSpPr>
        <p:spPr>
          <a:xfrm>
            <a:off x="1877130" y="10272202"/>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ontserrat" panose="00000500000000000000" pitchFamily="2" charset="0"/>
            </a:endParaRPr>
          </a:p>
        </p:txBody>
      </p:sp>
      <p:sp>
        <p:nvSpPr>
          <p:cNvPr id="18" name="Rectangle 17">
            <a:extLst>
              <a:ext uri="{FF2B5EF4-FFF2-40B4-BE49-F238E27FC236}">
                <a16:creationId xmlns:a16="http://schemas.microsoft.com/office/drawing/2014/main" id="{67A4B74D-A938-FD26-0297-C85FBC225396}"/>
              </a:ext>
            </a:extLst>
          </p:cNvPr>
          <p:cNvSpPr/>
          <p:nvPr/>
        </p:nvSpPr>
        <p:spPr>
          <a:xfrm>
            <a:off x="1259822" y="11243431"/>
            <a:ext cx="916460" cy="265039"/>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800" b="1" dirty="0">
                <a:solidFill>
                  <a:schemeClr val="bg1"/>
                </a:solidFill>
                <a:latin typeface="Montserrat" panose="00000500000000000000" pitchFamily="2" charset="0"/>
              </a:rPr>
              <a:t>Assumptions</a:t>
            </a:r>
          </a:p>
        </p:txBody>
      </p:sp>
      <p:cxnSp>
        <p:nvCxnSpPr>
          <p:cNvPr id="22" name="Straight Arrow Connector 21">
            <a:extLst>
              <a:ext uri="{FF2B5EF4-FFF2-40B4-BE49-F238E27FC236}">
                <a16:creationId xmlns:a16="http://schemas.microsoft.com/office/drawing/2014/main" id="{95884BE3-403D-F9B1-4C70-DFE124C695BD}"/>
              </a:ext>
            </a:extLst>
          </p:cNvPr>
          <p:cNvCxnSpPr>
            <a:cxnSpLocks/>
            <a:stCxn id="9" idx="3"/>
            <a:endCxn id="15" idx="1"/>
          </p:cNvCxnSpPr>
          <p:nvPr/>
        </p:nvCxnSpPr>
        <p:spPr>
          <a:xfrm>
            <a:off x="1558989" y="8757148"/>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0A7646B-D601-BBC6-DE41-44874D25A966}"/>
              </a:ext>
            </a:extLst>
          </p:cNvPr>
          <p:cNvCxnSpPr>
            <a:cxnSpLocks/>
            <a:stCxn id="10" idx="3"/>
            <a:endCxn id="16" idx="1"/>
          </p:cNvCxnSpPr>
          <p:nvPr/>
        </p:nvCxnSpPr>
        <p:spPr>
          <a:xfrm>
            <a:off x="1558989" y="9742743"/>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Rectangle: Rounded Corners 32">
            <a:extLst>
              <a:ext uri="{FF2B5EF4-FFF2-40B4-BE49-F238E27FC236}">
                <a16:creationId xmlns:a16="http://schemas.microsoft.com/office/drawing/2014/main" id="{CCEE277C-15AC-0092-E50A-C427855DB25E}"/>
              </a:ext>
            </a:extLst>
          </p:cNvPr>
          <p:cNvSpPr/>
          <p:nvPr/>
        </p:nvSpPr>
        <p:spPr>
          <a:xfrm>
            <a:off x="325503" y="8039087"/>
            <a:ext cx="1048318" cy="2493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Montserrat" panose="00000500000000000000" pitchFamily="2" charset="0"/>
              </a:rPr>
              <a:t>Activities</a:t>
            </a:r>
          </a:p>
        </p:txBody>
      </p:sp>
      <p:sp>
        <p:nvSpPr>
          <p:cNvPr id="34" name="Rectangle: Rounded Corners 33">
            <a:extLst>
              <a:ext uri="{FF2B5EF4-FFF2-40B4-BE49-F238E27FC236}">
                <a16:creationId xmlns:a16="http://schemas.microsoft.com/office/drawing/2014/main" id="{7FFCC0FC-B649-69A0-94EA-4736D1C058C5}"/>
              </a:ext>
            </a:extLst>
          </p:cNvPr>
          <p:cNvSpPr/>
          <p:nvPr/>
        </p:nvSpPr>
        <p:spPr>
          <a:xfrm>
            <a:off x="2062297" y="8039087"/>
            <a:ext cx="1048318" cy="2493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Montserrat" panose="00000500000000000000" pitchFamily="2" charset="0"/>
              </a:rPr>
              <a:t>Outputs</a:t>
            </a:r>
          </a:p>
        </p:txBody>
      </p:sp>
      <p:sp>
        <p:nvSpPr>
          <p:cNvPr id="35" name="Rectangle: Rounded Corners 34">
            <a:extLst>
              <a:ext uri="{FF2B5EF4-FFF2-40B4-BE49-F238E27FC236}">
                <a16:creationId xmlns:a16="http://schemas.microsoft.com/office/drawing/2014/main" id="{CD697F65-199D-84CA-5DA1-9CCCFDF68A83}"/>
              </a:ext>
            </a:extLst>
          </p:cNvPr>
          <p:cNvSpPr/>
          <p:nvPr/>
        </p:nvSpPr>
        <p:spPr>
          <a:xfrm>
            <a:off x="5416603" y="8046630"/>
            <a:ext cx="1286885" cy="2342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Montserrat" panose="00000500000000000000" pitchFamily="2" charset="0"/>
              </a:rPr>
              <a:t>Intended impact</a:t>
            </a:r>
          </a:p>
        </p:txBody>
      </p:sp>
      <p:sp>
        <p:nvSpPr>
          <p:cNvPr id="53" name="Rechteck 13">
            <a:extLst>
              <a:ext uri="{FF2B5EF4-FFF2-40B4-BE49-F238E27FC236}">
                <a16:creationId xmlns:a16="http://schemas.microsoft.com/office/drawing/2014/main" id="{A00FA52A-3014-C39F-4348-CE7769CB565F}"/>
              </a:ext>
            </a:extLst>
          </p:cNvPr>
          <p:cNvSpPr>
            <a:spLocks/>
          </p:cNvSpPr>
          <p:nvPr/>
        </p:nvSpPr>
        <p:spPr>
          <a:xfrm>
            <a:off x="0" y="7378824"/>
            <a:ext cx="6858000" cy="644162"/>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a:solidFill>
                  <a:schemeClr val="accent1"/>
                </a:solidFill>
                <a:latin typeface="Montserrat" panose="00000500000000000000" pitchFamily="2" charset="0"/>
              </a:rPr>
              <a:t>[Insert one-liner summarizing the intervention]</a:t>
            </a:r>
          </a:p>
        </p:txBody>
      </p:sp>
      <p:cxnSp>
        <p:nvCxnSpPr>
          <p:cNvPr id="456" name="Straight Arrow Connector 455">
            <a:extLst>
              <a:ext uri="{FF2B5EF4-FFF2-40B4-BE49-F238E27FC236}">
                <a16:creationId xmlns:a16="http://schemas.microsoft.com/office/drawing/2014/main" id="{A7BA4649-EA7E-910B-AF67-CC6C48794174}"/>
              </a:ext>
            </a:extLst>
          </p:cNvPr>
          <p:cNvCxnSpPr>
            <a:cxnSpLocks/>
            <a:stCxn id="11" idx="3"/>
            <a:endCxn id="17" idx="1"/>
          </p:cNvCxnSpPr>
          <p:nvPr/>
        </p:nvCxnSpPr>
        <p:spPr>
          <a:xfrm>
            <a:off x="1558989" y="10728339"/>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63" name="Group 462">
            <a:extLst>
              <a:ext uri="{FF2B5EF4-FFF2-40B4-BE49-F238E27FC236}">
                <a16:creationId xmlns:a16="http://schemas.microsoft.com/office/drawing/2014/main" id="{255817D5-16C5-9980-4B88-E2E4856BAFAC}"/>
              </a:ext>
            </a:extLst>
          </p:cNvPr>
          <p:cNvGrpSpPr/>
          <p:nvPr/>
        </p:nvGrpSpPr>
        <p:grpSpPr>
          <a:xfrm>
            <a:off x="4786584" y="6105446"/>
            <a:ext cx="1867584" cy="190403"/>
            <a:chOff x="4745958" y="5905597"/>
            <a:chExt cx="1867584" cy="190403"/>
          </a:xfrm>
        </p:grpSpPr>
        <p:sp>
          <p:nvSpPr>
            <p:cNvPr id="459" name="Arrow: Right 458">
              <a:extLst>
                <a:ext uri="{FF2B5EF4-FFF2-40B4-BE49-F238E27FC236}">
                  <a16:creationId xmlns:a16="http://schemas.microsoft.com/office/drawing/2014/main" id="{AAF4DB57-D338-983D-3D98-A22D5F0E83B5}"/>
                </a:ext>
              </a:extLst>
            </p:cNvPr>
            <p:cNvSpPr/>
            <p:nvPr/>
          </p:nvSpPr>
          <p:spPr>
            <a:xfrm>
              <a:off x="4833090" y="5905597"/>
              <a:ext cx="1780452" cy="190403"/>
            </a:xfrm>
            <a:prstGeom prst="rightArrow">
              <a:avLst>
                <a:gd name="adj1" fmla="val 50000"/>
                <a:gd name="adj2" fmla="val 67767"/>
              </a:avLst>
            </a:prstGeom>
            <a:solidFill>
              <a:schemeClr val="accent5">
                <a:lumMod val="40000"/>
                <a:lumOff val="60000"/>
              </a:schemeClr>
            </a:solidFill>
            <a:ln w="9525" cap="flat" cmpd="sng" algn="ctr">
              <a:noFill/>
              <a:prstDash val="solid"/>
              <a:miter lim="800000"/>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defTabSz="514350">
                <a:defRPr/>
              </a:pPr>
              <a:endParaRPr lang="en-US" sz="900" kern="0">
                <a:cs typeface="Arial" pitchFamily="34" charset="0"/>
              </a:endParaRPr>
            </a:p>
          </p:txBody>
        </p:sp>
        <p:sp>
          <p:nvSpPr>
            <p:cNvPr id="460" name="Oval 459">
              <a:extLst>
                <a:ext uri="{FF2B5EF4-FFF2-40B4-BE49-F238E27FC236}">
                  <a16:creationId xmlns:a16="http://schemas.microsoft.com/office/drawing/2014/main" id="{BEC3BAAA-5470-0950-F870-EA3BE67648E5}"/>
                </a:ext>
              </a:extLst>
            </p:cNvPr>
            <p:cNvSpPr/>
            <p:nvPr/>
          </p:nvSpPr>
          <p:spPr>
            <a:xfrm>
              <a:off x="4745958" y="5918663"/>
              <a:ext cx="164271" cy="164270"/>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defTabSz="514350">
                <a:defRPr/>
              </a:pPr>
              <a:endParaRPr lang="en-US" sz="900" kern="0">
                <a:cs typeface="Arial" pitchFamily="34" charset="0"/>
              </a:endParaRPr>
            </a:p>
          </p:txBody>
        </p:sp>
        <p:sp>
          <p:nvSpPr>
            <p:cNvPr id="461" name="Oval 460">
              <a:extLst>
                <a:ext uri="{FF2B5EF4-FFF2-40B4-BE49-F238E27FC236}">
                  <a16:creationId xmlns:a16="http://schemas.microsoft.com/office/drawing/2014/main" id="{EFDEC1B1-0412-F74A-0DAD-7BE82E21B885}"/>
                </a:ext>
              </a:extLst>
            </p:cNvPr>
            <p:cNvSpPr/>
            <p:nvPr/>
          </p:nvSpPr>
          <p:spPr>
            <a:xfrm>
              <a:off x="5493162" y="5918663"/>
              <a:ext cx="164271" cy="164270"/>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defTabSz="514350">
                <a:defRPr/>
              </a:pPr>
              <a:endParaRPr lang="en-US" sz="900" kern="0">
                <a:cs typeface="Arial" pitchFamily="34" charset="0"/>
              </a:endParaRPr>
            </a:p>
          </p:txBody>
        </p:sp>
        <p:sp>
          <p:nvSpPr>
            <p:cNvPr id="462" name="Oval 461">
              <a:extLst>
                <a:ext uri="{FF2B5EF4-FFF2-40B4-BE49-F238E27FC236}">
                  <a16:creationId xmlns:a16="http://schemas.microsoft.com/office/drawing/2014/main" id="{97A6897B-648D-A22C-6CAF-7396FDB762F1}"/>
                </a:ext>
              </a:extLst>
            </p:cNvPr>
            <p:cNvSpPr/>
            <p:nvPr/>
          </p:nvSpPr>
          <p:spPr>
            <a:xfrm>
              <a:off x="6240365" y="5918663"/>
              <a:ext cx="164271" cy="164270"/>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defTabSz="514350">
                <a:defRPr/>
              </a:pPr>
              <a:endParaRPr lang="en-US" sz="900" kern="0">
                <a:cs typeface="Arial" pitchFamily="34" charset="0"/>
              </a:endParaRPr>
            </a:p>
          </p:txBody>
        </p:sp>
      </p:grpSp>
      <p:sp>
        <p:nvSpPr>
          <p:cNvPr id="464" name="Rectangle 463">
            <a:extLst>
              <a:ext uri="{FF2B5EF4-FFF2-40B4-BE49-F238E27FC236}">
                <a16:creationId xmlns:a16="http://schemas.microsoft.com/office/drawing/2014/main" id="{79E8AD14-DB9C-1B3B-92DC-F25E1631E201}"/>
              </a:ext>
            </a:extLst>
          </p:cNvPr>
          <p:cNvSpPr/>
          <p:nvPr/>
        </p:nvSpPr>
        <p:spPr>
          <a:xfrm>
            <a:off x="4497701" y="6346825"/>
            <a:ext cx="1100022" cy="2916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solidFill>
                  <a:schemeClr val="tx1"/>
                </a:solidFill>
              </a:rPr>
              <a:t>[Project start]</a:t>
            </a:r>
          </a:p>
        </p:txBody>
      </p:sp>
      <p:sp>
        <p:nvSpPr>
          <p:cNvPr id="468" name="Isosceles Triangle 467">
            <a:extLst>
              <a:ext uri="{FF2B5EF4-FFF2-40B4-BE49-F238E27FC236}">
                <a16:creationId xmlns:a16="http://schemas.microsoft.com/office/drawing/2014/main" id="{90072F76-9F3F-E6EA-805B-BB190F7CB502}"/>
              </a:ext>
            </a:extLst>
          </p:cNvPr>
          <p:cNvSpPr/>
          <p:nvPr/>
        </p:nvSpPr>
        <p:spPr>
          <a:xfrm rot="5400000">
            <a:off x="3762104" y="9681685"/>
            <a:ext cx="2867851" cy="91922"/>
          </a:xfrm>
          <a:prstGeom prst="triangl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2" name="Rectangle 1">
            <a:extLst>
              <a:ext uri="{FF2B5EF4-FFF2-40B4-BE49-F238E27FC236}">
                <a16:creationId xmlns:a16="http://schemas.microsoft.com/office/drawing/2014/main" id="{3DCCFFAA-02F8-930B-9D92-FB39D73F911B}"/>
              </a:ext>
            </a:extLst>
          </p:cNvPr>
          <p:cNvSpPr/>
          <p:nvPr/>
        </p:nvSpPr>
        <p:spPr>
          <a:xfrm>
            <a:off x="148967"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bank logo]</a:t>
            </a:r>
          </a:p>
        </p:txBody>
      </p:sp>
      <p:sp>
        <p:nvSpPr>
          <p:cNvPr id="3" name="Rectangle 2">
            <a:extLst>
              <a:ext uri="{FF2B5EF4-FFF2-40B4-BE49-F238E27FC236}">
                <a16:creationId xmlns:a16="http://schemas.microsoft.com/office/drawing/2014/main" id="{D42A93C7-83B4-78D5-6E64-2F849067EE0A}"/>
              </a:ext>
            </a:extLst>
          </p:cNvPr>
          <p:cNvSpPr/>
          <p:nvPr/>
        </p:nvSpPr>
        <p:spPr>
          <a:xfrm>
            <a:off x="2430115"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funder’s logo]</a:t>
            </a:r>
          </a:p>
        </p:txBody>
      </p:sp>
      <p:sp>
        <p:nvSpPr>
          <p:cNvPr id="5" name="Rectangle 4">
            <a:extLst>
              <a:ext uri="{FF2B5EF4-FFF2-40B4-BE49-F238E27FC236}">
                <a16:creationId xmlns:a16="http://schemas.microsoft.com/office/drawing/2014/main" id="{E744D84A-BFEE-93CA-F881-65AE0AA9C3CB}"/>
              </a:ext>
            </a:extLst>
          </p:cNvPr>
          <p:cNvSpPr/>
          <p:nvPr/>
        </p:nvSpPr>
        <p:spPr>
          <a:xfrm>
            <a:off x="4711263"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provider’s logo]</a:t>
            </a:r>
          </a:p>
        </p:txBody>
      </p:sp>
      <p:sp>
        <p:nvSpPr>
          <p:cNvPr id="8" name="Rectangle 7">
            <a:extLst>
              <a:ext uri="{FF2B5EF4-FFF2-40B4-BE49-F238E27FC236}">
                <a16:creationId xmlns:a16="http://schemas.microsoft.com/office/drawing/2014/main" id="{6863E709-8374-83FA-BF9E-25418543FD84}"/>
              </a:ext>
            </a:extLst>
          </p:cNvPr>
          <p:cNvSpPr/>
          <p:nvPr/>
        </p:nvSpPr>
        <p:spPr>
          <a:xfrm>
            <a:off x="5512167" y="1840672"/>
            <a:ext cx="1100757" cy="595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[Adapt picture]</a:t>
            </a:r>
          </a:p>
        </p:txBody>
      </p:sp>
      <p:sp>
        <p:nvSpPr>
          <p:cNvPr id="21" name="Rectangle 20">
            <a:extLst>
              <a:ext uri="{FF2B5EF4-FFF2-40B4-BE49-F238E27FC236}">
                <a16:creationId xmlns:a16="http://schemas.microsoft.com/office/drawing/2014/main" id="{56F41CC4-07FA-C4B9-122B-F5505D3546AF}"/>
              </a:ext>
            </a:extLst>
          </p:cNvPr>
          <p:cNvSpPr/>
          <p:nvPr/>
        </p:nvSpPr>
        <p:spPr>
          <a:xfrm>
            <a:off x="5679780" y="3558638"/>
            <a:ext cx="1100022" cy="27386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[Add flag]</a:t>
            </a:r>
          </a:p>
        </p:txBody>
      </p:sp>
      <p:sp>
        <p:nvSpPr>
          <p:cNvPr id="24" name="Rectangle 23">
            <a:extLst>
              <a:ext uri="{FF2B5EF4-FFF2-40B4-BE49-F238E27FC236}">
                <a16:creationId xmlns:a16="http://schemas.microsoft.com/office/drawing/2014/main" id="{D760B12D-D06E-AAD7-6FC4-830AC9E2C902}"/>
              </a:ext>
            </a:extLst>
          </p:cNvPr>
          <p:cNvSpPr/>
          <p:nvPr/>
        </p:nvSpPr>
        <p:spPr>
          <a:xfrm>
            <a:off x="5718892" y="6334891"/>
            <a:ext cx="1100022" cy="29163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dirty="0">
                <a:solidFill>
                  <a:schemeClr val="tx1"/>
                </a:solidFill>
              </a:rPr>
              <a:t>[Project end]</a:t>
            </a:r>
          </a:p>
        </p:txBody>
      </p:sp>
      <p:sp>
        <p:nvSpPr>
          <p:cNvPr id="20" name="Rectangle: Rounded Corners 19">
            <a:extLst>
              <a:ext uri="{FF2B5EF4-FFF2-40B4-BE49-F238E27FC236}">
                <a16:creationId xmlns:a16="http://schemas.microsoft.com/office/drawing/2014/main" id="{B5C6E1AF-A3AF-6520-DBEE-BE0B533E64B5}"/>
              </a:ext>
            </a:extLst>
          </p:cNvPr>
          <p:cNvSpPr/>
          <p:nvPr/>
        </p:nvSpPr>
        <p:spPr>
          <a:xfrm>
            <a:off x="3613924" y="8301011"/>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28600" algn="ctr"/>
            <a:r>
              <a:rPr lang="en-US" sz="750" i="1" u="sng" dirty="0">
                <a:solidFill>
                  <a:schemeClr val="tx1"/>
                </a:solidFill>
                <a:latin typeface="Montserrat" panose="00000500000000000000" pitchFamily="2" charset="0"/>
              </a:rPr>
              <a:t>What short/medium-term effect did the bank witness? </a:t>
            </a:r>
          </a:p>
          <a:p>
            <a:pPr indent="-228600" algn="ctr"/>
            <a:r>
              <a:rPr lang="en-US" sz="750" i="1" dirty="0">
                <a:solidFill>
                  <a:schemeClr val="tx1"/>
                </a:solidFill>
                <a:latin typeface="Montserrat" panose="00000500000000000000" pitchFamily="2" charset="0"/>
              </a:rPr>
              <a:t>E.g., Product launch, portfolio growth, data systems embedded across departments</a:t>
            </a:r>
            <a:endParaRPr lang="en-US" sz="750" i="1" dirty="0">
              <a:latin typeface="Montserrat" panose="00000500000000000000" pitchFamily="2" charset="0"/>
            </a:endParaRPr>
          </a:p>
        </p:txBody>
      </p:sp>
      <p:sp>
        <p:nvSpPr>
          <p:cNvPr id="25" name="Rectangle: Rounded Corners 24">
            <a:extLst>
              <a:ext uri="{FF2B5EF4-FFF2-40B4-BE49-F238E27FC236}">
                <a16:creationId xmlns:a16="http://schemas.microsoft.com/office/drawing/2014/main" id="{3606CE2A-3E0E-0DCE-2F09-B47F9AA95B39}"/>
              </a:ext>
            </a:extLst>
          </p:cNvPr>
          <p:cNvSpPr/>
          <p:nvPr/>
        </p:nvSpPr>
        <p:spPr>
          <a:xfrm>
            <a:off x="3613924" y="9286606"/>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a:latin typeface="Montserrat" panose="00000500000000000000" pitchFamily="2" charset="0"/>
            </a:endParaRPr>
          </a:p>
        </p:txBody>
      </p:sp>
      <p:sp>
        <p:nvSpPr>
          <p:cNvPr id="26" name="Rectangle: Rounded Corners 25">
            <a:extLst>
              <a:ext uri="{FF2B5EF4-FFF2-40B4-BE49-F238E27FC236}">
                <a16:creationId xmlns:a16="http://schemas.microsoft.com/office/drawing/2014/main" id="{F21043A5-FDB8-625F-3B04-CDA702548EE3}"/>
              </a:ext>
            </a:extLst>
          </p:cNvPr>
          <p:cNvSpPr/>
          <p:nvPr/>
        </p:nvSpPr>
        <p:spPr>
          <a:xfrm>
            <a:off x="3613924" y="10272202"/>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750">
              <a:solidFill>
                <a:schemeClr val="tx1"/>
              </a:solidFill>
              <a:latin typeface="Montserrat" panose="00000500000000000000" pitchFamily="2" charset="0"/>
            </a:endParaRPr>
          </a:p>
        </p:txBody>
      </p:sp>
      <p:sp>
        <p:nvSpPr>
          <p:cNvPr id="27" name="Rectangle: Rounded Corners 26">
            <a:extLst>
              <a:ext uri="{FF2B5EF4-FFF2-40B4-BE49-F238E27FC236}">
                <a16:creationId xmlns:a16="http://schemas.microsoft.com/office/drawing/2014/main" id="{75EADD94-FF47-1981-0785-B8CB3CCDB51B}"/>
              </a:ext>
            </a:extLst>
          </p:cNvPr>
          <p:cNvSpPr/>
          <p:nvPr/>
        </p:nvSpPr>
        <p:spPr>
          <a:xfrm>
            <a:off x="3799091" y="8039087"/>
            <a:ext cx="1048318" cy="2493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Montserrat" panose="00000500000000000000" pitchFamily="2" charset="0"/>
              </a:rPr>
              <a:t>Outcomes</a:t>
            </a:r>
          </a:p>
        </p:txBody>
      </p:sp>
      <p:cxnSp>
        <p:nvCxnSpPr>
          <p:cNvPr id="41" name="Straight Arrow Connector 40">
            <a:extLst>
              <a:ext uri="{FF2B5EF4-FFF2-40B4-BE49-F238E27FC236}">
                <a16:creationId xmlns:a16="http://schemas.microsoft.com/office/drawing/2014/main" id="{D88CBB54-9B49-A618-D9CC-7E08BB3ED695}"/>
              </a:ext>
            </a:extLst>
          </p:cNvPr>
          <p:cNvCxnSpPr>
            <a:cxnSpLocks/>
            <a:stCxn id="15" idx="3"/>
          </p:cNvCxnSpPr>
          <p:nvPr/>
        </p:nvCxnSpPr>
        <p:spPr>
          <a:xfrm>
            <a:off x="3295783" y="8757148"/>
            <a:ext cx="3118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FBD120FD-61FA-992D-6C5F-B8EB93CA8E96}"/>
              </a:ext>
            </a:extLst>
          </p:cNvPr>
          <p:cNvCxnSpPr>
            <a:cxnSpLocks/>
            <a:stCxn id="16" idx="3"/>
            <a:endCxn id="25" idx="1"/>
          </p:cNvCxnSpPr>
          <p:nvPr/>
        </p:nvCxnSpPr>
        <p:spPr>
          <a:xfrm>
            <a:off x="3295783" y="9742743"/>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664E2C6-54EF-CA00-DF56-EF058AEB3236}"/>
              </a:ext>
            </a:extLst>
          </p:cNvPr>
          <p:cNvCxnSpPr>
            <a:cxnSpLocks/>
            <a:stCxn id="17" idx="3"/>
            <a:endCxn id="26" idx="1"/>
          </p:cNvCxnSpPr>
          <p:nvPr/>
        </p:nvCxnSpPr>
        <p:spPr>
          <a:xfrm>
            <a:off x="3295783" y="10728339"/>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BAC4A12B-4ED3-8E47-5814-A954A5306F5C}"/>
              </a:ext>
            </a:extLst>
          </p:cNvPr>
          <p:cNvSpPr/>
          <p:nvPr/>
        </p:nvSpPr>
        <p:spPr>
          <a:xfrm>
            <a:off x="2989438" y="11243431"/>
            <a:ext cx="916460" cy="265039"/>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800" b="1" dirty="0">
                <a:solidFill>
                  <a:schemeClr val="bg1"/>
                </a:solidFill>
                <a:latin typeface="Montserrat" panose="00000500000000000000" pitchFamily="2" charset="0"/>
              </a:rPr>
              <a:t>Assumptions</a:t>
            </a:r>
          </a:p>
        </p:txBody>
      </p:sp>
      <p:sp>
        <p:nvSpPr>
          <p:cNvPr id="51" name="Rectangle 50">
            <a:extLst>
              <a:ext uri="{FF2B5EF4-FFF2-40B4-BE49-F238E27FC236}">
                <a16:creationId xmlns:a16="http://schemas.microsoft.com/office/drawing/2014/main" id="{58B77AFC-0DDA-1227-D257-40E5555304E9}"/>
              </a:ext>
            </a:extLst>
          </p:cNvPr>
          <p:cNvSpPr/>
          <p:nvPr/>
        </p:nvSpPr>
        <p:spPr>
          <a:xfrm>
            <a:off x="4719053" y="11243431"/>
            <a:ext cx="916460" cy="265039"/>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800" b="1" dirty="0">
                <a:solidFill>
                  <a:schemeClr val="bg1"/>
                </a:solidFill>
                <a:latin typeface="Montserrat" panose="00000500000000000000" pitchFamily="2" charset="0"/>
              </a:rPr>
              <a:t>Assumptions</a:t>
            </a:r>
          </a:p>
        </p:txBody>
      </p:sp>
      <p:sp>
        <p:nvSpPr>
          <p:cNvPr id="52" name="Rectangle: Rounded Corners 51">
            <a:extLst>
              <a:ext uri="{FF2B5EF4-FFF2-40B4-BE49-F238E27FC236}">
                <a16:creationId xmlns:a16="http://schemas.microsoft.com/office/drawing/2014/main" id="{2D13A512-BE2B-590F-290C-CFCF65DC25B7}"/>
              </a:ext>
            </a:extLst>
          </p:cNvPr>
          <p:cNvSpPr/>
          <p:nvPr/>
        </p:nvSpPr>
        <p:spPr>
          <a:xfrm>
            <a:off x="5299011" y="9282035"/>
            <a:ext cx="1418653" cy="912274"/>
          </a:xfrm>
          <a:prstGeom prst="roundRect">
            <a:avLst/>
          </a:prstGeom>
          <a:solidFill>
            <a:srgbClr val="D3E5E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i="1" u="sng" dirty="0">
                <a:solidFill>
                  <a:schemeClr val="tx1"/>
                </a:solidFill>
                <a:latin typeface="Montserrat" panose="00000500000000000000" pitchFamily="2" charset="0"/>
              </a:rPr>
              <a:t>SME level</a:t>
            </a:r>
            <a:endParaRPr lang="en-US" sz="750" u="sng" dirty="0">
              <a:solidFill>
                <a:schemeClr val="tx1"/>
              </a:solidFill>
              <a:latin typeface="Montserrat" panose="00000500000000000000" pitchFamily="2" charset="0"/>
            </a:endParaRPr>
          </a:p>
          <a:p>
            <a:pPr algn="ctr"/>
            <a:r>
              <a:rPr lang="en-US" sz="750" i="1" dirty="0">
                <a:solidFill>
                  <a:schemeClr val="tx1"/>
                </a:solidFill>
                <a:latin typeface="Montserrat" panose="00000500000000000000" pitchFamily="2" charset="0"/>
              </a:rPr>
              <a:t>E.g., Enhanced SME business performance, job creation, and economic growth via increased productivity</a:t>
            </a:r>
            <a:endParaRPr lang="en-US" sz="750" b="1" i="1" dirty="0">
              <a:solidFill>
                <a:schemeClr val="tx1"/>
              </a:solidFill>
              <a:latin typeface="Montserrat" panose="00000500000000000000" pitchFamily="2" charset="0"/>
            </a:endParaRPr>
          </a:p>
        </p:txBody>
      </p:sp>
      <p:sp>
        <p:nvSpPr>
          <p:cNvPr id="54" name="Rectangle: Rounded Corners 53">
            <a:extLst>
              <a:ext uri="{FF2B5EF4-FFF2-40B4-BE49-F238E27FC236}">
                <a16:creationId xmlns:a16="http://schemas.microsoft.com/office/drawing/2014/main" id="{F4837570-5EDF-4608-B893-D82A083D6B8E}"/>
              </a:ext>
            </a:extLst>
          </p:cNvPr>
          <p:cNvSpPr/>
          <p:nvPr/>
        </p:nvSpPr>
        <p:spPr>
          <a:xfrm>
            <a:off x="5299011" y="10272202"/>
            <a:ext cx="1418653" cy="914400"/>
          </a:xfrm>
          <a:prstGeom prst="roundRect">
            <a:avLst/>
          </a:prstGeom>
          <a:solidFill>
            <a:srgbClr val="D3E5E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i="1" u="sng" dirty="0">
                <a:solidFill>
                  <a:schemeClr val="tx1"/>
                </a:solidFill>
                <a:latin typeface="Montserrat" panose="00000500000000000000" pitchFamily="2" charset="0"/>
              </a:rPr>
              <a:t>Market level</a:t>
            </a:r>
            <a:endParaRPr lang="en-US" sz="750" u="sng" dirty="0">
              <a:solidFill>
                <a:schemeClr val="tx1"/>
              </a:solidFill>
              <a:latin typeface="Montserrat" panose="00000500000000000000" pitchFamily="2" charset="0"/>
            </a:endParaRPr>
          </a:p>
          <a:p>
            <a:pPr algn="ctr"/>
            <a:r>
              <a:rPr lang="en-US" sz="750" i="1" dirty="0">
                <a:solidFill>
                  <a:schemeClr val="tx1"/>
                </a:solidFill>
                <a:latin typeface="Montserrat" panose="00000500000000000000" pitchFamily="2" charset="0"/>
              </a:rPr>
              <a:t>E.g., Expanding market niches (e.g., </a:t>
            </a:r>
            <a:r>
              <a:rPr lang="en-US" sz="750" i="1" dirty="0" err="1">
                <a:solidFill>
                  <a:schemeClr val="tx1"/>
                </a:solidFill>
                <a:latin typeface="Montserrat" panose="00000500000000000000" pitchFamily="2" charset="0"/>
              </a:rPr>
              <a:t>agri</a:t>
            </a:r>
            <a:r>
              <a:rPr lang="en-US" sz="750" i="1" dirty="0">
                <a:solidFill>
                  <a:schemeClr val="tx1"/>
                </a:solidFill>
                <a:latin typeface="Montserrat" panose="00000500000000000000" pitchFamily="2" charset="0"/>
              </a:rPr>
              <a:t>-SMEs) and generating demonstration effects in SME lending replicated by others</a:t>
            </a:r>
          </a:p>
        </p:txBody>
      </p:sp>
      <p:sp>
        <p:nvSpPr>
          <p:cNvPr id="55" name="Rectangle: Rounded Corners 54">
            <a:extLst>
              <a:ext uri="{FF2B5EF4-FFF2-40B4-BE49-F238E27FC236}">
                <a16:creationId xmlns:a16="http://schemas.microsoft.com/office/drawing/2014/main" id="{53A0E948-C359-AFC5-E3CF-69EC946CBB96}"/>
              </a:ext>
            </a:extLst>
          </p:cNvPr>
          <p:cNvSpPr/>
          <p:nvPr/>
        </p:nvSpPr>
        <p:spPr>
          <a:xfrm>
            <a:off x="5299011" y="8303912"/>
            <a:ext cx="1418652" cy="912274"/>
          </a:xfrm>
          <a:prstGeom prst="roundRect">
            <a:avLst/>
          </a:prstGeom>
          <a:solidFill>
            <a:srgbClr val="D3E5E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750" b="1" i="1" u="sng" dirty="0">
                <a:solidFill>
                  <a:schemeClr val="tx1"/>
                </a:solidFill>
                <a:latin typeface="Montserrat" panose="00000500000000000000" pitchFamily="2" charset="0"/>
              </a:rPr>
              <a:t>Bank level</a:t>
            </a:r>
          </a:p>
          <a:p>
            <a:pPr algn="ctr"/>
            <a:r>
              <a:rPr lang="en-US" sz="750" i="1" dirty="0">
                <a:solidFill>
                  <a:schemeClr val="tx1"/>
                </a:solidFill>
                <a:latin typeface="Montserrat" panose="00000500000000000000" pitchFamily="2" charset="0"/>
              </a:rPr>
              <a:t>E.g., Sustainable improvements in customer acquisition and retention, and commercial sustainability</a:t>
            </a:r>
          </a:p>
        </p:txBody>
      </p:sp>
    </p:spTree>
    <p:extLst>
      <p:ext uri="{BB962C8B-B14F-4D97-AF65-F5344CB8AC3E}">
        <p14:creationId xmlns:p14="http://schemas.microsoft.com/office/powerpoint/2010/main" val="1944261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F3BD6F-5F82-267A-A0EF-0EEBA454D644}"/>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6E522CE4-5DAD-DF6F-DAF8-3B10D5B725EE}"/>
              </a:ext>
            </a:extLst>
          </p:cNvPr>
          <p:cNvGraphicFramePr>
            <a:graphicFrameLocks noChangeAspect="1"/>
          </p:cNvGraphicFramePr>
          <p:nvPr>
            <p:custDataLst>
              <p:tags r:id="rId1"/>
            </p:custDataLst>
            <p:extLst>
              <p:ext uri="{D42A27DB-BD31-4B8C-83A1-F6EECF244321}">
                <p14:modId xmlns:p14="http://schemas.microsoft.com/office/powerpoint/2010/main" val="136823040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4" imgW="405" imgH="405" progId="TCLayout.ActiveDocument.1">
                  <p:embed/>
                </p:oleObj>
              </mc:Choice>
              <mc:Fallback>
                <p:oleObj name="think-cell Slide" r:id="rId34" imgW="405" imgH="405" progId="TCLayout.ActiveDocument.1">
                  <p:embed/>
                  <p:pic>
                    <p:nvPicPr>
                      <p:cNvPr id="4" name="think-cell data - do not delete" hidden="1">
                        <a:extLst>
                          <a:ext uri="{FF2B5EF4-FFF2-40B4-BE49-F238E27FC236}">
                            <a16:creationId xmlns:a16="http://schemas.microsoft.com/office/drawing/2014/main" id="{6E522CE4-5DAD-DF6F-DAF8-3B10D5B725EE}"/>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
        <p:nvSpPr>
          <p:cNvPr id="19" name="TextBox 72">
            <a:extLst>
              <a:ext uri="{FF2B5EF4-FFF2-40B4-BE49-F238E27FC236}">
                <a16:creationId xmlns:a16="http://schemas.microsoft.com/office/drawing/2014/main" id="{27115466-EA3B-C13C-3335-157C640F492A}"/>
              </a:ext>
            </a:extLst>
          </p:cNvPr>
          <p:cNvSpPr txBox="1"/>
          <p:nvPr/>
        </p:nvSpPr>
        <p:spPr>
          <a:xfrm>
            <a:off x="279200" y="759944"/>
            <a:ext cx="2700000" cy="333425"/>
          </a:xfrm>
          <a:prstGeom prst="rect">
            <a:avLst/>
          </a:prstGeom>
        </p:spPr>
        <p:txBody>
          <a:bodyPr lIns="0" tIns="0" rIns="0" bIns="0" rtlCol="0" anchor="t">
            <a:spAutoFit/>
          </a:bodyPr>
          <a:lstStyle/>
          <a:p>
            <a:pPr algn="l">
              <a:lnSpc>
                <a:spcPts val="2640"/>
              </a:lnSpc>
            </a:pPr>
            <a:r>
              <a:rPr lang="en-US" sz="2400" b="1">
                <a:solidFill>
                  <a:schemeClr val="accent1"/>
                </a:solidFill>
                <a:latin typeface="Poppins Bold"/>
                <a:ea typeface="Poppins Bold"/>
                <a:cs typeface="Poppins Bold"/>
                <a:sym typeface="Poppins Bold"/>
              </a:rPr>
              <a:t>Main outcomes</a:t>
            </a:r>
          </a:p>
        </p:txBody>
      </p:sp>
      <p:grpSp>
        <p:nvGrpSpPr>
          <p:cNvPr id="356" name="Group 5">
            <a:extLst>
              <a:ext uri="{FF2B5EF4-FFF2-40B4-BE49-F238E27FC236}">
                <a16:creationId xmlns:a16="http://schemas.microsoft.com/office/drawing/2014/main" id="{E95CA610-296F-58E1-8381-5C54A23E5E71}"/>
              </a:ext>
            </a:extLst>
          </p:cNvPr>
          <p:cNvGrpSpPr/>
          <p:nvPr/>
        </p:nvGrpSpPr>
        <p:grpSpPr>
          <a:xfrm>
            <a:off x="1963501" y="11893297"/>
            <a:ext cx="5100689" cy="736599"/>
            <a:chOff x="0" y="0"/>
            <a:chExt cx="614435" cy="98623"/>
          </a:xfrm>
          <a:solidFill>
            <a:schemeClr val="accent1">
              <a:lumMod val="20000"/>
              <a:lumOff val="80000"/>
            </a:schemeClr>
          </a:solidFill>
        </p:grpSpPr>
        <p:sp>
          <p:nvSpPr>
            <p:cNvPr id="357" name="Freeform 6">
              <a:extLst>
                <a:ext uri="{FF2B5EF4-FFF2-40B4-BE49-F238E27FC236}">
                  <a16:creationId xmlns:a16="http://schemas.microsoft.com/office/drawing/2014/main" id="{15255674-6F5C-6E10-50AB-8F887A80B415}"/>
                </a:ext>
              </a:extLst>
            </p:cNvPr>
            <p:cNvSpPr/>
            <p:nvPr/>
          </p:nvSpPr>
          <p:spPr>
            <a:xfrm>
              <a:off x="0" y="0"/>
              <a:ext cx="614435" cy="98623"/>
            </a:xfrm>
            <a:custGeom>
              <a:avLst/>
              <a:gdLst/>
              <a:ahLst/>
              <a:cxnLst/>
              <a:rect l="l" t="t" r="r" b="b"/>
              <a:pathLst>
                <a:path w="614435" h="98623">
                  <a:moveTo>
                    <a:pt x="0" y="0"/>
                  </a:moveTo>
                  <a:lnTo>
                    <a:pt x="614435" y="0"/>
                  </a:lnTo>
                  <a:lnTo>
                    <a:pt x="614435" y="98623"/>
                  </a:lnTo>
                  <a:lnTo>
                    <a:pt x="0" y="98623"/>
                  </a:lnTo>
                  <a:close/>
                </a:path>
              </a:pathLst>
            </a:custGeom>
            <a:grpFill/>
            <a:ln cap="sq">
              <a:noFill/>
              <a:prstDash val="solid"/>
              <a:miter/>
            </a:ln>
          </p:spPr>
          <p:txBody>
            <a:bodyPr/>
            <a:lstStyle/>
            <a:p>
              <a:endParaRPr lang="en-US"/>
            </a:p>
          </p:txBody>
        </p:sp>
        <p:sp>
          <p:nvSpPr>
            <p:cNvPr id="358" name="TextBox 7">
              <a:extLst>
                <a:ext uri="{FF2B5EF4-FFF2-40B4-BE49-F238E27FC236}">
                  <a16:creationId xmlns:a16="http://schemas.microsoft.com/office/drawing/2014/main" id="{5F3ACC83-68B0-DB72-F329-E172AB4CCFE8}"/>
                </a:ext>
              </a:extLst>
            </p:cNvPr>
            <p:cNvSpPr txBox="1"/>
            <p:nvPr/>
          </p:nvSpPr>
          <p:spPr>
            <a:xfrm>
              <a:off x="0" y="-28575"/>
              <a:ext cx="614435" cy="127198"/>
            </a:xfrm>
            <a:prstGeom prst="rect">
              <a:avLst/>
            </a:prstGeom>
            <a:grpFill/>
          </p:spPr>
          <p:txBody>
            <a:bodyPr lIns="50800" tIns="50800" rIns="50800" bIns="50800" rtlCol="0" anchor="ctr"/>
            <a:lstStyle/>
            <a:p>
              <a:pPr algn="ctr">
                <a:lnSpc>
                  <a:spcPts val="1960"/>
                </a:lnSpc>
              </a:pPr>
              <a:endParaRPr/>
            </a:p>
          </p:txBody>
        </p:sp>
      </p:grpSp>
      <p:grpSp>
        <p:nvGrpSpPr>
          <p:cNvPr id="359" name="Group 8">
            <a:extLst>
              <a:ext uri="{FF2B5EF4-FFF2-40B4-BE49-F238E27FC236}">
                <a16:creationId xmlns:a16="http://schemas.microsoft.com/office/drawing/2014/main" id="{7FEA5F41-BC1D-96E2-4DE4-4F99BBDB1266}"/>
              </a:ext>
            </a:extLst>
          </p:cNvPr>
          <p:cNvGrpSpPr/>
          <p:nvPr/>
        </p:nvGrpSpPr>
        <p:grpSpPr>
          <a:xfrm>
            <a:off x="-1142581" y="11618411"/>
            <a:ext cx="4432120" cy="990107"/>
            <a:chOff x="0" y="-28575"/>
            <a:chExt cx="752218" cy="526263"/>
          </a:xfrm>
        </p:grpSpPr>
        <p:sp>
          <p:nvSpPr>
            <p:cNvPr id="360" name="Freeform 9">
              <a:extLst>
                <a:ext uri="{FF2B5EF4-FFF2-40B4-BE49-F238E27FC236}">
                  <a16:creationId xmlns:a16="http://schemas.microsoft.com/office/drawing/2014/main" id="{27E5E47F-2B4B-CCF4-B51E-3284DAF02275}"/>
                </a:ext>
              </a:extLst>
            </p:cNvPr>
            <p:cNvSpPr/>
            <p:nvPr/>
          </p:nvSpPr>
          <p:spPr>
            <a:xfrm>
              <a:off x="0" y="0"/>
              <a:ext cx="752218" cy="497688"/>
            </a:xfrm>
            <a:custGeom>
              <a:avLst/>
              <a:gdLst/>
              <a:ahLst/>
              <a:cxnLst/>
              <a:rect l="l" t="t" r="r" b="b"/>
              <a:pathLst>
                <a:path w="752218" h="497688">
                  <a:moveTo>
                    <a:pt x="549018" y="0"/>
                  </a:moveTo>
                  <a:lnTo>
                    <a:pt x="0" y="0"/>
                  </a:lnTo>
                  <a:lnTo>
                    <a:pt x="203200" y="497688"/>
                  </a:lnTo>
                  <a:lnTo>
                    <a:pt x="752218" y="497688"/>
                  </a:lnTo>
                  <a:lnTo>
                    <a:pt x="549018" y="0"/>
                  </a:lnTo>
                  <a:close/>
                </a:path>
              </a:pathLst>
            </a:custGeom>
            <a:solidFill>
              <a:schemeClr val="accent1"/>
            </a:solidFill>
            <a:ln cap="sq">
              <a:noFill/>
              <a:prstDash val="solid"/>
              <a:miter/>
            </a:ln>
          </p:spPr>
          <p:txBody>
            <a:bodyPr/>
            <a:lstStyle/>
            <a:p>
              <a:endParaRPr lang="en-US"/>
            </a:p>
          </p:txBody>
        </p:sp>
        <p:sp>
          <p:nvSpPr>
            <p:cNvPr id="361" name="TextBox 10">
              <a:extLst>
                <a:ext uri="{FF2B5EF4-FFF2-40B4-BE49-F238E27FC236}">
                  <a16:creationId xmlns:a16="http://schemas.microsoft.com/office/drawing/2014/main" id="{1A4B2CD8-4D2A-0291-FC3F-34EC014BA6E7}"/>
                </a:ext>
              </a:extLst>
            </p:cNvPr>
            <p:cNvSpPr txBox="1"/>
            <p:nvPr/>
          </p:nvSpPr>
          <p:spPr>
            <a:xfrm>
              <a:off x="101600" y="-28575"/>
              <a:ext cx="549018" cy="526263"/>
            </a:xfrm>
            <a:prstGeom prst="rect">
              <a:avLst/>
            </a:prstGeom>
          </p:spPr>
          <p:txBody>
            <a:bodyPr lIns="50800" tIns="50800" rIns="50800" bIns="50800" rtlCol="0" anchor="ctr"/>
            <a:lstStyle/>
            <a:p>
              <a:pPr algn="ctr">
                <a:lnSpc>
                  <a:spcPts val="1960"/>
                </a:lnSpc>
              </a:pPr>
              <a:endParaRPr/>
            </a:p>
          </p:txBody>
        </p:sp>
      </p:grpSp>
      <p:sp>
        <p:nvSpPr>
          <p:cNvPr id="367" name="TextBox 15">
            <a:extLst>
              <a:ext uri="{FF2B5EF4-FFF2-40B4-BE49-F238E27FC236}">
                <a16:creationId xmlns:a16="http://schemas.microsoft.com/office/drawing/2014/main" id="{1ED9FE93-9CD3-6EBC-74D3-00B62E69A6C1}"/>
              </a:ext>
            </a:extLst>
          </p:cNvPr>
          <p:cNvSpPr txBox="1"/>
          <p:nvPr/>
        </p:nvSpPr>
        <p:spPr>
          <a:xfrm>
            <a:off x="329521" y="11785376"/>
            <a:ext cx="2160000" cy="308482"/>
          </a:xfrm>
          <a:prstGeom prst="rect">
            <a:avLst/>
          </a:prstGeom>
        </p:spPr>
        <p:txBody>
          <a:bodyPr lIns="0" tIns="0" rIns="0" bIns="0" rtlCol="0" anchor="t">
            <a:spAutoFit/>
          </a:bodyPr>
          <a:lstStyle/>
          <a:p>
            <a:pPr algn="l">
              <a:lnSpc>
                <a:spcPts val="2640"/>
              </a:lnSpc>
            </a:pPr>
            <a:r>
              <a:rPr lang="en-US" sz="2000" b="1">
                <a:solidFill>
                  <a:schemeClr val="bg2">
                    <a:lumMod val="90000"/>
                  </a:schemeClr>
                </a:solidFill>
                <a:latin typeface="Poppins Bold"/>
                <a:ea typeface="Poppins Bold"/>
                <a:cs typeface="Poppins Bold"/>
                <a:sym typeface="Poppins Bold"/>
              </a:rPr>
              <a:t>Contact Us</a:t>
            </a:r>
          </a:p>
        </p:txBody>
      </p:sp>
      <p:grpSp>
        <p:nvGrpSpPr>
          <p:cNvPr id="589" name="Group 588">
            <a:extLst>
              <a:ext uri="{FF2B5EF4-FFF2-40B4-BE49-F238E27FC236}">
                <a16:creationId xmlns:a16="http://schemas.microsoft.com/office/drawing/2014/main" id="{30CD9B9D-C594-09F0-D67D-9EE4894F1C1B}"/>
              </a:ext>
            </a:extLst>
          </p:cNvPr>
          <p:cNvGrpSpPr/>
          <p:nvPr/>
        </p:nvGrpSpPr>
        <p:grpSpPr>
          <a:xfrm>
            <a:off x="279200" y="1621314"/>
            <a:ext cx="2520000" cy="338400"/>
            <a:chOff x="309070" y="1542732"/>
            <a:chExt cx="2520000" cy="338400"/>
          </a:xfrm>
        </p:grpSpPr>
        <p:grpSp>
          <p:nvGrpSpPr>
            <p:cNvPr id="368" name="Group 37">
              <a:extLst>
                <a:ext uri="{FF2B5EF4-FFF2-40B4-BE49-F238E27FC236}">
                  <a16:creationId xmlns:a16="http://schemas.microsoft.com/office/drawing/2014/main" id="{C69B0C89-A03B-1C09-A8A0-849A7FD980F4}"/>
                </a:ext>
              </a:extLst>
            </p:cNvPr>
            <p:cNvGrpSpPr/>
            <p:nvPr/>
          </p:nvGrpSpPr>
          <p:grpSpPr>
            <a:xfrm>
              <a:off x="309070" y="1542732"/>
              <a:ext cx="2520000" cy="338400"/>
              <a:chOff x="0" y="0"/>
              <a:chExt cx="3360000" cy="451200"/>
            </a:xfrm>
          </p:grpSpPr>
          <p:grpSp>
            <p:nvGrpSpPr>
              <p:cNvPr id="369" name="Group 38">
                <a:extLst>
                  <a:ext uri="{FF2B5EF4-FFF2-40B4-BE49-F238E27FC236}">
                    <a16:creationId xmlns:a16="http://schemas.microsoft.com/office/drawing/2014/main" id="{4F1EBF0E-75C8-7F7C-E0FC-0B635758307D}"/>
                  </a:ext>
                </a:extLst>
              </p:cNvPr>
              <p:cNvGrpSpPr/>
              <p:nvPr/>
            </p:nvGrpSpPr>
            <p:grpSpPr>
              <a:xfrm>
                <a:off x="0" y="0"/>
                <a:ext cx="3360000" cy="451200"/>
                <a:chOff x="0" y="0"/>
                <a:chExt cx="903111" cy="121275"/>
              </a:xfrm>
            </p:grpSpPr>
            <p:sp>
              <p:nvSpPr>
                <p:cNvPr id="373" name="Freeform 39">
                  <a:extLst>
                    <a:ext uri="{FF2B5EF4-FFF2-40B4-BE49-F238E27FC236}">
                      <a16:creationId xmlns:a16="http://schemas.microsoft.com/office/drawing/2014/main" id="{4552BAB0-9F82-2421-724B-D70B028A0C27}"/>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374" name="TextBox 40">
                  <a:extLst>
                    <a:ext uri="{FF2B5EF4-FFF2-40B4-BE49-F238E27FC236}">
                      <a16:creationId xmlns:a16="http://schemas.microsoft.com/office/drawing/2014/main" id="{B51DCEA4-8D91-A87F-C093-DAC01F7824B8}"/>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370" name="Group 41">
                <a:extLst>
                  <a:ext uri="{FF2B5EF4-FFF2-40B4-BE49-F238E27FC236}">
                    <a16:creationId xmlns:a16="http://schemas.microsoft.com/office/drawing/2014/main" id="{88C4201D-9DD0-E877-EB7F-CF618F45BE1B}"/>
                  </a:ext>
                </a:extLst>
              </p:cNvPr>
              <p:cNvGrpSpPr/>
              <p:nvPr/>
            </p:nvGrpSpPr>
            <p:grpSpPr>
              <a:xfrm>
                <a:off x="0" y="0"/>
                <a:ext cx="63500" cy="451200"/>
                <a:chOff x="0" y="0"/>
                <a:chExt cx="430107" cy="3056128"/>
              </a:xfrm>
            </p:grpSpPr>
            <p:sp>
              <p:nvSpPr>
                <p:cNvPr id="371" name="Freeform 42">
                  <a:extLst>
                    <a:ext uri="{FF2B5EF4-FFF2-40B4-BE49-F238E27FC236}">
                      <a16:creationId xmlns:a16="http://schemas.microsoft.com/office/drawing/2014/main" id="{7AC9AB64-9300-C77E-9FBA-66AEA51DD266}"/>
                    </a:ext>
                  </a:extLst>
                </p:cNvPr>
                <p:cNvSpPr/>
                <p:nvPr/>
              </p:nvSpPr>
              <p:spPr>
                <a:xfrm>
                  <a:off x="0" y="0"/>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372" name="TextBox 43">
                  <a:extLst>
                    <a:ext uri="{FF2B5EF4-FFF2-40B4-BE49-F238E27FC236}">
                      <a16:creationId xmlns:a16="http://schemas.microsoft.com/office/drawing/2014/main" id="{9E82C982-B16F-CDA5-7A7E-75FF768758F6}"/>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375" name="TextBox 50">
              <a:extLst>
                <a:ext uri="{FF2B5EF4-FFF2-40B4-BE49-F238E27FC236}">
                  <a16:creationId xmlns:a16="http://schemas.microsoft.com/office/drawing/2014/main" id="{DBFF1550-325A-EFFD-14A4-4F2745FFE0B3}"/>
                </a:ext>
              </a:extLst>
            </p:cNvPr>
            <p:cNvSpPr txBox="1"/>
            <p:nvPr/>
          </p:nvSpPr>
          <p:spPr>
            <a:xfrm>
              <a:off x="482585" y="1611920"/>
              <a:ext cx="2160000" cy="192104"/>
            </a:xfrm>
            <a:prstGeom prst="rect">
              <a:avLst/>
            </a:prstGeom>
          </p:spPr>
          <p:txBody>
            <a:bodyPr lIns="0" tIns="0" rIns="0" bIns="0" rtlCol="0" anchor="t">
              <a:spAutoFit/>
            </a:bodyPr>
            <a:lstStyle/>
            <a:p>
              <a:pPr algn="l">
                <a:lnSpc>
                  <a:spcPts val="1440"/>
                </a:lnSpc>
              </a:pPr>
              <a:r>
                <a:rPr lang="en-US" sz="1600" b="1">
                  <a:solidFill>
                    <a:srgbClr val="FFFFFF"/>
                  </a:solidFill>
                  <a:latin typeface="Poppins Medium"/>
                  <a:ea typeface="Poppins Medium"/>
                  <a:cs typeface="Poppins Medium"/>
                  <a:sym typeface="Poppins Medium"/>
                </a:rPr>
                <a:t>Financial outcomes</a:t>
              </a:r>
            </a:p>
          </p:txBody>
        </p:sp>
      </p:grpSp>
      <p:grpSp>
        <p:nvGrpSpPr>
          <p:cNvPr id="590" name="Group 589">
            <a:extLst>
              <a:ext uri="{FF2B5EF4-FFF2-40B4-BE49-F238E27FC236}">
                <a16:creationId xmlns:a16="http://schemas.microsoft.com/office/drawing/2014/main" id="{7415C384-E31D-E992-A155-5F51B74C0092}"/>
              </a:ext>
            </a:extLst>
          </p:cNvPr>
          <p:cNvGrpSpPr/>
          <p:nvPr/>
        </p:nvGrpSpPr>
        <p:grpSpPr>
          <a:xfrm>
            <a:off x="313213" y="6572250"/>
            <a:ext cx="2520000" cy="338138"/>
            <a:chOff x="309070" y="1542732"/>
            <a:chExt cx="2520000" cy="338400"/>
          </a:xfrm>
        </p:grpSpPr>
        <p:grpSp>
          <p:nvGrpSpPr>
            <p:cNvPr id="591" name="Group 37">
              <a:extLst>
                <a:ext uri="{FF2B5EF4-FFF2-40B4-BE49-F238E27FC236}">
                  <a16:creationId xmlns:a16="http://schemas.microsoft.com/office/drawing/2014/main" id="{4833ED73-37BC-6349-F362-63C7261307E0}"/>
                </a:ext>
              </a:extLst>
            </p:cNvPr>
            <p:cNvGrpSpPr/>
            <p:nvPr/>
          </p:nvGrpSpPr>
          <p:grpSpPr>
            <a:xfrm>
              <a:off x="309070" y="1542732"/>
              <a:ext cx="2520000" cy="338400"/>
              <a:chOff x="0" y="0"/>
              <a:chExt cx="3360000" cy="451200"/>
            </a:xfrm>
          </p:grpSpPr>
          <p:grpSp>
            <p:nvGrpSpPr>
              <p:cNvPr id="593" name="Group 38">
                <a:extLst>
                  <a:ext uri="{FF2B5EF4-FFF2-40B4-BE49-F238E27FC236}">
                    <a16:creationId xmlns:a16="http://schemas.microsoft.com/office/drawing/2014/main" id="{3FD45166-3DB4-71A5-0F9F-86C74E20C977}"/>
                  </a:ext>
                </a:extLst>
              </p:cNvPr>
              <p:cNvGrpSpPr/>
              <p:nvPr/>
            </p:nvGrpSpPr>
            <p:grpSpPr>
              <a:xfrm>
                <a:off x="0" y="0"/>
                <a:ext cx="3360000" cy="451200"/>
                <a:chOff x="0" y="0"/>
                <a:chExt cx="903111" cy="121275"/>
              </a:xfrm>
            </p:grpSpPr>
            <p:sp>
              <p:nvSpPr>
                <p:cNvPr id="597" name="Freeform 39">
                  <a:extLst>
                    <a:ext uri="{FF2B5EF4-FFF2-40B4-BE49-F238E27FC236}">
                      <a16:creationId xmlns:a16="http://schemas.microsoft.com/office/drawing/2014/main" id="{A837B0D9-70B8-E5FE-89E2-2887F66DB22C}"/>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598" name="TextBox 40">
                  <a:extLst>
                    <a:ext uri="{FF2B5EF4-FFF2-40B4-BE49-F238E27FC236}">
                      <a16:creationId xmlns:a16="http://schemas.microsoft.com/office/drawing/2014/main" id="{7E6FA84A-881B-E09D-EDB7-A0C314790AC6}"/>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594" name="Group 41">
                <a:extLst>
                  <a:ext uri="{FF2B5EF4-FFF2-40B4-BE49-F238E27FC236}">
                    <a16:creationId xmlns:a16="http://schemas.microsoft.com/office/drawing/2014/main" id="{030B42B1-85A2-B801-D8BE-C2DE6D38E5F6}"/>
                  </a:ext>
                </a:extLst>
              </p:cNvPr>
              <p:cNvGrpSpPr/>
              <p:nvPr/>
            </p:nvGrpSpPr>
            <p:grpSpPr>
              <a:xfrm>
                <a:off x="0" y="0"/>
                <a:ext cx="63500" cy="451200"/>
                <a:chOff x="0" y="0"/>
                <a:chExt cx="430107" cy="3056128"/>
              </a:xfrm>
            </p:grpSpPr>
            <p:sp>
              <p:nvSpPr>
                <p:cNvPr id="595" name="Freeform 42">
                  <a:extLst>
                    <a:ext uri="{FF2B5EF4-FFF2-40B4-BE49-F238E27FC236}">
                      <a16:creationId xmlns:a16="http://schemas.microsoft.com/office/drawing/2014/main" id="{1149DFC4-A723-5E81-787A-5C0FE175B4F3}"/>
                    </a:ext>
                  </a:extLst>
                </p:cNvPr>
                <p:cNvSpPr/>
                <p:nvPr/>
              </p:nvSpPr>
              <p:spPr>
                <a:xfrm>
                  <a:off x="0" y="0"/>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596" name="TextBox 43">
                  <a:extLst>
                    <a:ext uri="{FF2B5EF4-FFF2-40B4-BE49-F238E27FC236}">
                      <a16:creationId xmlns:a16="http://schemas.microsoft.com/office/drawing/2014/main" id="{B0C0F752-1D47-7B00-7D1F-F17223C1E139}"/>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592" name="TextBox 50">
              <a:extLst>
                <a:ext uri="{FF2B5EF4-FFF2-40B4-BE49-F238E27FC236}">
                  <a16:creationId xmlns:a16="http://schemas.microsoft.com/office/drawing/2014/main" id="{8C482CD8-A239-850D-A3AB-EE423E0D5EF2}"/>
                </a:ext>
              </a:extLst>
            </p:cNvPr>
            <p:cNvSpPr txBox="1"/>
            <p:nvPr/>
          </p:nvSpPr>
          <p:spPr>
            <a:xfrm>
              <a:off x="482585" y="1611920"/>
              <a:ext cx="2160000" cy="192104"/>
            </a:xfrm>
            <a:prstGeom prst="rect">
              <a:avLst/>
            </a:prstGeom>
          </p:spPr>
          <p:txBody>
            <a:bodyPr lIns="0" tIns="0" rIns="0" bIns="0" rtlCol="0" anchor="t">
              <a:spAutoFit/>
            </a:bodyPr>
            <a:lstStyle/>
            <a:p>
              <a:pPr algn="l">
                <a:lnSpc>
                  <a:spcPts val="1440"/>
                </a:lnSpc>
              </a:pPr>
              <a:r>
                <a:rPr lang="en-US" sz="1600" b="1">
                  <a:solidFill>
                    <a:srgbClr val="FFFFFF"/>
                  </a:solidFill>
                  <a:latin typeface="Poppins Medium"/>
                  <a:ea typeface="Poppins Medium"/>
                  <a:cs typeface="Poppins Medium"/>
                  <a:sym typeface="Poppins Medium"/>
                </a:rPr>
                <a:t>Social impact</a:t>
              </a:r>
            </a:p>
          </p:txBody>
        </p:sp>
      </p:grpSp>
      <p:sp>
        <p:nvSpPr>
          <p:cNvPr id="603" name="Rectangle 602">
            <a:extLst>
              <a:ext uri="{FF2B5EF4-FFF2-40B4-BE49-F238E27FC236}">
                <a16:creationId xmlns:a16="http://schemas.microsoft.com/office/drawing/2014/main" id="{FBBB2220-FC49-B291-17B4-637D24EED25E}"/>
              </a:ext>
            </a:extLst>
          </p:cNvPr>
          <p:cNvSpPr/>
          <p:nvPr/>
        </p:nvSpPr>
        <p:spPr>
          <a:xfrm>
            <a:off x="266848" y="2016660"/>
            <a:ext cx="6311952" cy="375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i="1">
                <a:solidFill>
                  <a:schemeClr val="tx1"/>
                </a:solidFill>
                <a:latin typeface="Montserrat" panose="00000500000000000000" pitchFamily="2" charset="0"/>
              </a:rPr>
              <a:t>[Insert opening line to introduce the financial results of the program]</a:t>
            </a:r>
          </a:p>
        </p:txBody>
      </p:sp>
      <p:sp>
        <p:nvSpPr>
          <p:cNvPr id="614" name="Rechteck 13">
            <a:extLst>
              <a:ext uri="{FF2B5EF4-FFF2-40B4-BE49-F238E27FC236}">
                <a16:creationId xmlns:a16="http://schemas.microsoft.com/office/drawing/2014/main" id="{CA87B381-51A2-C87A-74D7-E4F86B0BBABA}"/>
              </a:ext>
            </a:extLst>
          </p:cNvPr>
          <p:cNvSpPr>
            <a:spLocks/>
          </p:cNvSpPr>
          <p:nvPr/>
        </p:nvSpPr>
        <p:spPr>
          <a:xfrm>
            <a:off x="217488" y="9335816"/>
            <a:ext cx="6378978" cy="21901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617" name="Group 616">
            <a:extLst>
              <a:ext uri="{FF2B5EF4-FFF2-40B4-BE49-F238E27FC236}">
                <a16:creationId xmlns:a16="http://schemas.microsoft.com/office/drawing/2014/main" id="{53EFBF48-BD4D-6E59-A69F-26D45DEA07FF}"/>
              </a:ext>
            </a:extLst>
          </p:cNvPr>
          <p:cNvGrpSpPr/>
          <p:nvPr/>
        </p:nvGrpSpPr>
        <p:grpSpPr>
          <a:xfrm>
            <a:off x="320139" y="9474665"/>
            <a:ext cx="2520000" cy="341564"/>
            <a:chOff x="309070" y="1539568"/>
            <a:chExt cx="2520000" cy="341564"/>
          </a:xfrm>
        </p:grpSpPr>
        <p:grpSp>
          <p:nvGrpSpPr>
            <p:cNvPr id="618" name="Group 37">
              <a:extLst>
                <a:ext uri="{FF2B5EF4-FFF2-40B4-BE49-F238E27FC236}">
                  <a16:creationId xmlns:a16="http://schemas.microsoft.com/office/drawing/2014/main" id="{FBCA5BF5-E179-6FC6-0804-30A456CD6D06}"/>
                </a:ext>
              </a:extLst>
            </p:cNvPr>
            <p:cNvGrpSpPr/>
            <p:nvPr/>
          </p:nvGrpSpPr>
          <p:grpSpPr>
            <a:xfrm>
              <a:off x="309070" y="1539568"/>
              <a:ext cx="2520000" cy="341564"/>
              <a:chOff x="0" y="-4219"/>
              <a:chExt cx="3360000" cy="455419"/>
            </a:xfrm>
          </p:grpSpPr>
          <p:grpSp>
            <p:nvGrpSpPr>
              <p:cNvPr id="620" name="Group 38">
                <a:extLst>
                  <a:ext uri="{FF2B5EF4-FFF2-40B4-BE49-F238E27FC236}">
                    <a16:creationId xmlns:a16="http://schemas.microsoft.com/office/drawing/2014/main" id="{39A7CE05-886A-F0BB-CC24-087C9323202E}"/>
                  </a:ext>
                </a:extLst>
              </p:cNvPr>
              <p:cNvGrpSpPr/>
              <p:nvPr/>
            </p:nvGrpSpPr>
            <p:grpSpPr>
              <a:xfrm>
                <a:off x="0" y="0"/>
                <a:ext cx="3360000" cy="451200"/>
                <a:chOff x="0" y="0"/>
                <a:chExt cx="903111" cy="121275"/>
              </a:xfrm>
            </p:grpSpPr>
            <p:sp>
              <p:nvSpPr>
                <p:cNvPr id="624" name="Freeform 39">
                  <a:extLst>
                    <a:ext uri="{FF2B5EF4-FFF2-40B4-BE49-F238E27FC236}">
                      <a16:creationId xmlns:a16="http://schemas.microsoft.com/office/drawing/2014/main" id="{A2881083-75AF-36D8-B684-E63CFBC19AF2}"/>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noFill/>
                <a:ln cap="sq">
                  <a:noFill/>
                  <a:prstDash val="sysDot"/>
                  <a:miter/>
                </a:ln>
              </p:spPr>
              <p:txBody>
                <a:bodyPr/>
                <a:lstStyle/>
                <a:p>
                  <a:endParaRPr lang="en-US"/>
                </a:p>
              </p:txBody>
            </p:sp>
            <p:sp>
              <p:nvSpPr>
                <p:cNvPr id="625" name="TextBox 40">
                  <a:extLst>
                    <a:ext uri="{FF2B5EF4-FFF2-40B4-BE49-F238E27FC236}">
                      <a16:creationId xmlns:a16="http://schemas.microsoft.com/office/drawing/2014/main" id="{8B1F6DA5-58C5-4247-7F91-EB0FD5A03A72}"/>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621" name="Group 41">
                <a:extLst>
                  <a:ext uri="{FF2B5EF4-FFF2-40B4-BE49-F238E27FC236}">
                    <a16:creationId xmlns:a16="http://schemas.microsoft.com/office/drawing/2014/main" id="{A0EF3A73-E694-416C-1F78-579BA9250667}"/>
                  </a:ext>
                </a:extLst>
              </p:cNvPr>
              <p:cNvGrpSpPr/>
              <p:nvPr/>
            </p:nvGrpSpPr>
            <p:grpSpPr>
              <a:xfrm>
                <a:off x="0" y="-4219"/>
                <a:ext cx="63500" cy="455419"/>
                <a:chOff x="0" y="-28575"/>
                <a:chExt cx="430107" cy="3084703"/>
              </a:xfrm>
            </p:grpSpPr>
            <p:sp>
              <p:nvSpPr>
                <p:cNvPr id="622" name="Freeform 42">
                  <a:extLst>
                    <a:ext uri="{FF2B5EF4-FFF2-40B4-BE49-F238E27FC236}">
                      <a16:creationId xmlns:a16="http://schemas.microsoft.com/office/drawing/2014/main" id="{183AF137-5453-A947-DCBF-937323383DA9}"/>
                    </a:ext>
                  </a:extLst>
                </p:cNvPr>
                <p:cNvSpPr/>
                <p:nvPr/>
              </p:nvSpPr>
              <p:spPr>
                <a:xfrm>
                  <a:off x="0" y="-1"/>
                  <a:ext cx="430107" cy="3056129"/>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623" name="TextBox 43">
                  <a:extLst>
                    <a:ext uri="{FF2B5EF4-FFF2-40B4-BE49-F238E27FC236}">
                      <a16:creationId xmlns:a16="http://schemas.microsoft.com/office/drawing/2014/main" id="{2EE05DC3-C6E6-932F-0269-AD314B458622}"/>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619" name="TextBox 50">
              <a:extLst>
                <a:ext uri="{FF2B5EF4-FFF2-40B4-BE49-F238E27FC236}">
                  <a16:creationId xmlns:a16="http://schemas.microsoft.com/office/drawing/2014/main" id="{58A6E4D4-BAB5-6403-91FF-A7B617186AC5}"/>
                </a:ext>
              </a:extLst>
            </p:cNvPr>
            <p:cNvSpPr txBox="1"/>
            <p:nvPr/>
          </p:nvSpPr>
          <p:spPr>
            <a:xfrm>
              <a:off x="482585" y="1611920"/>
              <a:ext cx="2160000" cy="192104"/>
            </a:xfrm>
            <a:prstGeom prst="rect">
              <a:avLst/>
            </a:prstGeom>
          </p:spPr>
          <p:txBody>
            <a:bodyPr lIns="0" tIns="0" rIns="0" bIns="0" rtlCol="0" anchor="t">
              <a:spAutoFit/>
            </a:bodyPr>
            <a:lstStyle/>
            <a:p>
              <a:pPr algn="l">
                <a:lnSpc>
                  <a:spcPts val="1440"/>
                </a:lnSpc>
              </a:pPr>
              <a:r>
                <a:rPr lang="en-US" sz="1600" b="1">
                  <a:latin typeface="Poppins Medium"/>
                  <a:ea typeface="Poppins Medium"/>
                  <a:cs typeface="Poppins Medium"/>
                  <a:sym typeface="Poppins Medium"/>
                </a:rPr>
                <a:t>Impact story</a:t>
              </a:r>
            </a:p>
          </p:txBody>
        </p:sp>
      </p:grpSp>
      <p:sp>
        <p:nvSpPr>
          <p:cNvPr id="628" name="Rectangle 627">
            <a:extLst>
              <a:ext uri="{FF2B5EF4-FFF2-40B4-BE49-F238E27FC236}">
                <a16:creationId xmlns:a16="http://schemas.microsoft.com/office/drawing/2014/main" id="{F786FECE-3756-45B2-64F1-772973F84A1E}"/>
              </a:ext>
            </a:extLst>
          </p:cNvPr>
          <p:cNvSpPr/>
          <p:nvPr/>
        </p:nvSpPr>
        <p:spPr>
          <a:xfrm>
            <a:off x="2078295" y="9413523"/>
            <a:ext cx="4393942" cy="19883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514350">
              <a:defRPr/>
            </a:pPr>
            <a:r>
              <a:rPr lang="en-US" sz="1100" i="1">
                <a:solidFill>
                  <a:schemeClr val="accent1"/>
                </a:solidFill>
                <a:latin typeface="Montserrat" panose="00000500000000000000" pitchFamily="2" charset="0"/>
              </a:rPr>
              <a:t>[Include a 2–3 sentence impact story from an SME that reflects the change experienced because of or during the program.]</a:t>
            </a:r>
            <a:endParaRPr lang="en-US" sz="1100">
              <a:solidFill>
                <a:schemeClr val="accent1"/>
              </a:solidFill>
              <a:latin typeface="Montserrat" panose="00000500000000000000" pitchFamily="2" charset="0"/>
            </a:endParaRPr>
          </a:p>
          <a:p>
            <a:pPr defTabSz="514350">
              <a:defRPr/>
            </a:pPr>
            <a:endParaRPr lang="en-US" sz="1100">
              <a:solidFill>
                <a:schemeClr val="accent1"/>
              </a:solidFill>
              <a:latin typeface="Montserrat" panose="00000500000000000000" pitchFamily="2" charset="0"/>
            </a:endParaRPr>
          </a:p>
          <a:p>
            <a:pPr algn="r" defTabSz="514350">
              <a:defRPr/>
            </a:pPr>
            <a:r>
              <a:rPr lang="en-US" sz="1100" b="1">
                <a:solidFill>
                  <a:schemeClr val="accent1"/>
                </a:solidFill>
              </a:rPr>
              <a:t>“[Insert quote from program beneficiary]” </a:t>
            </a:r>
            <a:r>
              <a:rPr lang="en-US" sz="1100">
                <a:solidFill>
                  <a:schemeClr val="accent1"/>
                </a:solidFill>
              </a:rPr>
              <a:t>– [Author]</a:t>
            </a:r>
            <a:endParaRPr lang="en-US" sz="1100" b="1">
              <a:solidFill>
                <a:schemeClr val="accent1"/>
              </a:solidFill>
              <a:latin typeface="Montserrat" panose="00000500000000000000" pitchFamily="2" charset="0"/>
            </a:endParaRPr>
          </a:p>
        </p:txBody>
      </p:sp>
      <p:sp>
        <p:nvSpPr>
          <p:cNvPr id="20" name="Title 1">
            <a:extLst>
              <a:ext uri="{FF2B5EF4-FFF2-40B4-BE49-F238E27FC236}">
                <a16:creationId xmlns:a16="http://schemas.microsoft.com/office/drawing/2014/main" id="{763A0C57-3E4B-DFC0-E9EC-53AB80575DE6}"/>
              </a:ext>
            </a:extLst>
          </p:cNvPr>
          <p:cNvSpPr txBox="1">
            <a:spLocks/>
          </p:cNvSpPr>
          <p:nvPr/>
        </p:nvSpPr>
        <p:spPr>
          <a:xfrm>
            <a:off x="266848" y="1107732"/>
            <a:ext cx="6311952" cy="433848"/>
          </a:xfrm>
          <a:prstGeom prst="rect">
            <a:avLst/>
          </a:prstGeom>
        </p:spPr>
        <p:txBody>
          <a:bodyPr vert="horz" lIns="91440" tIns="45720" rIns="91440" bIns="45720" rtlCol="0" anchor="ctr">
            <a:normAutofit/>
          </a:bodyPr>
          <a:lstStyle>
            <a:lvl1pPr algn="ctr" defTabSz="685783"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US" sz="1100" b="1" i="1">
                <a:latin typeface="Montserrat" panose="00000500000000000000" pitchFamily="2" charset="0"/>
              </a:rPr>
              <a:t>[Summarize key result in 1–2 lines. E.g., “This intervention led to X portfolio growth and reached Y SMEs through bundled financial and non-financial services.”]</a:t>
            </a:r>
            <a:endParaRPr lang="en-GB" sz="1100" b="1" i="1">
              <a:latin typeface="Montserrat" panose="00000500000000000000" pitchFamily="2" charset="0"/>
            </a:endParaRPr>
          </a:p>
        </p:txBody>
      </p:sp>
      <p:sp>
        <p:nvSpPr>
          <p:cNvPr id="21" name="Rectangle 20">
            <a:extLst>
              <a:ext uri="{FF2B5EF4-FFF2-40B4-BE49-F238E27FC236}">
                <a16:creationId xmlns:a16="http://schemas.microsoft.com/office/drawing/2014/main" id="{7E0D5666-0D1C-5DFF-8383-68B6D3B9B53C}"/>
              </a:ext>
            </a:extLst>
          </p:cNvPr>
          <p:cNvSpPr/>
          <p:nvPr/>
        </p:nvSpPr>
        <p:spPr>
          <a:xfrm>
            <a:off x="304773" y="6953250"/>
            <a:ext cx="6238687" cy="434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200" i="1">
                <a:solidFill>
                  <a:schemeClr val="tx1"/>
                </a:solidFill>
                <a:latin typeface="Montserrat" panose="00000500000000000000" pitchFamily="2" charset="0"/>
              </a:rPr>
              <a:t>[Insert opening line to introduce the social outcomes of the program]</a:t>
            </a:r>
          </a:p>
        </p:txBody>
      </p:sp>
      <p:graphicFrame>
        <p:nvGraphicFramePr>
          <p:cNvPr id="966" name="Chart 965">
            <a:extLst>
              <a:ext uri="{FF2B5EF4-FFF2-40B4-BE49-F238E27FC236}">
                <a16:creationId xmlns:a16="http://schemas.microsoft.com/office/drawing/2014/main" id="{FB0F1AB1-DE5F-23C7-37F7-BF364B58A745}"/>
              </a:ext>
            </a:extLst>
          </p:cNvPr>
          <p:cNvGraphicFramePr/>
          <p:nvPr>
            <p:custDataLst>
              <p:tags r:id="rId2"/>
            </p:custDataLst>
            <p:extLst>
              <p:ext uri="{D42A27DB-BD31-4B8C-83A1-F6EECF244321}">
                <p14:modId xmlns:p14="http://schemas.microsoft.com/office/powerpoint/2010/main" val="3760781562"/>
              </p:ext>
            </p:extLst>
          </p:nvPr>
        </p:nvGraphicFramePr>
        <p:xfrm>
          <a:off x="4648200" y="2811463"/>
          <a:ext cx="1857375" cy="1411287"/>
        </p:xfrm>
        <a:graphic>
          <a:graphicData uri="http://schemas.openxmlformats.org/drawingml/2006/chart">
            <c:chart xmlns:c="http://schemas.openxmlformats.org/drawingml/2006/chart" xmlns:r="http://schemas.openxmlformats.org/officeDocument/2006/relationships" r:id="rId36"/>
          </a:graphicData>
        </a:graphic>
      </p:graphicFrame>
      <p:sp>
        <p:nvSpPr>
          <p:cNvPr id="683" name="Text Placeholder 2">
            <a:extLst>
              <a:ext uri="{FF2B5EF4-FFF2-40B4-BE49-F238E27FC236}">
                <a16:creationId xmlns:a16="http://schemas.microsoft.com/office/drawing/2014/main" id="{F4B9755B-F5AA-5302-58A2-F61E782C4FCE}"/>
              </a:ext>
            </a:extLst>
          </p:cNvPr>
          <p:cNvSpPr>
            <a:spLocks noGrp="1"/>
          </p:cNvSpPr>
          <p:nvPr>
            <p:custDataLst>
              <p:tags r:id="rId3"/>
            </p:custDataLst>
          </p:nvPr>
        </p:nvSpPr>
        <p:spPr bwMode="auto">
          <a:xfrm>
            <a:off x="5000625" y="4183063"/>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1E948FA3-3D6A-4EBD-B769-910848DA0F61}" type="datetime'''''''201''''''''''''''7'''''''''''''''''">
              <a:rPr lang="en-US" altLang="en-US" sz="1000" b="1" smtClean="0"/>
              <a:pPr marL="0" lvl="0" indent="0" algn="ctr">
                <a:spcBef>
                  <a:spcPct val="0"/>
                </a:spcBef>
                <a:spcAft>
                  <a:spcPct val="0"/>
                </a:spcAft>
                <a:buNone/>
              </a:pPr>
              <a:t>2017</a:t>
            </a:fld>
            <a:endParaRPr lang="en-US" sz="1000" b="1"/>
          </a:p>
        </p:txBody>
      </p:sp>
      <p:sp>
        <p:nvSpPr>
          <p:cNvPr id="684" name="Text Placeholder 2">
            <a:extLst>
              <a:ext uri="{FF2B5EF4-FFF2-40B4-BE49-F238E27FC236}">
                <a16:creationId xmlns:a16="http://schemas.microsoft.com/office/drawing/2014/main" id="{DF7C2FC4-97F3-1B0A-41E4-46324ED29520}"/>
              </a:ext>
            </a:extLst>
          </p:cNvPr>
          <p:cNvSpPr>
            <a:spLocks noGrp="1"/>
          </p:cNvSpPr>
          <p:nvPr>
            <p:custDataLst>
              <p:tags r:id="rId4"/>
            </p:custDataLst>
          </p:nvPr>
        </p:nvSpPr>
        <p:spPr bwMode="auto">
          <a:xfrm>
            <a:off x="5846763" y="4183063"/>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C9167D33-29FB-4B19-B634-34B81EFE6D67}" type="datetime'''''''''''2''''''''''''''''''''''''''''0''''''1''''''''9'''">
              <a:rPr lang="en-US" altLang="en-US" sz="1000" b="1" smtClean="0"/>
              <a:pPr marL="0" lvl="0" indent="0" algn="ctr">
                <a:spcBef>
                  <a:spcPct val="0"/>
                </a:spcBef>
                <a:spcAft>
                  <a:spcPct val="0"/>
                </a:spcAft>
                <a:buNone/>
              </a:pPr>
              <a:t>2019</a:t>
            </a:fld>
            <a:endParaRPr lang="en-US" sz="1000" b="1"/>
          </a:p>
        </p:txBody>
      </p:sp>
      <p:sp>
        <p:nvSpPr>
          <p:cNvPr id="685" name="Text Placeholder 2">
            <a:extLst>
              <a:ext uri="{FF2B5EF4-FFF2-40B4-BE49-F238E27FC236}">
                <a16:creationId xmlns:a16="http://schemas.microsoft.com/office/drawing/2014/main" id="{CB2334DD-902C-67F6-3A91-7A64BE3310E3}"/>
              </a:ext>
            </a:extLst>
          </p:cNvPr>
          <p:cNvSpPr>
            <a:spLocks noGrp="1"/>
          </p:cNvSpPr>
          <p:nvPr>
            <p:custDataLst>
              <p:tags r:id="rId5"/>
            </p:custDataLst>
          </p:nvPr>
        </p:nvSpPr>
        <p:spPr bwMode="gray">
          <a:xfrm>
            <a:off x="5099050" y="3927475"/>
            <a:ext cx="1079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4</a:t>
            </a:r>
            <a:endParaRPr lang="en-US" sz="1000"/>
          </a:p>
        </p:txBody>
      </p:sp>
      <p:sp>
        <p:nvSpPr>
          <p:cNvPr id="686" name="Text Placeholder 2">
            <a:extLst>
              <a:ext uri="{FF2B5EF4-FFF2-40B4-BE49-F238E27FC236}">
                <a16:creationId xmlns:a16="http://schemas.microsoft.com/office/drawing/2014/main" id="{F4E259B5-C2FC-F84D-2166-9721EAE273F5}"/>
              </a:ext>
            </a:extLst>
          </p:cNvPr>
          <p:cNvSpPr>
            <a:spLocks noGrp="1"/>
          </p:cNvSpPr>
          <p:nvPr>
            <p:custDataLst>
              <p:tags r:id="rId6"/>
            </p:custDataLst>
          </p:nvPr>
        </p:nvSpPr>
        <p:spPr bwMode="gray">
          <a:xfrm>
            <a:off x="5908675" y="2732088"/>
            <a:ext cx="1809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98</a:t>
            </a:r>
            <a:endParaRPr lang="en-US" sz="1000"/>
          </a:p>
        </p:txBody>
      </p:sp>
      <p:sp>
        <p:nvSpPr>
          <p:cNvPr id="687" name="Text Placeholder 2">
            <a:extLst>
              <a:ext uri="{FF2B5EF4-FFF2-40B4-BE49-F238E27FC236}">
                <a16:creationId xmlns:a16="http://schemas.microsoft.com/office/drawing/2014/main" id="{363E85F5-A97F-59E4-4B80-06EEB458806A}"/>
              </a:ext>
            </a:extLst>
          </p:cNvPr>
          <p:cNvSpPr>
            <a:spLocks noGrp="1"/>
          </p:cNvSpPr>
          <p:nvPr>
            <p:custDataLst>
              <p:tags r:id="rId7"/>
            </p:custDataLst>
          </p:nvPr>
        </p:nvSpPr>
        <p:spPr bwMode="auto">
          <a:xfrm>
            <a:off x="4597400" y="2420938"/>
            <a:ext cx="1789113"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a:effectLst/>
                <a:latin typeface="Montserrat" panose="00000500000000000000" pitchFamily="2" charset="0"/>
              </a:rPr>
              <a:t>SME outstanding portfolio size (USD million)</a:t>
            </a:r>
            <a:endParaRPr lang="en-US" sz="1000" b="1">
              <a:latin typeface="Montserrat" panose="00000500000000000000" pitchFamily="2" charset="0"/>
            </a:endParaRPr>
          </a:p>
        </p:txBody>
      </p:sp>
      <p:graphicFrame>
        <p:nvGraphicFramePr>
          <p:cNvPr id="969" name="Chart 968">
            <a:extLst>
              <a:ext uri="{FF2B5EF4-FFF2-40B4-BE49-F238E27FC236}">
                <a16:creationId xmlns:a16="http://schemas.microsoft.com/office/drawing/2014/main" id="{E507D1A3-0163-D25F-E53E-BC2F578CEA67}"/>
              </a:ext>
            </a:extLst>
          </p:cNvPr>
          <p:cNvGraphicFramePr/>
          <p:nvPr>
            <p:custDataLst>
              <p:tags r:id="rId8"/>
            </p:custDataLst>
            <p:extLst>
              <p:ext uri="{D42A27DB-BD31-4B8C-83A1-F6EECF244321}">
                <p14:modId xmlns:p14="http://schemas.microsoft.com/office/powerpoint/2010/main" val="2141872225"/>
              </p:ext>
            </p:extLst>
          </p:nvPr>
        </p:nvGraphicFramePr>
        <p:xfrm>
          <a:off x="4648200" y="4605338"/>
          <a:ext cx="1857375" cy="1795462"/>
        </p:xfrm>
        <a:graphic>
          <a:graphicData uri="http://schemas.openxmlformats.org/drawingml/2006/chart">
            <c:chart xmlns:c="http://schemas.openxmlformats.org/drawingml/2006/chart" xmlns:r="http://schemas.openxmlformats.org/officeDocument/2006/relationships" r:id="rId37"/>
          </a:graphicData>
        </a:graphic>
      </p:graphicFrame>
      <p:sp>
        <p:nvSpPr>
          <p:cNvPr id="721" name="Text Placeholder 2">
            <a:extLst>
              <a:ext uri="{FF2B5EF4-FFF2-40B4-BE49-F238E27FC236}">
                <a16:creationId xmlns:a16="http://schemas.microsoft.com/office/drawing/2014/main" id="{01959661-A709-ABEE-5C54-C02F5651A403}"/>
              </a:ext>
            </a:extLst>
          </p:cNvPr>
          <p:cNvSpPr>
            <a:spLocks noGrp="1"/>
          </p:cNvSpPr>
          <p:nvPr>
            <p:custDataLst>
              <p:tags r:id="rId9"/>
            </p:custDataLst>
          </p:nvPr>
        </p:nvSpPr>
        <p:spPr bwMode="auto">
          <a:xfrm>
            <a:off x="5000625" y="6218238"/>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E89F2266-F0EE-4EEB-A76F-CBEB273AC593}" type="datetime'''''2''''''0''''''''''''''''''''1''7'''''''''''''''''''''''">
              <a:rPr lang="en-US" altLang="en-US" sz="1000" b="1" smtClean="0"/>
              <a:pPr marL="0" lvl="0" indent="0" algn="ctr">
                <a:spcBef>
                  <a:spcPct val="0"/>
                </a:spcBef>
                <a:spcAft>
                  <a:spcPct val="0"/>
                </a:spcAft>
                <a:buNone/>
              </a:pPr>
              <a:t>2017</a:t>
            </a:fld>
            <a:endParaRPr lang="en-US" sz="1000" b="1"/>
          </a:p>
        </p:txBody>
      </p:sp>
      <p:sp>
        <p:nvSpPr>
          <p:cNvPr id="722" name="Text Placeholder 2">
            <a:extLst>
              <a:ext uri="{FF2B5EF4-FFF2-40B4-BE49-F238E27FC236}">
                <a16:creationId xmlns:a16="http://schemas.microsoft.com/office/drawing/2014/main" id="{B6E18FA2-7ED5-8240-D501-CDE421333829}"/>
              </a:ext>
            </a:extLst>
          </p:cNvPr>
          <p:cNvSpPr>
            <a:spLocks noGrp="1"/>
          </p:cNvSpPr>
          <p:nvPr>
            <p:custDataLst>
              <p:tags r:id="rId10"/>
            </p:custDataLst>
          </p:nvPr>
        </p:nvSpPr>
        <p:spPr bwMode="auto">
          <a:xfrm>
            <a:off x="5846763" y="6218238"/>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F87EDDC0-1869-4779-B1CE-BECD330A8EC3}" type="datetime'''''20''''''''''''''''1''''''''''9'''">
              <a:rPr lang="en-US" altLang="en-US" sz="1000" b="1" smtClean="0"/>
              <a:pPr marL="0" lvl="0" indent="0" algn="ctr">
                <a:spcBef>
                  <a:spcPct val="0"/>
                </a:spcBef>
                <a:spcAft>
                  <a:spcPct val="0"/>
                </a:spcAft>
                <a:buNone/>
              </a:pPr>
              <a:t>2019</a:t>
            </a:fld>
            <a:endParaRPr lang="en-US" sz="1000" b="1"/>
          </a:p>
        </p:txBody>
      </p:sp>
      <p:sp>
        <p:nvSpPr>
          <p:cNvPr id="723" name="Text Placeholder 2">
            <a:extLst>
              <a:ext uri="{FF2B5EF4-FFF2-40B4-BE49-F238E27FC236}">
                <a16:creationId xmlns:a16="http://schemas.microsoft.com/office/drawing/2014/main" id="{DA2CBC5B-59F2-D725-83F8-A87CA827ACB8}"/>
              </a:ext>
            </a:extLst>
          </p:cNvPr>
          <p:cNvSpPr>
            <a:spLocks noGrp="1"/>
          </p:cNvSpPr>
          <p:nvPr>
            <p:custDataLst>
              <p:tags r:id="rId11"/>
            </p:custDataLst>
          </p:nvPr>
        </p:nvSpPr>
        <p:spPr bwMode="auto">
          <a:xfrm>
            <a:off x="4597400" y="4578350"/>
            <a:ext cx="1263650"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1588" rIns="0" bIns="1588"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a:effectLst/>
                <a:latin typeface="Montserrat" panose="00000500000000000000" pitchFamily="2" charset="0"/>
              </a:rPr>
              <a:t>Net Promoter Score</a:t>
            </a:r>
            <a:endParaRPr lang="en-US" sz="1000" b="1">
              <a:latin typeface="Montserrat" panose="00000500000000000000" pitchFamily="2" charset="0"/>
            </a:endParaRPr>
          </a:p>
        </p:txBody>
      </p:sp>
      <p:graphicFrame>
        <p:nvGraphicFramePr>
          <p:cNvPr id="963" name="Chart 962">
            <a:extLst>
              <a:ext uri="{FF2B5EF4-FFF2-40B4-BE49-F238E27FC236}">
                <a16:creationId xmlns:a16="http://schemas.microsoft.com/office/drawing/2014/main" id="{9295BC08-20DC-F984-8297-1E19AD3BF9BF}"/>
              </a:ext>
            </a:extLst>
          </p:cNvPr>
          <p:cNvGraphicFramePr/>
          <p:nvPr>
            <p:custDataLst>
              <p:tags r:id="rId12"/>
            </p:custDataLst>
            <p:extLst>
              <p:ext uri="{D42A27DB-BD31-4B8C-83A1-F6EECF244321}">
                <p14:modId xmlns:p14="http://schemas.microsoft.com/office/powerpoint/2010/main" val="2987801476"/>
              </p:ext>
            </p:extLst>
          </p:nvPr>
        </p:nvGraphicFramePr>
        <p:xfrm>
          <a:off x="2424113" y="2840038"/>
          <a:ext cx="1857375" cy="1411287"/>
        </p:xfrm>
        <a:graphic>
          <a:graphicData uri="http://schemas.openxmlformats.org/drawingml/2006/chart">
            <c:chart xmlns:c="http://schemas.openxmlformats.org/drawingml/2006/chart" xmlns:r="http://schemas.openxmlformats.org/officeDocument/2006/relationships" r:id="rId38"/>
          </a:graphicData>
        </a:graphic>
      </p:graphicFrame>
      <p:sp>
        <p:nvSpPr>
          <p:cNvPr id="725" name="Text Placeholder 2">
            <a:extLst>
              <a:ext uri="{FF2B5EF4-FFF2-40B4-BE49-F238E27FC236}">
                <a16:creationId xmlns:a16="http://schemas.microsoft.com/office/drawing/2014/main" id="{4783C830-CC8F-BD9C-1E82-C168E33F5813}"/>
              </a:ext>
            </a:extLst>
          </p:cNvPr>
          <p:cNvSpPr>
            <a:spLocks noGrp="1"/>
          </p:cNvSpPr>
          <p:nvPr>
            <p:custDataLst>
              <p:tags r:id="rId13"/>
            </p:custDataLst>
          </p:nvPr>
        </p:nvSpPr>
        <p:spPr bwMode="auto">
          <a:xfrm>
            <a:off x="2776538" y="4211638"/>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05A679ED-7849-4292-BED1-F007CB55712B}" type="datetime'''''''''''''''''2''''''''''''''''0''''''1''''''''7'''">
              <a:rPr lang="en-US" altLang="en-US" sz="1000" b="1" smtClean="0"/>
              <a:pPr marL="0" lvl="0" indent="0" algn="ctr">
                <a:spcBef>
                  <a:spcPct val="0"/>
                </a:spcBef>
                <a:spcAft>
                  <a:spcPct val="0"/>
                </a:spcAft>
                <a:buNone/>
              </a:pPr>
              <a:t>2017</a:t>
            </a:fld>
            <a:endParaRPr lang="en-US" sz="1000" b="1"/>
          </a:p>
        </p:txBody>
      </p:sp>
      <p:sp>
        <p:nvSpPr>
          <p:cNvPr id="726" name="Text Placeholder 2">
            <a:extLst>
              <a:ext uri="{FF2B5EF4-FFF2-40B4-BE49-F238E27FC236}">
                <a16:creationId xmlns:a16="http://schemas.microsoft.com/office/drawing/2014/main" id="{C860A475-B34A-9264-DF9C-917D44BED12F}"/>
              </a:ext>
            </a:extLst>
          </p:cNvPr>
          <p:cNvSpPr>
            <a:spLocks noGrp="1"/>
          </p:cNvSpPr>
          <p:nvPr>
            <p:custDataLst>
              <p:tags r:id="rId14"/>
            </p:custDataLst>
          </p:nvPr>
        </p:nvSpPr>
        <p:spPr bwMode="auto">
          <a:xfrm>
            <a:off x="3622675" y="4211638"/>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1371B556-DA1E-400D-8E07-8228508B4F7D}" type="datetime'''2''''''''''''''''''''0''''1''''9'''''''''''''''''''''''''">
              <a:rPr lang="en-US" altLang="en-US" sz="1000" b="1" smtClean="0"/>
              <a:pPr marL="0" lvl="0" indent="0" algn="ctr">
                <a:spcBef>
                  <a:spcPct val="0"/>
                </a:spcBef>
                <a:spcAft>
                  <a:spcPct val="0"/>
                </a:spcAft>
                <a:buNone/>
              </a:pPr>
              <a:t>2019</a:t>
            </a:fld>
            <a:endParaRPr lang="en-US" sz="1000" b="1"/>
          </a:p>
        </p:txBody>
      </p:sp>
      <p:sp>
        <p:nvSpPr>
          <p:cNvPr id="727" name="Text Placeholder 2">
            <a:extLst>
              <a:ext uri="{FF2B5EF4-FFF2-40B4-BE49-F238E27FC236}">
                <a16:creationId xmlns:a16="http://schemas.microsoft.com/office/drawing/2014/main" id="{5CA0C3D1-10FA-C68D-61A0-86C3DE8C8E71}"/>
              </a:ext>
            </a:extLst>
          </p:cNvPr>
          <p:cNvSpPr>
            <a:spLocks noGrp="1"/>
          </p:cNvSpPr>
          <p:nvPr>
            <p:custDataLst>
              <p:tags r:id="rId15"/>
            </p:custDataLst>
          </p:nvPr>
        </p:nvSpPr>
        <p:spPr bwMode="gray">
          <a:xfrm>
            <a:off x="2787650" y="3459163"/>
            <a:ext cx="2825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22%</a:t>
            </a:r>
            <a:endParaRPr lang="en-US" sz="1000"/>
          </a:p>
        </p:txBody>
      </p:sp>
      <p:sp>
        <p:nvSpPr>
          <p:cNvPr id="728" name="Text Placeholder 2">
            <a:extLst>
              <a:ext uri="{FF2B5EF4-FFF2-40B4-BE49-F238E27FC236}">
                <a16:creationId xmlns:a16="http://schemas.microsoft.com/office/drawing/2014/main" id="{C4DA062E-B8ED-03A1-A248-88B970012C0B}"/>
              </a:ext>
            </a:extLst>
          </p:cNvPr>
          <p:cNvSpPr>
            <a:spLocks noGrp="1"/>
          </p:cNvSpPr>
          <p:nvPr>
            <p:custDataLst>
              <p:tags r:id="rId16"/>
            </p:custDataLst>
          </p:nvPr>
        </p:nvSpPr>
        <p:spPr bwMode="gray">
          <a:xfrm>
            <a:off x="3633788" y="2760663"/>
            <a:ext cx="2825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50%</a:t>
            </a:r>
            <a:endParaRPr lang="en-US" sz="1000"/>
          </a:p>
        </p:txBody>
      </p:sp>
      <p:sp>
        <p:nvSpPr>
          <p:cNvPr id="729" name="Text Placeholder 2">
            <a:extLst>
              <a:ext uri="{FF2B5EF4-FFF2-40B4-BE49-F238E27FC236}">
                <a16:creationId xmlns:a16="http://schemas.microsoft.com/office/drawing/2014/main" id="{CC6EA958-594F-22D2-D518-78267224C0CC}"/>
              </a:ext>
            </a:extLst>
          </p:cNvPr>
          <p:cNvSpPr>
            <a:spLocks noGrp="1"/>
          </p:cNvSpPr>
          <p:nvPr>
            <p:custDataLst>
              <p:tags r:id="rId17"/>
            </p:custDataLst>
          </p:nvPr>
        </p:nvSpPr>
        <p:spPr bwMode="auto">
          <a:xfrm>
            <a:off x="2373313" y="2392363"/>
            <a:ext cx="1789113"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219075" tIns="0" rIns="220663"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dirty="0">
                <a:effectLst/>
                <a:latin typeface="Montserrat" panose="00000500000000000000" pitchFamily="2" charset="0"/>
              </a:rPr>
              <a:t>Loan portfolio growth (WSMEs)</a:t>
            </a:r>
            <a:endParaRPr lang="en-US" sz="1000" b="1" dirty="0">
              <a:latin typeface="Montserrat" panose="00000500000000000000" pitchFamily="2" charset="0"/>
            </a:endParaRPr>
          </a:p>
        </p:txBody>
      </p:sp>
      <p:graphicFrame>
        <p:nvGraphicFramePr>
          <p:cNvPr id="967" name="Chart 966">
            <a:extLst>
              <a:ext uri="{FF2B5EF4-FFF2-40B4-BE49-F238E27FC236}">
                <a16:creationId xmlns:a16="http://schemas.microsoft.com/office/drawing/2014/main" id="{006B0141-1337-3A43-AA4F-3C689A1FECE6}"/>
              </a:ext>
            </a:extLst>
          </p:cNvPr>
          <p:cNvGraphicFramePr/>
          <p:nvPr>
            <p:custDataLst>
              <p:tags r:id="rId18"/>
            </p:custDataLst>
            <p:extLst>
              <p:ext uri="{D42A27DB-BD31-4B8C-83A1-F6EECF244321}">
                <p14:modId xmlns:p14="http://schemas.microsoft.com/office/powerpoint/2010/main" val="2731700339"/>
              </p:ext>
            </p:extLst>
          </p:nvPr>
        </p:nvGraphicFramePr>
        <p:xfrm>
          <a:off x="2424113" y="4846638"/>
          <a:ext cx="1857375" cy="1411287"/>
        </p:xfrm>
        <a:graphic>
          <a:graphicData uri="http://schemas.openxmlformats.org/drawingml/2006/chart">
            <c:chart xmlns:c="http://schemas.openxmlformats.org/drawingml/2006/chart" xmlns:r="http://schemas.openxmlformats.org/officeDocument/2006/relationships" r:id="rId39"/>
          </a:graphicData>
        </a:graphic>
      </p:graphicFrame>
      <p:sp>
        <p:nvSpPr>
          <p:cNvPr id="731" name="Text Placeholder 2">
            <a:extLst>
              <a:ext uri="{FF2B5EF4-FFF2-40B4-BE49-F238E27FC236}">
                <a16:creationId xmlns:a16="http://schemas.microsoft.com/office/drawing/2014/main" id="{1D71406C-CF10-D8C6-A4ED-E7DA7AAA4ACB}"/>
              </a:ext>
            </a:extLst>
          </p:cNvPr>
          <p:cNvSpPr>
            <a:spLocks noGrp="1"/>
          </p:cNvSpPr>
          <p:nvPr>
            <p:custDataLst>
              <p:tags r:id="rId19"/>
            </p:custDataLst>
          </p:nvPr>
        </p:nvSpPr>
        <p:spPr bwMode="auto">
          <a:xfrm>
            <a:off x="2795588" y="6218238"/>
            <a:ext cx="2682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B99F3DF6-9352-4593-A5F3-FE5851158256}" type="datetime'''''''''''K''''C''''''''''''''''''''B'''''">
              <a:rPr lang="en-US" altLang="en-US" sz="1000" b="1" smtClean="0"/>
              <a:pPr marL="0" lvl="0" indent="0" algn="ctr">
                <a:spcBef>
                  <a:spcPct val="0"/>
                </a:spcBef>
                <a:spcAft>
                  <a:spcPct val="0"/>
                </a:spcAft>
                <a:buNone/>
              </a:pPr>
              <a:t>KCB</a:t>
            </a:fld>
            <a:endParaRPr lang="en-US" sz="1000" b="1"/>
          </a:p>
        </p:txBody>
      </p:sp>
      <p:sp>
        <p:nvSpPr>
          <p:cNvPr id="732" name="Text Placeholder 2">
            <a:extLst>
              <a:ext uri="{FF2B5EF4-FFF2-40B4-BE49-F238E27FC236}">
                <a16:creationId xmlns:a16="http://schemas.microsoft.com/office/drawing/2014/main" id="{9CD16928-A5EF-0C42-8BB3-F0780D508C96}"/>
              </a:ext>
            </a:extLst>
          </p:cNvPr>
          <p:cNvSpPr>
            <a:spLocks noGrp="1"/>
          </p:cNvSpPr>
          <p:nvPr>
            <p:custDataLst>
              <p:tags r:id="rId20"/>
            </p:custDataLst>
          </p:nvPr>
        </p:nvSpPr>
        <p:spPr bwMode="auto">
          <a:xfrm>
            <a:off x="3527425" y="6218238"/>
            <a:ext cx="496888"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EF828251-E95C-4239-9545-9ED35948B234}" type="datetime'''N''''ati''o''n''al ''''a''''v''''''''''e''''''r''''''a''ge'">
              <a:rPr lang="en-US" altLang="en-US" sz="1000" b="1" smtClean="0"/>
              <a:pPr marL="0" lvl="0" indent="0" algn="ctr">
                <a:spcBef>
                  <a:spcPct val="0"/>
                </a:spcBef>
                <a:spcAft>
                  <a:spcPct val="0"/>
                </a:spcAft>
                <a:buNone/>
              </a:pPr>
              <a:t>National average</a:t>
            </a:fld>
            <a:endParaRPr lang="en-US" sz="1000" b="1"/>
          </a:p>
        </p:txBody>
      </p:sp>
      <p:sp>
        <p:nvSpPr>
          <p:cNvPr id="733" name="Text Placeholder 2">
            <a:extLst>
              <a:ext uri="{FF2B5EF4-FFF2-40B4-BE49-F238E27FC236}">
                <a16:creationId xmlns:a16="http://schemas.microsoft.com/office/drawing/2014/main" id="{2D751176-648B-9DD7-0973-FEBAECBEC184}"/>
              </a:ext>
            </a:extLst>
          </p:cNvPr>
          <p:cNvSpPr>
            <a:spLocks noGrp="1"/>
          </p:cNvSpPr>
          <p:nvPr>
            <p:custDataLst>
              <p:tags r:id="rId21"/>
            </p:custDataLst>
          </p:nvPr>
        </p:nvSpPr>
        <p:spPr bwMode="gray">
          <a:xfrm>
            <a:off x="2773363" y="5888038"/>
            <a:ext cx="3127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1.5%</a:t>
            </a:r>
            <a:endParaRPr lang="en-US" sz="1000"/>
          </a:p>
        </p:txBody>
      </p:sp>
      <p:sp>
        <p:nvSpPr>
          <p:cNvPr id="734" name="Text Placeholder 2">
            <a:extLst>
              <a:ext uri="{FF2B5EF4-FFF2-40B4-BE49-F238E27FC236}">
                <a16:creationId xmlns:a16="http://schemas.microsoft.com/office/drawing/2014/main" id="{FA7E4F12-A9CF-D0FB-2674-464E8F7F1355}"/>
              </a:ext>
            </a:extLst>
          </p:cNvPr>
          <p:cNvSpPr>
            <a:spLocks noGrp="1"/>
          </p:cNvSpPr>
          <p:nvPr>
            <p:custDataLst>
              <p:tags r:id="rId22"/>
            </p:custDataLst>
          </p:nvPr>
        </p:nvSpPr>
        <p:spPr bwMode="gray">
          <a:xfrm>
            <a:off x="3633788" y="4767263"/>
            <a:ext cx="2825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15%</a:t>
            </a:r>
            <a:endParaRPr lang="en-US" sz="1000"/>
          </a:p>
        </p:txBody>
      </p:sp>
      <p:sp>
        <p:nvSpPr>
          <p:cNvPr id="735" name="Text Placeholder 2">
            <a:extLst>
              <a:ext uri="{FF2B5EF4-FFF2-40B4-BE49-F238E27FC236}">
                <a16:creationId xmlns:a16="http://schemas.microsoft.com/office/drawing/2014/main" id="{601265D7-5DF3-6F80-87BC-E36BBD3FA78E}"/>
              </a:ext>
            </a:extLst>
          </p:cNvPr>
          <p:cNvSpPr>
            <a:spLocks noGrp="1"/>
          </p:cNvSpPr>
          <p:nvPr>
            <p:custDataLst>
              <p:tags r:id="rId23"/>
            </p:custDataLst>
          </p:nvPr>
        </p:nvSpPr>
        <p:spPr bwMode="auto">
          <a:xfrm>
            <a:off x="2373313" y="4578350"/>
            <a:ext cx="941388"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1588" rIns="0" bIns="1588"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a:effectLst/>
                <a:latin typeface="Montserrat" panose="00000500000000000000" pitchFamily="2" charset="0"/>
              </a:rPr>
              <a:t>NPL (&gt;60 days)</a:t>
            </a:r>
            <a:endParaRPr lang="en-US" sz="1000" b="1">
              <a:latin typeface="Montserrat" panose="00000500000000000000" pitchFamily="2" charset="0"/>
            </a:endParaRPr>
          </a:p>
        </p:txBody>
      </p:sp>
      <p:sp>
        <p:nvSpPr>
          <p:cNvPr id="754" name="Rectángulo redondeado 53">
            <a:extLst>
              <a:ext uri="{FF2B5EF4-FFF2-40B4-BE49-F238E27FC236}">
                <a16:creationId xmlns:a16="http://schemas.microsoft.com/office/drawing/2014/main" id="{B5D91855-1C09-A086-A9B7-0E520DBEAE86}"/>
              </a:ext>
            </a:extLst>
          </p:cNvPr>
          <p:cNvSpPr/>
          <p:nvPr/>
        </p:nvSpPr>
        <p:spPr>
          <a:xfrm>
            <a:off x="357322" y="2444762"/>
            <a:ext cx="1684300" cy="3773476"/>
          </a:xfrm>
          <a:prstGeom prst="roundRect">
            <a:avLst>
              <a:gd name="adj" fmla="val 1317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517A70"/>
              </a:solidFill>
            </a:endParaRPr>
          </a:p>
        </p:txBody>
      </p:sp>
      <p:grpSp>
        <p:nvGrpSpPr>
          <p:cNvPr id="770" name="Group 769">
            <a:extLst>
              <a:ext uri="{FF2B5EF4-FFF2-40B4-BE49-F238E27FC236}">
                <a16:creationId xmlns:a16="http://schemas.microsoft.com/office/drawing/2014/main" id="{45EDB86D-E0F7-A8AB-8AFB-F4796772AF03}"/>
              </a:ext>
            </a:extLst>
          </p:cNvPr>
          <p:cNvGrpSpPr/>
          <p:nvPr/>
        </p:nvGrpSpPr>
        <p:grpSpPr>
          <a:xfrm>
            <a:off x="546935" y="2791671"/>
            <a:ext cx="1281170" cy="1110353"/>
            <a:chOff x="482947" y="2859491"/>
            <a:chExt cx="1281170" cy="1110353"/>
          </a:xfrm>
        </p:grpSpPr>
        <p:pic>
          <p:nvPicPr>
            <p:cNvPr id="761" name="Graphic 1126">
              <a:extLst>
                <a:ext uri="{FF2B5EF4-FFF2-40B4-BE49-F238E27FC236}">
                  <a16:creationId xmlns:a16="http://schemas.microsoft.com/office/drawing/2014/main" id="{F44A247E-006C-30CF-498C-7B393FB1B864}"/>
                </a:ext>
              </a:extLst>
            </p:cNvPr>
            <p:cNvPicPr>
              <a:picLocks noChangeAspect="1"/>
            </p:cNvPicPr>
            <p:nvPr/>
          </p:nvPicPr>
          <p:blipFill>
            <a:blip r:embed="rId40">
              <a:extLst>
                <a:ext uri="{96DAC541-7B7A-43D3-8B79-37D633B846F1}">
                  <asvg:svgBlip xmlns:asvg="http://schemas.microsoft.com/office/drawing/2016/SVG/main" r:embed="rId41"/>
                </a:ext>
              </a:extLst>
            </a:blip>
            <a:stretch>
              <a:fillRect/>
            </a:stretch>
          </p:blipFill>
          <p:spPr>
            <a:xfrm>
              <a:off x="805002" y="3146109"/>
              <a:ext cx="637060" cy="618322"/>
            </a:xfrm>
            <a:prstGeom prst="rect">
              <a:avLst/>
            </a:prstGeom>
          </p:spPr>
        </p:pic>
        <p:sp>
          <p:nvSpPr>
            <p:cNvPr id="762" name="Rectangle 1127">
              <a:extLst>
                <a:ext uri="{FF2B5EF4-FFF2-40B4-BE49-F238E27FC236}">
                  <a16:creationId xmlns:a16="http://schemas.microsoft.com/office/drawing/2014/main" id="{EA7E56E3-7CA0-415A-3123-F155B520AA4C}"/>
                </a:ext>
              </a:extLst>
            </p:cNvPr>
            <p:cNvSpPr/>
            <p:nvPr/>
          </p:nvSpPr>
          <p:spPr>
            <a:xfrm>
              <a:off x="664125" y="3757984"/>
              <a:ext cx="918815"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50" b="1" i="1" dirty="0">
                  <a:solidFill>
                    <a:schemeClr val="tx1"/>
                  </a:solidFill>
                  <a:latin typeface="Montserrat" panose="00000500000000000000" pitchFamily="2" charset="0"/>
                </a:rPr>
                <a:t>$500 million</a:t>
              </a:r>
            </a:p>
          </p:txBody>
        </p:sp>
        <p:sp>
          <p:nvSpPr>
            <p:cNvPr id="763" name="Rectangle 1125">
              <a:extLst>
                <a:ext uri="{FF2B5EF4-FFF2-40B4-BE49-F238E27FC236}">
                  <a16:creationId xmlns:a16="http://schemas.microsoft.com/office/drawing/2014/main" id="{0960B9A2-8578-DD25-D898-E7EF32B2E780}"/>
                </a:ext>
              </a:extLst>
            </p:cNvPr>
            <p:cNvSpPr/>
            <p:nvPr/>
          </p:nvSpPr>
          <p:spPr>
            <a:xfrm>
              <a:off x="482947" y="2859491"/>
              <a:ext cx="1281170" cy="24072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dirty="0">
                  <a:solidFill>
                    <a:schemeClr val="tx1"/>
                  </a:solidFill>
                  <a:latin typeface="Montserrat" panose="00000500000000000000" pitchFamily="2" charset="0"/>
                </a:rPr>
                <a:t>Funds allocated to WSMEs by donor</a:t>
              </a:r>
            </a:p>
          </p:txBody>
        </p:sp>
      </p:grpSp>
      <p:grpSp>
        <p:nvGrpSpPr>
          <p:cNvPr id="962" name="Group 961">
            <a:extLst>
              <a:ext uri="{FF2B5EF4-FFF2-40B4-BE49-F238E27FC236}">
                <a16:creationId xmlns:a16="http://schemas.microsoft.com/office/drawing/2014/main" id="{6F0F3DF4-F254-C319-07BC-21BDBFD843ED}"/>
              </a:ext>
            </a:extLst>
          </p:cNvPr>
          <p:cNvGrpSpPr/>
          <p:nvPr/>
        </p:nvGrpSpPr>
        <p:grpSpPr>
          <a:xfrm>
            <a:off x="631216" y="4760881"/>
            <a:ext cx="1136512" cy="1125849"/>
            <a:chOff x="1810028" y="2828917"/>
            <a:chExt cx="1136512" cy="1125849"/>
          </a:xfrm>
        </p:grpSpPr>
        <p:grpSp>
          <p:nvGrpSpPr>
            <p:cNvPr id="771" name="Group 770">
              <a:extLst>
                <a:ext uri="{FF2B5EF4-FFF2-40B4-BE49-F238E27FC236}">
                  <a16:creationId xmlns:a16="http://schemas.microsoft.com/office/drawing/2014/main" id="{4D87D2B3-7A8F-3975-95ED-04EA4821E71F}"/>
                </a:ext>
              </a:extLst>
            </p:cNvPr>
            <p:cNvGrpSpPr/>
            <p:nvPr/>
          </p:nvGrpSpPr>
          <p:grpSpPr>
            <a:xfrm>
              <a:off x="1810028" y="2828917"/>
              <a:ext cx="1136512" cy="1125849"/>
              <a:chOff x="2169515" y="2901658"/>
              <a:chExt cx="1136512" cy="1125849"/>
            </a:xfrm>
          </p:grpSpPr>
          <p:sp>
            <p:nvSpPr>
              <p:cNvPr id="758" name="Rectangle 1104">
                <a:extLst>
                  <a:ext uri="{FF2B5EF4-FFF2-40B4-BE49-F238E27FC236}">
                    <a16:creationId xmlns:a16="http://schemas.microsoft.com/office/drawing/2014/main" id="{0A17C75B-5FD0-233C-E1D5-C219C0F92E0E}"/>
                  </a:ext>
                </a:extLst>
              </p:cNvPr>
              <p:cNvSpPr/>
              <p:nvPr/>
            </p:nvSpPr>
            <p:spPr>
              <a:xfrm>
                <a:off x="2169515" y="2901658"/>
                <a:ext cx="1136512" cy="22593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dirty="0">
                    <a:solidFill>
                      <a:schemeClr val="tx1"/>
                    </a:solidFill>
                    <a:latin typeface="Montserrat" panose="00000500000000000000" pitchFamily="2" charset="0"/>
                  </a:rPr>
                  <a:t>Total SME loans allocated</a:t>
                </a:r>
              </a:p>
            </p:txBody>
          </p:sp>
          <p:sp>
            <p:nvSpPr>
              <p:cNvPr id="760" name="Rectangle 1107">
                <a:extLst>
                  <a:ext uri="{FF2B5EF4-FFF2-40B4-BE49-F238E27FC236}">
                    <a16:creationId xmlns:a16="http://schemas.microsoft.com/office/drawing/2014/main" id="{41423BEA-3D7F-5462-5789-DC58134B2157}"/>
                  </a:ext>
                </a:extLst>
              </p:cNvPr>
              <p:cNvSpPr/>
              <p:nvPr/>
            </p:nvSpPr>
            <p:spPr>
              <a:xfrm>
                <a:off x="2378459" y="3815647"/>
                <a:ext cx="718624"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50" b="1" i="1" dirty="0">
                    <a:solidFill>
                      <a:schemeClr val="tx1"/>
                    </a:solidFill>
                    <a:latin typeface="Montserrat" panose="00000500000000000000" pitchFamily="2" charset="0"/>
                  </a:rPr>
                  <a:t>3,676</a:t>
                </a:r>
              </a:p>
            </p:txBody>
          </p:sp>
        </p:grpSp>
        <p:pic>
          <p:nvPicPr>
            <p:cNvPr id="778" name="Graphic 777">
              <a:extLst>
                <a:ext uri="{FF2B5EF4-FFF2-40B4-BE49-F238E27FC236}">
                  <a16:creationId xmlns:a16="http://schemas.microsoft.com/office/drawing/2014/main" id="{C8E5E979-44D0-D59A-9FDD-D5A65AB7009F}"/>
                </a:ext>
              </a:extLst>
            </p:cNvPr>
            <p:cNvPicPr>
              <a:picLocks noChangeAspect="1"/>
            </p:cNvPicPr>
            <p:nvPr/>
          </p:nvPicPr>
          <p:blipFill>
            <a:blip r:embed="rId42">
              <a:extLst>
                <a:ext uri="{96DAC541-7B7A-43D3-8B79-37D633B846F1}">
                  <asvg:svgBlip xmlns:asvg="http://schemas.microsoft.com/office/drawing/2016/SVG/main" r:embed="rId43"/>
                </a:ext>
              </a:extLst>
            </a:blip>
            <a:stretch>
              <a:fillRect/>
            </a:stretch>
          </p:blipFill>
          <p:spPr>
            <a:xfrm>
              <a:off x="2080230" y="3121801"/>
              <a:ext cx="596108" cy="580824"/>
            </a:xfrm>
            <a:prstGeom prst="rect">
              <a:avLst/>
            </a:prstGeom>
          </p:spPr>
        </p:pic>
      </p:grpSp>
      <p:sp>
        <p:nvSpPr>
          <p:cNvPr id="779" name="Rectángulo redondeado 53">
            <a:extLst>
              <a:ext uri="{FF2B5EF4-FFF2-40B4-BE49-F238E27FC236}">
                <a16:creationId xmlns:a16="http://schemas.microsoft.com/office/drawing/2014/main" id="{D51483FD-CA70-4D10-FC67-9AC26ED9211E}"/>
              </a:ext>
            </a:extLst>
          </p:cNvPr>
          <p:cNvSpPr/>
          <p:nvPr/>
        </p:nvSpPr>
        <p:spPr>
          <a:xfrm>
            <a:off x="275114" y="7408863"/>
            <a:ext cx="6307773" cy="1763713"/>
          </a:xfrm>
          <a:prstGeom prst="roundRect">
            <a:avLst>
              <a:gd name="adj" fmla="val 13172"/>
            </a:avLst>
          </a:prstGeom>
          <a:solidFill>
            <a:srgbClr val="D3E5E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517A70"/>
              </a:solidFill>
            </a:endParaRPr>
          </a:p>
        </p:txBody>
      </p:sp>
      <p:grpSp>
        <p:nvGrpSpPr>
          <p:cNvPr id="937" name="Group 936">
            <a:extLst>
              <a:ext uri="{FF2B5EF4-FFF2-40B4-BE49-F238E27FC236}">
                <a16:creationId xmlns:a16="http://schemas.microsoft.com/office/drawing/2014/main" id="{551C5701-EC4D-65EA-C583-54F7D41B4298}"/>
              </a:ext>
            </a:extLst>
          </p:cNvPr>
          <p:cNvGrpSpPr/>
          <p:nvPr/>
        </p:nvGrpSpPr>
        <p:grpSpPr>
          <a:xfrm>
            <a:off x="360191" y="7689850"/>
            <a:ext cx="1685429" cy="1111250"/>
            <a:chOff x="360191" y="7578725"/>
            <a:chExt cx="1685429" cy="1110512"/>
          </a:xfrm>
        </p:grpSpPr>
        <p:sp>
          <p:nvSpPr>
            <p:cNvPr id="780" name="Rectangle 1114">
              <a:extLst>
                <a:ext uri="{FF2B5EF4-FFF2-40B4-BE49-F238E27FC236}">
                  <a16:creationId xmlns:a16="http://schemas.microsoft.com/office/drawing/2014/main" id="{A9A4DB79-7782-476A-B217-4A2257C9FA30}"/>
                </a:ext>
              </a:extLst>
            </p:cNvPr>
            <p:cNvSpPr/>
            <p:nvPr/>
          </p:nvSpPr>
          <p:spPr>
            <a:xfrm>
              <a:off x="757914" y="7578725"/>
              <a:ext cx="995901" cy="27331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a:solidFill>
                    <a:schemeClr val="tx1"/>
                  </a:solidFill>
                  <a:latin typeface="Montserrat" panose="00000500000000000000" pitchFamily="2" charset="0"/>
                </a:rPr>
                <a:t>Beneficiaries</a:t>
              </a:r>
            </a:p>
          </p:txBody>
        </p:sp>
        <p:grpSp>
          <p:nvGrpSpPr>
            <p:cNvPr id="913" name="Group 912">
              <a:extLst>
                <a:ext uri="{FF2B5EF4-FFF2-40B4-BE49-F238E27FC236}">
                  <a16:creationId xmlns:a16="http://schemas.microsoft.com/office/drawing/2014/main" id="{E93C6E70-30AD-FAB3-BBD8-A82203AEF39E}"/>
                </a:ext>
              </a:extLst>
            </p:cNvPr>
            <p:cNvGrpSpPr/>
            <p:nvPr/>
          </p:nvGrpSpPr>
          <p:grpSpPr>
            <a:xfrm>
              <a:off x="360191" y="7915586"/>
              <a:ext cx="956489" cy="762675"/>
              <a:chOff x="360191" y="7937318"/>
              <a:chExt cx="956489" cy="762675"/>
            </a:xfrm>
          </p:grpSpPr>
          <p:pic>
            <p:nvPicPr>
              <p:cNvPr id="781" name="Graphic 1119">
                <a:extLst>
                  <a:ext uri="{FF2B5EF4-FFF2-40B4-BE49-F238E27FC236}">
                    <a16:creationId xmlns:a16="http://schemas.microsoft.com/office/drawing/2014/main" id="{DB3DC9F4-2A90-B6F7-44D9-46D40D4FB1A5}"/>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65230" y="7937318"/>
                <a:ext cx="555608" cy="484680"/>
              </a:xfrm>
              <a:prstGeom prst="rect">
                <a:avLst/>
              </a:prstGeom>
            </p:spPr>
          </p:pic>
          <p:sp>
            <p:nvSpPr>
              <p:cNvPr id="782" name="Rectangle 1120">
                <a:extLst>
                  <a:ext uri="{FF2B5EF4-FFF2-40B4-BE49-F238E27FC236}">
                    <a16:creationId xmlns:a16="http://schemas.microsoft.com/office/drawing/2014/main" id="{9C288962-40F4-0470-34AD-961A990490A8}"/>
                  </a:ext>
                </a:extLst>
              </p:cNvPr>
              <p:cNvSpPr/>
              <p:nvPr/>
            </p:nvSpPr>
            <p:spPr>
              <a:xfrm>
                <a:off x="360191" y="8488133"/>
                <a:ext cx="956489"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a:solidFill>
                      <a:schemeClr val="tx1"/>
                    </a:solidFill>
                  </a:rPr>
                  <a:t>1.7 million individuals</a:t>
                </a:r>
              </a:p>
            </p:txBody>
          </p:sp>
        </p:grpSp>
        <p:grpSp>
          <p:nvGrpSpPr>
            <p:cNvPr id="914" name="Group 913">
              <a:extLst>
                <a:ext uri="{FF2B5EF4-FFF2-40B4-BE49-F238E27FC236}">
                  <a16:creationId xmlns:a16="http://schemas.microsoft.com/office/drawing/2014/main" id="{A020D31D-23D8-A1A8-8E11-6CC389E3866C}"/>
                </a:ext>
              </a:extLst>
            </p:cNvPr>
            <p:cNvGrpSpPr/>
            <p:nvPr/>
          </p:nvGrpSpPr>
          <p:grpSpPr>
            <a:xfrm>
              <a:off x="1348959" y="7904609"/>
              <a:ext cx="696661" cy="784628"/>
              <a:chOff x="1348959" y="7846517"/>
              <a:chExt cx="696661" cy="784628"/>
            </a:xfrm>
          </p:grpSpPr>
          <p:pic>
            <p:nvPicPr>
              <p:cNvPr id="783" name="Graphic 1117" descr="Group brainstorm with solid fill">
                <a:extLst>
                  <a:ext uri="{FF2B5EF4-FFF2-40B4-BE49-F238E27FC236}">
                    <a16:creationId xmlns:a16="http://schemas.microsoft.com/office/drawing/2014/main" id="{B1484F0A-0E59-B201-128F-990FAFE53DBF}"/>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394603" y="7846517"/>
                <a:ext cx="575801" cy="575801"/>
              </a:xfrm>
              <a:prstGeom prst="rect">
                <a:avLst/>
              </a:prstGeom>
            </p:spPr>
          </p:pic>
          <p:sp>
            <p:nvSpPr>
              <p:cNvPr id="784" name="Rectangle 1118">
                <a:extLst>
                  <a:ext uri="{FF2B5EF4-FFF2-40B4-BE49-F238E27FC236}">
                    <a16:creationId xmlns:a16="http://schemas.microsoft.com/office/drawing/2014/main" id="{B04E4B4D-D7EA-2CBD-FBA1-783F7845D9F7}"/>
                  </a:ext>
                </a:extLst>
              </p:cNvPr>
              <p:cNvSpPr/>
              <p:nvPr/>
            </p:nvSpPr>
            <p:spPr>
              <a:xfrm>
                <a:off x="1348959" y="8425760"/>
                <a:ext cx="696661" cy="20538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a:solidFill>
                      <a:schemeClr val="tx1"/>
                    </a:solidFill>
                  </a:rPr>
                  <a:t>13k SMEs</a:t>
                </a:r>
              </a:p>
            </p:txBody>
          </p:sp>
        </p:grpSp>
      </p:grpSp>
      <p:grpSp>
        <p:nvGrpSpPr>
          <p:cNvPr id="936" name="Group 935">
            <a:extLst>
              <a:ext uri="{FF2B5EF4-FFF2-40B4-BE49-F238E27FC236}">
                <a16:creationId xmlns:a16="http://schemas.microsoft.com/office/drawing/2014/main" id="{8395889A-EB4F-26EA-AB7D-951CF868DCC5}"/>
              </a:ext>
            </a:extLst>
          </p:cNvPr>
          <p:cNvGrpSpPr/>
          <p:nvPr/>
        </p:nvGrpSpPr>
        <p:grpSpPr>
          <a:xfrm>
            <a:off x="2309053" y="7721600"/>
            <a:ext cx="2264215" cy="1049338"/>
            <a:chOff x="2623383" y="7631293"/>
            <a:chExt cx="2264215" cy="1049560"/>
          </a:xfrm>
        </p:grpSpPr>
        <p:sp>
          <p:nvSpPr>
            <p:cNvPr id="907" name="Rectangle 1114">
              <a:extLst>
                <a:ext uri="{FF2B5EF4-FFF2-40B4-BE49-F238E27FC236}">
                  <a16:creationId xmlns:a16="http://schemas.microsoft.com/office/drawing/2014/main" id="{C1440C92-DA99-6266-8510-2A04A605C268}"/>
                </a:ext>
              </a:extLst>
            </p:cNvPr>
            <p:cNvSpPr/>
            <p:nvPr/>
          </p:nvSpPr>
          <p:spPr>
            <a:xfrm>
              <a:off x="2623383" y="7631293"/>
              <a:ext cx="2264215" cy="2207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a:solidFill>
                    <a:schemeClr val="tx1"/>
                  </a:solidFill>
                  <a:latin typeface="Montserrat" panose="00000500000000000000" pitchFamily="2" charset="0"/>
                </a:rPr>
                <a:t>Impact on women-led businesses</a:t>
              </a:r>
            </a:p>
          </p:txBody>
        </p:sp>
        <p:grpSp>
          <p:nvGrpSpPr>
            <p:cNvPr id="912" name="Group 911">
              <a:extLst>
                <a:ext uri="{FF2B5EF4-FFF2-40B4-BE49-F238E27FC236}">
                  <a16:creationId xmlns:a16="http://schemas.microsoft.com/office/drawing/2014/main" id="{2A4ADAC7-5AFF-97C5-7CF1-62240E6BBF88}"/>
                </a:ext>
              </a:extLst>
            </p:cNvPr>
            <p:cNvGrpSpPr/>
            <p:nvPr/>
          </p:nvGrpSpPr>
          <p:grpSpPr>
            <a:xfrm>
              <a:off x="2659130" y="7912994"/>
              <a:ext cx="956489" cy="767859"/>
              <a:chOff x="2659130" y="7979471"/>
              <a:chExt cx="956489" cy="767859"/>
            </a:xfrm>
          </p:grpSpPr>
          <p:sp>
            <p:nvSpPr>
              <p:cNvPr id="906" name="Textfeld">
                <a:extLst>
                  <a:ext uri="{FF2B5EF4-FFF2-40B4-BE49-F238E27FC236}">
                    <a16:creationId xmlns:a16="http://schemas.microsoft.com/office/drawing/2014/main" id="{3C570CC6-CFC7-3FCA-F044-349B20F1D312}"/>
                  </a:ext>
                </a:extLst>
              </p:cNvPr>
              <p:cNvSpPr txBox="1">
                <a:spLocks/>
              </p:cNvSpPr>
              <p:nvPr>
                <p:custDataLst>
                  <p:tags r:id="rId32"/>
                </p:custDataLst>
              </p:nvPr>
            </p:nvSpPr>
            <p:spPr>
              <a:xfrm>
                <a:off x="2689457" y="7979471"/>
                <a:ext cx="895834" cy="464294"/>
              </a:xfrm>
              <a:prstGeom prst="rect">
                <a:avLst/>
              </a:prstGeom>
              <a:noFill/>
            </p:spPr>
            <p:txBody>
              <a:bodyPr wrap="square" lIns="0" tIns="0" rIns="0" bIns="0" rtlCol="0">
                <a:spAutoFit/>
              </a:bodyPr>
              <a:lstStyle>
                <a:defPPr>
                  <a:defRPr lang="de-DE"/>
                </a:defPPr>
                <a:lvl1pPr>
                  <a:lnSpc>
                    <a:spcPct val="120000"/>
                  </a:lnSpc>
                  <a:spcBef>
                    <a:spcPts val="500"/>
                  </a:spcBef>
                  <a:buClr>
                    <a:schemeClr val="accent1"/>
                  </a:buClr>
                  <a:buSzPct val="100000"/>
                  <a:defRPr sz="2000">
                    <a:solidFill>
                      <a:schemeClr val="tx2"/>
                    </a:solidFill>
                    <a:latin typeface="Segoe UI Semibold" panose="020B0702040204020203" pitchFamily="34" charset="0"/>
                  </a:defRPr>
                </a:lvl1pPr>
              </a:lstStyle>
              <a:p>
                <a:pPr algn="ctr" defTabSz="514350">
                  <a:spcBef>
                    <a:spcPts val="281"/>
                  </a:spcBef>
                  <a:buClr>
                    <a:srgbClr val="6EA600"/>
                  </a:buClr>
                  <a:defRPr/>
                </a:pPr>
                <a:r>
                  <a:rPr lang="en-US" sz="2800" b="1">
                    <a:solidFill>
                      <a:schemeClr val="accent1"/>
                    </a:solidFill>
                    <a:latin typeface="+mn-lt"/>
                  </a:rPr>
                  <a:t>10%</a:t>
                </a:r>
              </a:p>
            </p:txBody>
          </p:sp>
          <p:sp>
            <p:nvSpPr>
              <p:cNvPr id="908" name="Rectangle 1120">
                <a:extLst>
                  <a:ext uri="{FF2B5EF4-FFF2-40B4-BE49-F238E27FC236}">
                    <a16:creationId xmlns:a16="http://schemas.microsoft.com/office/drawing/2014/main" id="{5D8C0D9B-30BB-A84C-D407-65D2AB4CF6F9}"/>
                  </a:ext>
                </a:extLst>
              </p:cNvPr>
              <p:cNvSpPr/>
              <p:nvPr/>
            </p:nvSpPr>
            <p:spPr>
              <a:xfrm>
                <a:off x="2659130" y="8535470"/>
                <a:ext cx="956489"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a:solidFill>
                      <a:schemeClr val="tx1"/>
                    </a:solidFill>
                  </a:rPr>
                  <a:t>Annual average growth rate</a:t>
                </a:r>
              </a:p>
            </p:txBody>
          </p:sp>
        </p:grpSp>
        <p:grpSp>
          <p:nvGrpSpPr>
            <p:cNvPr id="911" name="Group 910">
              <a:extLst>
                <a:ext uri="{FF2B5EF4-FFF2-40B4-BE49-F238E27FC236}">
                  <a16:creationId xmlns:a16="http://schemas.microsoft.com/office/drawing/2014/main" id="{AE80BA69-DC59-C496-1CCB-4377FC1E5CD4}"/>
                </a:ext>
              </a:extLst>
            </p:cNvPr>
            <p:cNvGrpSpPr/>
            <p:nvPr/>
          </p:nvGrpSpPr>
          <p:grpSpPr>
            <a:xfrm>
              <a:off x="3882439" y="7923277"/>
              <a:ext cx="956489" cy="747293"/>
              <a:chOff x="3882439" y="7979471"/>
              <a:chExt cx="956489" cy="747293"/>
            </a:xfrm>
          </p:grpSpPr>
          <p:sp>
            <p:nvSpPr>
              <p:cNvPr id="909" name="Rectangle 1120">
                <a:extLst>
                  <a:ext uri="{FF2B5EF4-FFF2-40B4-BE49-F238E27FC236}">
                    <a16:creationId xmlns:a16="http://schemas.microsoft.com/office/drawing/2014/main" id="{2DA38513-FD7A-EEF1-1EA4-81340D4A0D9C}"/>
                  </a:ext>
                </a:extLst>
              </p:cNvPr>
              <p:cNvSpPr/>
              <p:nvPr/>
            </p:nvSpPr>
            <p:spPr>
              <a:xfrm>
                <a:off x="3882439" y="8514904"/>
                <a:ext cx="956489"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a:solidFill>
                      <a:schemeClr val="tx1"/>
                    </a:solidFill>
                  </a:rPr>
                  <a:t>Increase in median profits</a:t>
                </a:r>
              </a:p>
            </p:txBody>
          </p:sp>
          <p:sp>
            <p:nvSpPr>
              <p:cNvPr id="910" name="Textfeld">
                <a:extLst>
                  <a:ext uri="{FF2B5EF4-FFF2-40B4-BE49-F238E27FC236}">
                    <a16:creationId xmlns:a16="http://schemas.microsoft.com/office/drawing/2014/main" id="{6FA5CC62-8957-6A92-D429-8CE45EFFF84E}"/>
                  </a:ext>
                </a:extLst>
              </p:cNvPr>
              <p:cNvSpPr txBox="1">
                <a:spLocks/>
              </p:cNvSpPr>
              <p:nvPr>
                <p:custDataLst>
                  <p:tags r:id="rId31"/>
                </p:custDataLst>
              </p:nvPr>
            </p:nvSpPr>
            <p:spPr>
              <a:xfrm>
                <a:off x="3912766" y="7979471"/>
                <a:ext cx="895834" cy="464294"/>
              </a:xfrm>
              <a:prstGeom prst="rect">
                <a:avLst/>
              </a:prstGeom>
              <a:noFill/>
            </p:spPr>
            <p:txBody>
              <a:bodyPr wrap="square" lIns="0" tIns="0" rIns="0" bIns="0" rtlCol="0">
                <a:spAutoFit/>
              </a:bodyPr>
              <a:lstStyle>
                <a:defPPr>
                  <a:defRPr lang="de-DE"/>
                </a:defPPr>
                <a:lvl1pPr>
                  <a:lnSpc>
                    <a:spcPct val="120000"/>
                  </a:lnSpc>
                  <a:spcBef>
                    <a:spcPts val="500"/>
                  </a:spcBef>
                  <a:buClr>
                    <a:schemeClr val="accent1"/>
                  </a:buClr>
                  <a:buSzPct val="100000"/>
                  <a:defRPr sz="2000">
                    <a:solidFill>
                      <a:schemeClr val="tx2"/>
                    </a:solidFill>
                    <a:latin typeface="Segoe UI Semibold" panose="020B0702040204020203" pitchFamily="34" charset="0"/>
                  </a:defRPr>
                </a:lvl1pPr>
              </a:lstStyle>
              <a:p>
                <a:pPr algn="ctr" defTabSz="514350">
                  <a:spcBef>
                    <a:spcPts val="281"/>
                  </a:spcBef>
                  <a:buClr>
                    <a:srgbClr val="6EA600"/>
                  </a:buClr>
                  <a:defRPr/>
                </a:pPr>
                <a:r>
                  <a:rPr lang="en-US" sz="2800" b="1">
                    <a:solidFill>
                      <a:schemeClr val="accent1"/>
                    </a:solidFill>
                    <a:latin typeface="+mn-lt"/>
                  </a:rPr>
                  <a:t>17%</a:t>
                </a:r>
              </a:p>
            </p:txBody>
          </p:sp>
        </p:grpSp>
      </p:grpSp>
      <p:graphicFrame>
        <p:nvGraphicFramePr>
          <p:cNvPr id="960" name="Chart 959">
            <a:extLst>
              <a:ext uri="{FF2B5EF4-FFF2-40B4-BE49-F238E27FC236}">
                <a16:creationId xmlns:a16="http://schemas.microsoft.com/office/drawing/2014/main" id="{E77E4F16-0818-AC4F-F7D5-FA8D89C7795E}"/>
              </a:ext>
            </a:extLst>
          </p:cNvPr>
          <p:cNvGraphicFramePr/>
          <p:nvPr>
            <p:custDataLst>
              <p:tags r:id="rId24"/>
            </p:custDataLst>
          </p:nvPr>
        </p:nvGraphicFramePr>
        <p:xfrm>
          <a:off x="4768850" y="7777163"/>
          <a:ext cx="1687513" cy="1276350"/>
        </p:xfrm>
        <a:graphic>
          <a:graphicData uri="http://schemas.openxmlformats.org/drawingml/2006/chart">
            <c:chart xmlns:c="http://schemas.openxmlformats.org/drawingml/2006/chart" xmlns:r="http://schemas.openxmlformats.org/officeDocument/2006/relationships" r:id="rId48"/>
          </a:graphicData>
        </a:graphic>
      </p:graphicFrame>
      <p:sp>
        <p:nvSpPr>
          <p:cNvPr id="916" name="Text Placeholder 2">
            <a:extLst>
              <a:ext uri="{FF2B5EF4-FFF2-40B4-BE49-F238E27FC236}">
                <a16:creationId xmlns:a16="http://schemas.microsoft.com/office/drawing/2014/main" id="{26A7DE23-3A02-C8B7-03EC-DBE2C24977C8}"/>
              </a:ext>
            </a:extLst>
          </p:cNvPr>
          <p:cNvSpPr>
            <a:spLocks noGrp="1"/>
          </p:cNvSpPr>
          <p:nvPr>
            <p:custDataLst>
              <p:tags r:id="rId25"/>
            </p:custDataLst>
          </p:nvPr>
        </p:nvSpPr>
        <p:spPr bwMode="auto">
          <a:xfrm>
            <a:off x="5078413" y="9013825"/>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4C24F3B4-A755-47A0-BC7F-0833000B6F09}" type="datetime'20''''''''''''''''''''''''''''''''1''''''''''''''''''''7'''">
              <a:rPr lang="en-US" altLang="en-US" sz="1000" b="1" smtClean="0"/>
              <a:pPr marL="0" lvl="0" indent="0" algn="ctr">
                <a:spcBef>
                  <a:spcPct val="0"/>
                </a:spcBef>
                <a:spcAft>
                  <a:spcPct val="0"/>
                </a:spcAft>
                <a:buNone/>
              </a:pPr>
              <a:t>2017</a:t>
            </a:fld>
            <a:endParaRPr lang="en-US" sz="1000" b="1"/>
          </a:p>
        </p:txBody>
      </p:sp>
      <p:sp>
        <p:nvSpPr>
          <p:cNvPr id="917" name="Text Placeholder 2">
            <a:extLst>
              <a:ext uri="{FF2B5EF4-FFF2-40B4-BE49-F238E27FC236}">
                <a16:creationId xmlns:a16="http://schemas.microsoft.com/office/drawing/2014/main" id="{F8F244DE-6D18-B240-A92C-29675E5CD88E}"/>
              </a:ext>
            </a:extLst>
          </p:cNvPr>
          <p:cNvSpPr>
            <a:spLocks noGrp="1"/>
          </p:cNvSpPr>
          <p:nvPr>
            <p:custDataLst>
              <p:tags r:id="rId26"/>
            </p:custDataLst>
          </p:nvPr>
        </p:nvSpPr>
        <p:spPr bwMode="auto">
          <a:xfrm>
            <a:off x="5840413" y="9013825"/>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2D64DCEB-572F-4DF8-B925-603FE438C8F4}" type="datetime'2''0''''''''1''''''''''''''''''''''''''''''''''''''''''9'''">
              <a:rPr lang="en-US" altLang="en-US" sz="1000" b="1" smtClean="0"/>
              <a:pPr marL="0" lvl="0" indent="0" algn="ctr">
                <a:spcBef>
                  <a:spcPct val="0"/>
                </a:spcBef>
                <a:spcAft>
                  <a:spcPct val="0"/>
                </a:spcAft>
                <a:buNone/>
              </a:pPr>
              <a:t>2019</a:t>
            </a:fld>
            <a:endParaRPr lang="en-US" sz="1000" b="1"/>
          </a:p>
        </p:txBody>
      </p:sp>
      <p:sp>
        <p:nvSpPr>
          <p:cNvPr id="918" name="Text Placeholder 2">
            <a:extLst>
              <a:ext uri="{FF2B5EF4-FFF2-40B4-BE49-F238E27FC236}">
                <a16:creationId xmlns:a16="http://schemas.microsoft.com/office/drawing/2014/main" id="{8C392487-10D0-470E-D134-2CF138695523}"/>
              </a:ext>
            </a:extLst>
          </p:cNvPr>
          <p:cNvSpPr>
            <a:spLocks noGrp="1"/>
          </p:cNvSpPr>
          <p:nvPr>
            <p:custDataLst>
              <p:tags r:id="rId27"/>
            </p:custDataLst>
          </p:nvPr>
        </p:nvSpPr>
        <p:spPr bwMode="gray">
          <a:xfrm>
            <a:off x="5176838" y="8042275"/>
            <a:ext cx="1079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5</a:t>
            </a:r>
            <a:endParaRPr lang="en-US" sz="1000"/>
          </a:p>
        </p:txBody>
      </p:sp>
      <p:sp>
        <p:nvSpPr>
          <p:cNvPr id="919" name="Text Placeholder 2">
            <a:extLst>
              <a:ext uri="{FF2B5EF4-FFF2-40B4-BE49-F238E27FC236}">
                <a16:creationId xmlns:a16="http://schemas.microsoft.com/office/drawing/2014/main" id="{0EC6CF13-3D59-61E4-B742-291F475A7FE9}"/>
              </a:ext>
            </a:extLst>
          </p:cNvPr>
          <p:cNvSpPr>
            <a:spLocks noGrp="1"/>
          </p:cNvSpPr>
          <p:nvPr>
            <p:custDataLst>
              <p:tags r:id="rId28"/>
            </p:custDataLst>
          </p:nvPr>
        </p:nvSpPr>
        <p:spPr bwMode="gray">
          <a:xfrm>
            <a:off x="5851525" y="7697788"/>
            <a:ext cx="2841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7.25</a:t>
            </a:r>
          </a:p>
        </p:txBody>
      </p:sp>
      <p:sp>
        <p:nvSpPr>
          <p:cNvPr id="920" name="Text Placeholder 2">
            <a:extLst>
              <a:ext uri="{FF2B5EF4-FFF2-40B4-BE49-F238E27FC236}">
                <a16:creationId xmlns:a16="http://schemas.microsoft.com/office/drawing/2014/main" id="{1028F2BD-E778-C3A7-4246-88C75F96078C}"/>
              </a:ext>
            </a:extLst>
          </p:cNvPr>
          <p:cNvSpPr>
            <a:spLocks noGrp="1"/>
          </p:cNvSpPr>
          <p:nvPr>
            <p:custDataLst>
              <p:tags r:id="rId29"/>
            </p:custDataLst>
          </p:nvPr>
        </p:nvSpPr>
        <p:spPr bwMode="auto">
          <a:xfrm>
            <a:off x="4718050" y="7523163"/>
            <a:ext cx="1789113" cy="298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61925"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a:effectLst/>
                <a:latin typeface="Montserrat" panose="00000500000000000000" pitchFamily="2" charset="0"/>
              </a:rPr>
              <a:t>Number of SME employees</a:t>
            </a:r>
            <a:endParaRPr lang="en-US" sz="1000" b="1">
              <a:latin typeface="Montserrat" panose="00000500000000000000" pitchFamily="2" charset="0"/>
            </a:endParaRPr>
          </a:p>
        </p:txBody>
      </p:sp>
      <p:pic>
        <p:nvPicPr>
          <p:cNvPr id="955" name="Pic">
            <a:extLst>
              <a:ext uri="{FF2B5EF4-FFF2-40B4-BE49-F238E27FC236}">
                <a16:creationId xmlns:a16="http://schemas.microsoft.com/office/drawing/2014/main" id="{334883A2-C5A3-1FFC-5D11-D9BC4470BE9C}"/>
              </a:ext>
            </a:extLst>
          </p:cNvPr>
          <p:cNvPicPr>
            <a:picLocks/>
          </p:cNvPicPr>
          <p:nvPr>
            <p:custDataLst>
              <p:tags r:id="rId30"/>
            </p:custDataLst>
          </p:nvPr>
        </p:nvPicPr>
        <p:blipFill>
          <a:blip r:embed="rId49">
            <a:extLst>
              <a:ext uri="{BEBA8EAE-BF5A-486C-A8C5-ECC9F3942E4B}">
                <a14:imgProps xmlns:a14="http://schemas.microsoft.com/office/drawing/2010/main">
                  <a14:imgLayer r:embed="rId50">
                    <a14:imgEffect>
                      <a14:saturation sat="33000"/>
                    </a14:imgEffect>
                  </a14:imgLayer>
                </a14:imgProps>
              </a:ext>
              <a:ext uri="{6F801314-5768-4EAC-8CED-0F2297F94238}"/>
            </a:extLst>
          </a:blip>
          <a:srcRect l="6007" r="6007"/>
          <a:stretch>
            <a:fillRect/>
          </a:stretch>
        </p:blipFill>
        <p:spPr bwMode="auto">
          <a:xfrm>
            <a:off x="385763" y="9956800"/>
            <a:ext cx="1546225" cy="1171575"/>
          </a:xfrm>
          <a:prstGeom prst="rect">
            <a:avLst/>
          </a:prstGeom>
          <a:noFill/>
          <a:ln>
            <a:noFill/>
          </a:ln>
          <a:effectLst/>
          <a:extLst>
            <a:ext uri="{909E8E84-426E-40DD-AFC4-6F175D3DCCD1}">
              <a14:hiddenFill xmlns:a14="http://schemas.microsoft.com/office/drawing/2010/main">
                <a:solidFill>
                  <a:scrgbClr r="0" g="0" b="0"/>
                </a:solidFill>
              </a14:hiddenFill>
            </a:ext>
          </a:extLst>
        </p:spPr>
      </p:pic>
      <p:grpSp>
        <p:nvGrpSpPr>
          <p:cNvPr id="2" name="Group 1">
            <a:extLst>
              <a:ext uri="{FF2B5EF4-FFF2-40B4-BE49-F238E27FC236}">
                <a16:creationId xmlns:a16="http://schemas.microsoft.com/office/drawing/2014/main" id="{01E91E40-DDC4-BDCE-438A-65A3A1EC1AAB}"/>
              </a:ext>
            </a:extLst>
          </p:cNvPr>
          <p:cNvGrpSpPr/>
          <p:nvPr/>
        </p:nvGrpSpPr>
        <p:grpSpPr>
          <a:xfrm>
            <a:off x="2854793" y="11840617"/>
            <a:ext cx="4046663" cy="366462"/>
            <a:chOff x="2854793" y="12010161"/>
            <a:chExt cx="4046663" cy="366462"/>
          </a:xfrm>
        </p:grpSpPr>
        <p:sp>
          <p:nvSpPr>
            <p:cNvPr id="3" name="TextBox 11">
              <a:extLst>
                <a:ext uri="{FF2B5EF4-FFF2-40B4-BE49-F238E27FC236}">
                  <a16:creationId xmlns:a16="http://schemas.microsoft.com/office/drawing/2014/main" id="{51414918-35CA-31EE-6450-850A2BE40CA4}"/>
                </a:ext>
              </a:extLst>
            </p:cNvPr>
            <p:cNvSpPr txBox="1"/>
            <p:nvPr/>
          </p:nvSpPr>
          <p:spPr>
            <a:xfrm>
              <a:off x="4921456" y="12017550"/>
              <a:ext cx="1980000" cy="179536"/>
            </a:xfrm>
            <a:prstGeom prst="rect">
              <a:avLst/>
            </a:prstGeom>
          </p:spPr>
          <p:txBody>
            <a:bodyPr lIns="0" tIns="0" rIns="0" bIns="0" rtlCol="0" anchor="t">
              <a:spAutoFit/>
            </a:bodyPr>
            <a:lstStyle/>
            <a:p>
              <a:pPr>
                <a:lnSpc>
                  <a:spcPts val="1404"/>
                </a:lnSpc>
              </a:pPr>
              <a:r>
                <a:rPr lang="en-US" sz="1200" i="1">
                  <a:latin typeface="Montserrat"/>
                  <a:ea typeface="Montserrat"/>
                  <a:cs typeface="Montserrat"/>
                  <a:sym typeface="Montserrat"/>
                </a:rPr>
                <a:t>Insert webpage</a:t>
              </a:r>
            </a:p>
          </p:txBody>
        </p:sp>
        <p:sp>
          <p:nvSpPr>
            <p:cNvPr id="5" name="Freeform 12">
              <a:extLst>
                <a:ext uri="{FF2B5EF4-FFF2-40B4-BE49-F238E27FC236}">
                  <a16:creationId xmlns:a16="http://schemas.microsoft.com/office/drawing/2014/main" id="{7B7E128D-2F68-A900-F2C9-503AF8B533DC}"/>
                </a:ext>
              </a:extLst>
            </p:cNvPr>
            <p:cNvSpPr/>
            <p:nvPr/>
          </p:nvSpPr>
          <p:spPr>
            <a:xfrm>
              <a:off x="4598037"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51">
                <a:extLst>
                  <a:ext uri="{96DAC541-7B7A-43D3-8B79-37D633B846F1}">
                    <asvg:svgBlip xmlns:asvg="http://schemas.microsoft.com/office/drawing/2016/SVG/main" r:embed="rId52"/>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sp>
          <p:nvSpPr>
            <p:cNvPr id="6" name="TextBox 13">
              <a:extLst>
                <a:ext uri="{FF2B5EF4-FFF2-40B4-BE49-F238E27FC236}">
                  <a16:creationId xmlns:a16="http://schemas.microsoft.com/office/drawing/2014/main" id="{6263B1C9-EB4E-1FCE-F00C-297F9465B72B}"/>
                </a:ext>
              </a:extLst>
            </p:cNvPr>
            <p:cNvSpPr txBox="1"/>
            <p:nvPr/>
          </p:nvSpPr>
          <p:spPr>
            <a:xfrm>
              <a:off x="3176618" y="12017550"/>
              <a:ext cx="1260000" cy="359073"/>
            </a:xfrm>
            <a:prstGeom prst="rect">
              <a:avLst/>
            </a:prstGeom>
          </p:spPr>
          <p:txBody>
            <a:bodyPr lIns="0" tIns="0" rIns="0" bIns="0" rtlCol="0" anchor="t">
              <a:spAutoFit/>
            </a:bodyPr>
            <a:lstStyle/>
            <a:p>
              <a:pPr algn="l">
                <a:lnSpc>
                  <a:spcPts val="1404"/>
                </a:lnSpc>
              </a:pPr>
              <a:r>
                <a:rPr lang="en-US" sz="1200" i="1">
                  <a:latin typeface="Montserrat"/>
                  <a:ea typeface="Montserrat"/>
                  <a:cs typeface="Montserrat"/>
                  <a:sym typeface="Montserrat"/>
                </a:rPr>
                <a:t>Insert contact info</a:t>
              </a:r>
            </a:p>
          </p:txBody>
        </p:sp>
        <p:sp>
          <p:nvSpPr>
            <p:cNvPr id="7" name="Freeform 14">
              <a:extLst>
                <a:ext uri="{FF2B5EF4-FFF2-40B4-BE49-F238E27FC236}">
                  <a16:creationId xmlns:a16="http://schemas.microsoft.com/office/drawing/2014/main" id="{D213B18B-FDDB-3BF0-89D3-3E4674FE4C98}"/>
                </a:ext>
              </a:extLst>
            </p:cNvPr>
            <p:cNvSpPr/>
            <p:nvPr/>
          </p:nvSpPr>
          <p:spPr>
            <a:xfrm>
              <a:off x="2854793"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53">
                <a:extLst>
                  <a:ext uri="{96DAC541-7B7A-43D3-8B79-37D633B846F1}">
                    <asvg:svgBlip xmlns:asvg="http://schemas.microsoft.com/office/drawing/2016/SVG/main" r:embed="rId54"/>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grpSp>
      <p:sp>
        <p:nvSpPr>
          <p:cNvPr id="13" name="Rectangle 12">
            <a:extLst>
              <a:ext uri="{FF2B5EF4-FFF2-40B4-BE49-F238E27FC236}">
                <a16:creationId xmlns:a16="http://schemas.microsoft.com/office/drawing/2014/main" id="{3FFFF542-8616-AFB4-2C61-BADE2444695E}"/>
              </a:ext>
            </a:extLst>
          </p:cNvPr>
          <p:cNvSpPr/>
          <p:nvPr/>
        </p:nvSpPr>
        <p:spPr>
          <a:xfrm>
            <a:off x="148967"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bank logo]</a:t>
            </a:r>
          </a:p>
        </p:txBody>
      </p:sp>
      <p:sp>
        <p:nvSpPr>
          <p:cNvPr id="14" name="Rectangle 13">
            <a:extLst>
              <a:ext uri="{FF2B5EF4-FFF2-40B4-BE49-F238E27FC236}">
                <a16:creationId xmlns:a16="http://schemas.microsoft.com/office/drawing/2014/main" id="{4E08200D-16C4-864B-FB31-38D7844A9A64}"/>
              </a:ext>
            </a:extLst>
          </p:cNvPr>
          <p:cNvSpPr/>
          <p:nvPr/>
        </p:nvSpPr>
        <p:spPr>
          <a:xfrm>
            <a:off x="2430115"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funder’s logo]</a:t>
            </a:r>
          </a:p>
        </p:txBody>
      </p:sp>
      <p:sp>
        <p:nvSpPr>
          <p:cNvPr id="15" name="Rectangle 14">
            <a:extLst>
              <a:ext uri="{FF2B5EF4-FFF2-40B4-BE49-F238E27FC236}">
                <a16:creationId xmlns:a16="http://schemas.microsoft.com/office/drawing/2014/main" id="{38C570A3-C65D-1D83-2A23-49B61EFCEE6C}"/>
              </a:ext>
            </a:extLst>
          </p:cNvPr>
          <p:cNvSpPr/>
          <p:nvPr/>
        </p:nvSpPr>
        <p:spPr>
          <a:xfrm>
            <a:off x="4711263"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provider’s logo]</a:t>
            </a:r>
          </a:p>
        </p:txBody>
      </p:sp>
      <p:sp>
        <p:nvSpPr>
          <p:cNvPr id="16" name="Rectangle 15">
            <a:extLst>
              <a:ext uri="{FF2B5EF4-FFF2-40B4-BE49-F238E27FC236}">
                <a16:creationId xmlns:a16="http://schemas.microsoft.com/office/drawing/2014/main" id="{FCBCB45F-DF88-80BA-7AF7-2EB34645C2EC}"/>
              </a:ext>
            </a:extLst>
          </p:cNvPr>
          <p:cNvSpPr/>
          <p:nvPr/>
        </p:nvSpPr>
        <p:spPr>
          <a:xfrm>
            <a:off x="1694931" y="3646372"/>
            <a:ext cx="3968476" cy="1298968"/>
          </a:xfrm>
          <a:prstGeom prst="rect">
            <a:avLst/>
          </a:prstGeom>
          <a:solidFill>
            <a:srgbClr val="E7E6E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tx1"/>
                </a:solidFill>
                <a:latin typeface="Montserrat" panose="00000500000000000000" pitchFamily="2" charset="0"/>
              </a:rPr>
              <a:t>[Adapt to match program-specific data and to include other indicators of preference, such as ROI, ROE, SME portfolio share, and deposit generation]</a:t>
            </a:r>
          </a:p>
        </p:txBody>
      </p:sp>
      <p:sp>
        <p:nvSpPr>
          <p:cNvPr id="22" name="Rectangle 21">
            <a:extLst>
              <a:ext uri="{FF2B5EF4-FFF2-40B4-BE49-F238E27FC236}">
                <a16:creationId xmlns:a16="http://schemas.microsoft.com/office/drawing/2014/main" id="{2FC67788-562A-A9F6-1225-A857FC290B1D}"/>
              </a:ext>
            </a:extLst>
          </p:cNvPr>
          <p:cNvSpPr/>
          <p:nvPr/>
        </p:nvSpPr>
        <p:spPr>
          <a:xfrm>
            <a:off x="528443" y="10227991"/>
            <a:ext cx="1100757" cy="59538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[Adapt picture]</a:t>
            </a:r>
          </a:p>
        </p:txBody>
      </p:sp>
      <p:sp>
        <p:nvSpPr>
          <p:cNvPr id="24" name="Rectangle 23">
            <a:extLst>
              <a:ext uri="{FF2B5EF4-FFF2-40B4-BE49-F238E27FC236}">
                <a16:creationId xmlns:a16="http://schemas.microsoft.com/office/drawing/2014/main" id="{BA6A5610-AC6B-44F6-5EF1-DFD2F2BACDF6}"/>
              </a:ext>
            </a:extLst>
          </p:cNvPr>
          <p:cNvSpPr/>
          <p:nvPr/>
        </p:nvSpPr>
        <p:spPr>
          <a:xfrm>
            <a:off x="1722375" y="7568646"/>
            <a:ext cx="3968476" cy="1298968"/>
          </a:xfrm>
          <a:prstGeom prst="rect">
            <a:avLst/>
          </a:prstGeom>
          <a:solidFill>
            <a:srgbClr val="E7E6E6">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a:solidFill>
                  <a:schemeClr val="tx1"/>
                </a:solidFill>
                <a:latin typeface="Montserrat" panose="00000500000000000000" pitchFamily="2" charset="0"/>
              </a:rPr>
              <a:t>[Insert estimated individuals or enterprises reached, jobs created, lives improved, and other indicators of preference]</a:t>
            </a:r>
          </a:p>
        </p:txBody>
      </p:sp>
    </p:spTree>
    <p:extLst>
      <p:ext uri="{BB962C8B-B14F-4D97-AF65-F5344CB8AC3E}">
        <p14:creationId xmlns:p14="http://schemas.microsoft.com/office/powerpoint/2010/main" val="2366593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E4161F20-2C1F-EB31-4CFD-D92B2EED759B}"/>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85D4E784-F99A-4B28-8019-70AD72E84925}"/>
              </a:ext>
            </a:extLst>
          </p:cNvPr>
          <p:cNvGraphicFramePr>
            <a:graphicFrameLocks noChangeAspect="1"/>
          </p:cNvGraphicFramePr>
          <p:nvPr>
            <p:custDataLst>
              <p:tags r:id="rId1"/>
            </p:custDataLst>
          </p:nvPr>
        </p:nvGraphicFramePr>
        <p:xfrm>
          <a:off x="893" y="4168081"/>
          <a:ext cx="893" cy="893"/>
        </p:xfrm>
        <a:graphic>
          <a:graphicData uri="http://schemas.openxmlformats.org/presentationml/2006/ole">
            <mc:AlternateContent xmlns:mc="http://schemas.openxmlformats.org/markup-compatibility/2006">
              <mc:Choice xmlns:v="urn:schemas-microsoft-com:vml" Requires="v">
                <p:oleObj name="think-cell Slide" r:id="rId4" imgW="349" imgH="350" progId="TCLayout.ActiveDocument.1">
                  <p:embed/>
                </p:oleObj>
              </mc:Choice>
              <mc:Fallback>
                <p:oleObj name="think-cell Slide" r:id="rId4" imgW="349" imgH="350" progId="TCLayout.ActiveDocument.1">
                  <p:embed/>
                  <p:pic>
                    <p:nvPicPr>
                      <p:cNvPr id="10" name="think-cell data - do not delete" hidden="1">
                        <a:extLst>
                          <a:ext uri="{FF2B5EF4-FFF2-40B4-BE49-F238E27FC236}">
                            <a16:creationId xmlns:a16="http://schemas.microsoft.com/office/drawing/2014/main" id="{85D4E784-F99A-4B28-8019-70AD72E84925}"/>
                          </a:ext>
                        </a:extLst>
                      </p:cNvPr>
                      <p:cNvPicPr/>
                      <p:nvPr/>
                    </p:nvPicPr>
                    <p:blipFill>
                      <a:blip r:embed="rId5"/>
                      <a:stretch>
                        <a:fillRect/>
                      </a:stretch>
                    </p:blipFill>
                    <p:spPr>
                      <a:xfrm>
                        <a:off x="893" y="4168081"/>
                        <a:ext cx="893" cy="893"/>
                      </a:xfrm>
                      <a:prstGeom prst="rect">
                        <a:avLst/>
                      </a:prstGeom>
                    </p:spPr>
                  </p:pic>
                </p:oleObj>
              </mc:Fallback>
            </mc:AlternateContent>
          </a:graphicData>
        </a:graphic>
      </p:graphicFrame>
      <p:grpSp>
        <p:nvGrpSpPr>
          <p:cNvPr id="19" name="Group 5">
            <a:extLst>
              <a:ext uri="{FF2B5EF4-FFF2-40B4-BE49-F238E27FC236}">
                <a16:creationId xmlns:a16="http://schemas.microsoft.com/office/drawing/2014/main" id="{4330BC1A-DAF2-B96B-C51C-5AF32741A67D}"/>
              </a:ext>
            </a:extLst>
          </p:cNvPr>
          <p:cNvGrpSpPr/>
          <p:nvPr/>
        </p:nvGrpSpPr>
        <p:grpSpPr>
          <a:xfrm>
            <a:off x="1963501" y="11893297"/>
            <a:ext cx="5100689" cy="736599"/>
            <a:chOff x="0" y="0"/>
            <a:chExt cx="614435" cy="98623"/>
          </a:xfrm>
          <a:solidFill>
            <a:schemeClr val="accent1">
              <a:lumMod val="20000"/>
              <a:lumOff val="80000"/>
            </a:schemeClr>
          </a:solidFill>
        </p:grpSpPr>
        <p:sp>
          <p:nvSpPr>
            <p:cNvPr id="20" name="Freeform 6">
              <a:extLst>
                <a:ext uri="{FF2B5EF4-FFF2-40B4-BE49-F238E27FC236}">
                  <a16:creationId xmlns:a16="http://schemas.microsoft.com/office/drawing/2014/main" id="{D92C298C-39AB-3E61-BA92-FC2693C5F869}"/>
                </a:ext>
              </a:extLst>
            </p:cNvPr>
            <p:cNvSpPr/>
            <p:nvPr/>
          </p:nvSpPr>
          <p:spPr>
            <a:xfrm>
              <a:off x="0" y="0"/>
              <a:ext cx="614435" cy="98623"/>
            </a:xfrm>
            <a:custGeom>
              <a:avLst/>
              <a:gdLst/>
              <a:ahLst/>
              <a:cxnLst/>
              <a:rect l="l" t="t" r="r" b="b"/>
              <a:pathLst>
                <a:path w="614435" h="98623">
                  <a:moveTo>
                    <a:pt x="0" y="0"/>
                  </a:moveTo>
                  <a:lnTo>
                    <a:pt x="614435" y="0"/>
                  </a:lnTo>
                  <a:lnTo>
                    <a:pt x="614435" y="98623"/>
                  </a:lnTo>
                  <a:lnTo>
                    <a:pt x="0" y="98623"/>
                  </a:lnTo>
                  <a:close/>
                </a:path>
              </a:pathLst>
            </a:custGeom>
            <a:grpFill/>
            <a:ln cap="sq">
              <a:noFill/>
              <a:prstDash val="solid"/>
              <a:miter/>
            </a:ln>
          </p:spPr>
          <p:txBody>
            <a:bodyPr/>
            <a:lstStyle/>
            <a:p>
              <a:endParaRPr lang="en-US"/>
            </a:p>
          </p:txBody>
        </p:sp>
        <p:sp>
          <p:nvSpPr>
            <p:cNvPr id="21" name="TextBox 7">
              <a:extLst>
                <a:ext uri="{FF2B5EF4-FFF2-40B4-BE49-F238E27FC236}">
                  <a16:creationId xmlns:a16="http://schemas.microsoft.com/office/drawing/2014/main" id="{E488B1E7-B2A5-AEA9-458F-3EE648671CFE}"/>
                </a:ext>
              </a:extLst>
            </p:cNvPr>
            <p:cNvSpPr txBox="1"/>
            <p:nvPr/>
          </p:nvSpPr>
          <p:spPr>
            <a:xfrm>
              <a:off x="0" y="-28575"/>
              <a:ext cx="614435" cy="127198"/>
            </a:xfrm>
            <a:prstGeom prst="rect">
              <a:avLst/>
            </a:prstGeom>
            <a:grpFill/>
          </p:spPr>
          <p:txBody>
            <a:bodyPr lIns="50800" tIns="50800" rIns="50800" bIns="50800" rtlCol="0" anchor="ctr"/>
            <a:lstStyle/>
            <a:p>
              <a:pPr algn="ctr">
                <a:lnSpc>
                  <a:spcPts val="1960"/>
                </a:lnSpc>
              </a:pPr>
              <a:endParaRPr/>
            </a:p>
          </p:txBody>
        </p:sp>
      </p:grpSp>
      <p:grpSp>
        <p:nvGrpSpPr>
          <p:cNvPr id="22" name="Group 8">
            <a:extLst>
              <a:ext uri="{FF2B5EF4-FFF2-40B4-BE49-F238E27FC236}">
                <a16:creationId xmlns:a16="http://schemas.microsoft.com/office/drawing/2014/main" id="{595BC315-AFE7-5B7B-B010-896FE38D5EBE}"/>
              </a:ext>
            </a:extLst>
          </p:cNvPr>
          <p:cNvGrpSpPr/>
          <p:nvPr/>
        </p:nvGrpSpPr>
        <p:grpSpPr>
          <a:xfrm>
            <a:off x="-1142581" y="11618411"/>
            <a:ext cx="4432120" cy="990107"/>
            <a:chOff x="0" y="-28575"/>
            <a:chExt cx="752218" cy="526263"/>
          </a:xfrm>
        </p:grpSpPr>
        <p:sp>
          <p:nvSpPr>
            <p:cNvPr id="23" name="Freeform 9">
              <a:extLst>
                <a:ext uri="{FF2B5EF4-FFF2-40B4-BE49-F238E27FC236}">
                  <a16:creationId xmlns:a16="http://schemas.microsoft.com/office/drawing/2014/main" id="{7CFFAFD8-9F81-5297-8C84-3E9DB93DF4A5}"/>
                </a:ext>
              </a:extLst>
            </p:cNvPr>
            <p:cNvSpPr/>
            <p:nvPr/>
          </p:nvSpPr>
          <p:spPr>
            <a:xfrm>
              <a:off x="0" y="0"/>
              <a:ext cx="752218" cy="497688"/>
            </a:xfrm>
            <a:custGeom>
              <a:avLst/>
              <a:gdLst/>
              <a:ahLst/>
              <a:cxnLst/>
              <a:rect l="l" t="t" r="r" b="b"/>
              <a:pathLst>
                <a:path w="752218" h="497688">
                  <a:moveTo>
                    <a:pt x="549018" y="0"/>
                  </a:moveTo>
                  <a:lnTo>
                    <a:pt x="0" y="0"/>
                  </a:lnTo>
                  <a:lnTo>
                    <a:pt x="203200" y="497688"/>
                  </a:lnTo>
                  <a:lnTo>
                    <a:pt x="752218" y="497688"/>
                  </a:lnTo>
                  <a:lnTo>
                    <a:pt x="549018" y="0"/>
                  </a:lnTo>
                  <a:close/>
                </a:path>
              </a:pathLst>
            </a:custGeom>
            <a:solidFill>
              <a:schemeClr val="accent1"/>
            </a:solidFill>
            <a:ln cap="sq">
              <a:noFill/>
              <a:prstDash val="solid"/>
              <a:miter/>
            </a:ln>
          </p:spPr>
          <p:txBody>
            <a:bodyPr/>
            <a:lstStyle/>
            <a:p>
              <a:endParaRPr lang="en-US"/>
            </a:p>
          </p:txBody>
        </p:sp>
        <p:sp>
          <p:nvSpPr>
            <p:cNvPr id="24" name="TextBox 10">
              <a:extLst>
                <a:ext uri="{FF2B5EF4-FFF2-40B4-BE49-F238E27FC236}">
                  <a16:creationId xmlns:a16="http://schemas.microsoft.com/office/drawing/2014/main" id="{C999FAE8-DF4D-1A19-A778-0547056B86FE}"/>
                </a:ext>
              </a:extLst>
            </p:cNvPr>
            <p:cNvSpPr txBox="1"/>
            <p:nvPr/>
          </p:nvSpPr>
          <p:spPr>
            <a:xfrm>
              <a:off x="101600" y="-28575"/>
              <a:ext cx="549018" cy="526263"/>
            </a:xfrm>
            <a:prstGeom prst="rect">
              <a:avLst/>
            </a:prstGeom>
          </p:spPr>
          <p:txBody>
            <a:bodyPr lIns="50800" tIns="50800" rIns="50800" bIns="50800" rtlCol="0" anchor="ctr"/>
            <a:lstStyle/>
            <a:p>
              <a:pPr algn="ctr">
                <a:lnSpc>
                  <a:spcPts val="1960"/>
                </a:lnSpc>
              </a:pPr>
              <a:endParaRPr/>
            </a:p>
          </p:txBody>
        </p:sp>
      </p:grpSp>
      <p:sp>
        <p:nvSpPr>
          <p:cNvPr id="30" name="TextBox 15">
            <a:extLst>
              <a:ext uri="{FF2B5EF4-FFF2-40B4-BE49-F238E27FC236}">
                <a16:creationId xmlns:a16="http://schemas.microsoft.com/office/drawing/2014/main" id="{AFB03A46-A458-DAC0-8B04-08AF9E106824}"/>
              </a:ext>
            </a:extLst>
          </p:cNvPr>
          <p:cNvSpPr txBox="1"/>
          <p:nvPr/>
        </p:nvSpPr>
        <p:spPr>
          <a:xfrm>
            <a:off x="329521" y="11785376"/>
            <a:ext cx="2160000" cy="308482"/>
          </a:xfrm>
          <a:prstGeom prst="rect">
            <a:avLst/>
          </a:prstGeom>
        </p:spPr>
        <p:txBody>
          <a:bodyPr lIns="0" tIns="0" rIns="0" bIns="0" rtlCol="0" anchor="t">
            <a:spAutoFit/>
          </a:bodyPr>
          <a:lstStyle/>
          <a:p>
            <a:pPr algn="l">
              <a:lnSpc>
                <a:spcPts val="2640"/>
              </a:lnSpc>
            </a:pPr>
            <a:r>
              <a:rPr lang="en-US" sz="2000" b="1">
                <a:solidFill>
                  <a:schemeClr val="bg2">
                    <a:lumMod val="90000"/>
                  </a:schemeClr>
                </a:solidFill>
                <a:latin typeface="Poppins Bold"/>
                <a:ea typeface="Poppins Bold"/>
                <a:cs typeface="Poppins Bold"/>
                <a:sym typeface="Poppins Bold"/>
              </a:rPr>
              <a:t>Contact Us</a:t>
            </a:r>
          </a:p>
        </p:txBody>
      </p:sp>
      <p:sp>
        <p:nvSpPr>
          <p:cNvPr id="587" name="Freeform 3">
            <a:extLst>
              <a:ext uri="{FF2B5EF4-FFF2-40B4-BE49-F238E27FC236}">
                <a16:creationId xmlns:a16="http://schemas.microsoft.com/office/drawing/2014/main" id="{44672443-3895-37BB-4C07-5A08307034D9}"/>
              </a:ext>
            </a:extLst>
          </p:cNvPr>
          <p:cNvSpPr/>
          <p:nvPr/>
        </p:nvSpPr>
        <p:spPr>
          <a:xfrm>
            <a:off x="309070" y="744862"/>
            <a:ext cx="6238687" cy="10662278"/>
          </a:xfrm>
          <a:custGeom>
            <a:avLst/>
            <a:gdLst/>
            <a:ahLst/>
            <a:cxnLst/>
            <a:rect l="l" t="t" r="r" b="b"/>
            <a:pathLst>
              <a:path w="1218457" h="3955197">
                <a:moveTo>
                  <a:pt x="0" y="0"/>
                </a:moveTo>
                <a:lnTo>
                  <a:pt x="1218457" y="0"/>
                </a:lnTo>
                <a:lnTo>
                  <a:pt x="1218457" y="3955197"/>
                </a:lnTo>
                <a:lnTo>
                  <a:pt x="0" y="3955197"/>
                </a:lnTo>
                <a:close/>
              </a:path>
            </a:pathLst>
          </a:custGeom>
          <a:solidFill>
            <a:srgbClr val="D3E5E2">
              <a:alpha val="69804"/>
            </a:srgbClr>
          </a:solidFill>
        </p:spPr>
        <p:txBody>
          <a:bodyPr anchor="ctr"/>
          <a:lstStyle/>
          <a:p>
            <a:endParaRPr lang="en-US" sz="1200">
              <a:latin typeface="Montserrat" panose="00000500000000000000" pitchFamily="2" charset="0"/>
            </a:endParaRPr>
          </a:p>
        </p:txBody>
      </p:sp>
      <p:sp>
        <p:nvSpPr>
          <p:cNvPr id="31" name="TextBox 72">
            <a:extLst>
              <a:ext uri="{FF2B5EF4-FFF2-40B4-BE49-F238E27FC236}">
                <a16:creationId xmlns:a16="http://schemas.microsoft.com/office/drawing/2014/main" id="{F301A42E-19CC-A0AB-F7D2-B455B150F6CA}"/>
              </a:ext>
            </a:extLst>
          </p:cNvPr>
          <p:cNvSpPr txBox="1"/>
          <p:nvPr/>
        </p:nvSpPr>
        <p:spPr>
          <a:xfrm>
            <a:off x="476618" y="899422"/>
            <a:ext cx="2700000" cy="333425"/>
          </a:xfrm>
          <a:prstGeom prst="rect">
            <a:avLst/>
          </a:prstGeom>
        </p:spPr>
        <p:txBody>
          <a:bodyPr lIns="0" tIns="0" rIns="0" bIns="0" rtlCol="0" anchor="t">
            <a:spAutoFit/>
          </a:bodyPr>
          <a:lstStyle/>
          <a:p>
            <a:pPr algn="l">
              <a:lnSpc>
                <a:spcPts val="2640"/>
              </a:lnSpc>
            </a:pPr>
            <a:r>
              <a:rPr lang="en-US" sz="2400" b="1">
                <a:solidFill>
                  <a:schemeClr val="accent1"/>
                </a:solidFill>
                <a:latin typeface="Poppins Bold"/>
                <a:ea typeface="Poppins Bold"/>
                <a:cs typeface="Poppins Bold"/>
                <a:sym typeface="Poppins Bold"/>
              </a:rPr>
              <a:t>Lessons learned</a:t>
            </a:r>
          </a:p>
        </p:txBody>
      </p:sp>
      <p:grpSp>
        <p:nvGrpSpPr>
          <p:cNvPr id="12" name="Group 11">
            <a:extLst>
              <a:ext uri="{FF2B5EF4-FFF2-40B4-BE49-F238E27FC236}">
                <a16:creationId xmlns:a16="http://schemas.microsoft.com/office/drawing/2014/main" id="{6948EB86-4157-79F6-B692-F79E207D3358}"/>
              </a:ext>
            </a:extLst>
          </p:cNvPr>
          <p:cNvGrpSpPr/>
          <p:nvPr/>
        </p:nvGrpSpPr>
        <p:grpSpPr>
          <a:xfrm>
            <a:off x="396218" y="1496801"/>
            <a:ext cx="5710824" cy="2129626"/>
            <a:chOff x="396218" y="1496801"/>
            <a:chExt cx="5710824" cy="2129626"/>
          </a:xfrm>
        </p:grpSpPr>
        <p:grpSp>
          <p:nvGrpSpPr>
            <p:cNvPr id="36" name="Group 35">
              <a:extLst>
                <a:ext uri="{FF2B5EF4-FFF2-40B4-BE49-F238E27FC236}">
                  <a16:creationId xmlns:a16="http://schemas.microsoft.com/office/drawing/2014/main" id="{3410A6D2-0AE4-C4BD-3C27-824709904151}"/>
                </a:ext>
              </a:extLst>
            </p:cNvPr>
            <p:cNvGrpSpPr/>
            <p:nvPr/>
          </p:nvGrpSpPr>
          <p:grpSpPr>
            <a:xfrm>
              <a:off x="396218" y="1496801"/>
              <a:ext cx="5710824" cy="338400"/>
              <a:chOff x="309070" y="1542732"/>
              <a:chExt cx="2520000" cy="338400"/>
            </a:xfrm>
          </p:grpSpPr>
          <p:grpSp>
            <p:nvGrpSpPr>
              <p:cNvPr id="37" name="Group 37">
                <a:extLst>
                  <a:ext uri="{FF2B5EF4-FFF2-40B4-BE49-F238E27FC236}">
                    <a16:creationId xmlns:a16="http://schemas.microsoft.com/office/drawing/2014/main" id="{1179CB00-A51B-E005-0E87-E3C870B4C985}"/>
                  </a:ext>
                </a:extLst>
              </p:cNvPr>
              <p:cNvGrpSpPr/>
              <p:nvPr/>
            </p:nvGrpSpPr>
            <p:grpSpPr>
              <a:xfrm>
                <a:off x="309070" y="1542732"/>
                <a:ext cx="2520000" cy="338400"/>
                <a:chOff x="0" y="0"/>
                <a:chExt cx="3360000" cy="451200"/>
              </a:xfrm>
            </p:grpSpPr>
            <p:grpSp>
              <p:nvGrpSpPr>
                <p:cNvPr id="39" name="Group 38">
                  <a:extLst>
                    <a:ext uri="{FF2B5EF4-FFF2-40B4-BE49-F238E27FC236}">
                      <a16:creationId xmlns:a16="http://schemas.microsoft.com/office/drawing/2014/main" id="{9D9DDC2E-70BA-3D44-D601-80C6605AB254}"/>
                    </a:ext>
                  </a:extLst>
                </p:cNvPr>
                <p:cNvGrpSpPr/>
                <p:nvPr/>
              </p:nvGrpSpPr>
              <p:grpSpPr>
                <a:xfrm>
                  <a:off x="0" y="0"/>
                  <a:ext cx="3360000" cy="451200"/>
                  <a:chOff x="0" y="0"/>
                  <a:chExt cx="903111" cy="121275"/>
                </a:xfrm>
              </p:grpSpPr>
              <p:sp>
                <p:nvSpPr>
                  <p:cNvPr id="43" name="Freeform 39">
                    <a:extLst>
                      <a:ext uri="{FF2B5EF4-FFF2-40B4-BE49-F238E27FC236}">
                        <a16:creationId xmlns:a16="http://schemas.microsoft.com/office/drawing/2014/main" id="{63E8F62A-786B-701B-56B2-ABEBF2EFDF55}"/>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44" name="TextBox 40">
                    <a:extLst>
                      <a:ext uri="{FF2B5EF4-FFF2-40B4-BE49-F238E27FC236}">
                        <a16:creationId xmlns:a16="http://schemas.microsoft.com/office/drawing/2014/main" id="{7A02ACB3-21A3-835A-4E30-2A384B10B797}"/>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40" name="Group 41">
                  <a:extLst>
                    <a:ext uri="{FF2B5EF4-FFF2-40B4-BE49-F238E27FC236}">
                      <a16:creationId xmlns:a16="http://schemas.microsoft.com/office/drawing/2014/main" id="{2D119DAF-4A9E-3EF8-4161-770CA8A89E58}"/>
                    </a:ext>
                  </a:extLst>
                </p:cNvPr>
                <p:cNvGrpSpPr/>
                <p:nvPr/>
              </p:nvGrpSpPr>
              <p:grpSpPr>
                <a:xfrm>
                  <a:off x="0" y="0"/>
                  <a:ext cx="63500" cy="451200"/>
                  <a:chOff x="0" y="0"/>
                  <a:chExt cx="430107" cy="3056128"/>
                </a:xfrm>
              </p:grpSpPr>
              <p:sp>
                <p:nvSpPr>
                  <p:cNvPr id="41" name="Freeform 42">
                    <a:extLst>
                      <a:ext uri="{FF2B5EF4-FFF2-40B4-BE49-F238E27FC236}">
                        <a16:creationId xmlns:a16="http://schemas.microsoft.com/office/drawing/2014/main" id="{1BECDAFB-CF6E-A8D8-5D1D-8BB43D71E0CA}"/>
                      </a:ext>
                    </a:extLst>
                  </p:cNvPr>
                  <p:cNvSpPr/>
                  <p:nvPr/>
                </p:nvSpPr>
                <p:spPr>
                  <a:xfrm>
                    <a:off x="0" y="0"/>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42" name="TextBox 43">
                    <a:extLst>
                      <a:ext uri="{FF2B5EF4-FFF2-40B4-BE49-F238E27FC236}">
                        <a16:creationId xmlns:a16="http://schemas.microsoft.com/office/drawing/2014/main" id="{0082F712-F1BC-E8BC-CDCD-1E908D9C4E30}"/>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38" name="TextBox 50">
                <a:extLst>
                  <a:ext uri="{FF2B5EF4-FFF2-40B4-BE49-F238E27FC236}">
                    <a16:creationId xmlns:a16="http://schemas.microsoft.com/office/drawing/2014/main" id="{F832B16D-2062-6188-2620-91D85B7541A6}"/>
                  </a:ext>
                </a:extLst>
              </p:cNvPr>
              <p:cNvSpPr txBox="1"/>
              <p:nvPr/>
            </p:nvSpPr>
            <p:spPr>
              <a:xfrm>
                <a:off x="389989" y="1629550"/>
                <a:ext cx="2160000" cy="192104"/>
              </a:xfrm>
              <a:prstGeom prst="rect">
                <a:avLst/>
              </a:prstGeom>
            </p:spPr>
            <p:txBody>
              <a:bodyPr lIns="0" tIns="0" rIns="0" bIns="0" rtlCol="0" anchor="t">
                <a:spAutoFit/>
              </a:bodyPr>
              <a:lstStyle/>
              <a:p>
                <a:pPr algn="l">
                  <a:lnSpc>
                    <a:spcPts val="1440"/>
                  </a:lnSpc>
                </a:pPr>
                <a:r>
                  <a:rPr lang="en-US" sz="1600" b="1">
                    <a:solidFill>
                      <a:srgbClr val="FFFFFF"/>
                    </a:solidFill>
                    <a:latin typeface="Poppins Medium"/>
                    <a:ea typeface="Poppins Medium"/>
                    <a:cs typeface="Poppins Medium"/>
                    <a:sym typeface="Poppins Medium"/>
                  </a:rPr>
                  <a:t>Main challenges</a:t>
                </a:r>
              </a:p>
            </p:txBody>
          </p:sp>
        </p:grpSp>
        <p:sp>
          <p:nvSpPr>
            <p:cNvPr id="63" name="Rectangle 62">
              <a:extLst>
                <a:ext uri="{FF2B5EF4-FFF2-40B4-BE49-F238E27FC236}">
                  <a16:creationId xmlns:a16="http://schemas.microsoft.com/office/drawing/2014/main" id="{30D8DA4D-7B38-69FE-3643-7B32F0B811C5}"/>
                </a:ext>
              </a:extLst>
            </p:cNvPr>
            <p:cNvSpPr/>
            <p:nvPr/>
          </p:nvSpPr>
          <p:spPr>
            <a:xfrm>
              <a:off x="504146" y="1863112"/>
              <a:ext cx="5602896" cy="17633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a:solidFill>
                    <a:schemeClr val="tx1"/>
                  </a:solidFill>
                  <a:latin typeface="Montserrat" panose="00000500000000000000" pitchFamily="2" charset="0"/>
                </a:rPr>
                <a:t>Bank-level: </a:t>
              </a:r>
              <a:r>
                <a:rPr lang="en-US" sz="1200" i="1">
                  <a:solidFill>
                    <a:schemeClr val="tx1"/>
                  </a:solidFill>
                  <a:latin typeface="Montserrat" panose="00000500000000000000" pitchFamily="2" charset="0"/>
                </a:rPr>
                <a:t>[What internal factors limited implementation or adoption? e.g., systems, staff incentives, coordination]</a:t>
              </a:r>
            </a:p>
            <a:p>
              <a:endParaRPr lang="en-US" sz="1200" b="1" i="1">
                <a:solidFill>
                  <a:schemeClr val="tx1"/>
                </a:solidFill>
                <a:latin typeface="Montserrat" panose="00000500000000000000" pitchFamily="2" charset="0"/>
              </a:endParaRPr>
            </a:p>
            <a:p>
              <a:r>
                <a:rPr lang="en-US" sz="1200" b="1" i="1">
                  <a:solidFill>
                    <a:schemeClr val="tx1"/>
                  </a:solidFill>
                  <a:latin typeface="Montserrat" panose="00000500000000000000" pitchFamily="2" charset="0"/>
                </a:rPr>
                <a:t>A Funder / Provider: </a:t>
              </a:r>
              <a:r>
                <a:rPr lang="en-US" sz="1200" i="1">
                  <a:solidFill>
                    <a:schemeClr val="tx1"/>
                  </a:solidFill>
                  <a:latin typeface="Montserrat" panose="00000500000000000000" pitchFamily="2" charset="0"/>
                </a:rPr>
                <a:t>[What were the strategic, governance, or learning challenges?]</a:t>
              </a:r>
            </a:p>
          </p:txBody>
        </p:sp>
      </p:grpSp>
      <p:grpSp>
        <p:nvGrpSpPr>
          <p:cNvPr id="11" name="Group 10">
            <a:extLst>
              <a:ext uri="{FF2B5EF4-FFF2-40B4-BE49-F238E27FC236}">
                <a16:creationId xmlns:a16="http://schemas.microsoft.com/office/drawing/2014/main" id="{F91831DE-A2ED-834E-18AE-B2CCFD183088}"/>
              </a:ext>
            </a:extLst>
          </p:cNvPr>
          <p:cNvGrpSpPr/>
          <p:nvPr/>
        </p:nvGrpSpPr>
        <p:grpSpPr>
          <a:xfrm>
            <a:off x="396218" y="4988580"/>
            <a:ext cx="5710824" cy="2617565"/>
            <a:chOff x="396218" y="4825420"/>
            <a:chExt cx="5710824" cy="2617565"/>
          </a:xfrm>
        </p:grpSpPr>
        <p:grpSp>
          <p:nvGrpSpPr>
            <p:cNvPr id="45" name="Group 44">
              <a:extLst>
                <a:ext uri="{FF2B5EF4-FFF2-40B4-BE49-F238E27FC236}">
                  <a16:creationId xmlns:a16="http://schemas.microsoft.com/office/drawing/2014/main" id="{12D6075D-8FFC-3F51-A42C-9271698C5A7E}"/>
                </a:ext>
              </a:extLst>
            </p:cNvPr>
            <p:cNvGrpSpPr/>
            <p:nvPr/>
          </p:nvGrpSpPr>
          <p:grpSpPr>
            <a:xfrm>
              <a:off x="396218" y="4825420"/>
              <a:ext cx="5710824" cy="418134"/>
              <a:chOff x="309070" y="1462998"/>
              <a:chExt cx="2520000" cy="418134"/>
            </a:xfrm>
          </p:grpSpPr>
          <p:grpSp>
            <p:nvGrpSpPr>
              <p:cNvPr id="46" name="Group 37">
                <a:extLst>
                  <a:ext uri="{FF2B5EF4-FFF2-40B4-BE49-F238E27FC236}">
                    <a16:creationId xmlns:a16="http://schemas.microsoft.com/office/drawing/2014/main" id="{4FB1FD46-AF00-D925-A584-8F8DA68B2A77}"/>
                  </a:ext>
                </a:extLst>
              </p:cNvPr>
              <p:cNvGrpSpPr/>
              <p:nvPr/>
            </p:nvGrpSpPr>
            <p:grpSpPr>
              <a:xfrm>
                <a:off x="309070" y="1462998"/>
                <a:ext cx="2520000" cy="418134"/>
                <a:chOff x="0" y="-106312"/>
                <a:chExt cx="3360000" cy="557512"/>
              </a:xfrm>
            </p:grpSpPr>
            <p:grpSp>
              <p:nvGrpSpPr>
                <p:cNvPr id="48" name="Group 47">
                  <a:extLst>
                    <a:ext uri="{FF2B5EF4-FFF2-40B4-BE49-F238E27FC236}">
                      <a16:creationId xmlns:a16="http://schemas.microsoft.com/office/drawing/2014/main" id="{3BCF52CA-41BA-7660-05FE-2A9FD0BB9655}"/>
                    </a:ext>
                  </a:extLst>
                </p:cNvPr>
                <p:cNvGrpSpPr/>
                <p:nvPr/>
              </p:nvGrpSpPr>
              <p:grpSpPr>
                <a:xfrm>
                  <a:off x="0" y="-106312"/>
                  <a:ext cx="3360000" cy="557512"/>
                  <a:chOff x="0" y="-28575"/>
                  <a:chExt cx="903111" cy="149850"/>
                </a:xfrm>
              </p:grpSpPr>
              <p:sp>
                <p:nvSpPr>
                  <p:cNvPr id="52" name="Freeform 39">
                    <a:extLst>
                      <a:ext uri="{FF2B5EF4-FFF2-40B4-BE49-F238E27FC236}">
                        <a16:creationId xmlns:a16="http://schemas.microsoft.com/office/drawing/2014/main" id="{3B80C2E9-FBBF-74C3-E212-8E721EAB3CA4}"/>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53" name="TextBox 40">
                    <a:extLst>
                      <a:ext uri="{FF2B5EF4-FFF2-40B4-BE49-F238E27FC236}">
                        <a16:creationId xmlns:a16="http://schemas.microsoft.com/office/drawing/2014/main" id="{5C93A65B-8936-57F6-D2D7-DF1AF6061A8B}"/>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49" name="Group 41">
                  <a:extLst>
                    <a:ext uri="{FF2B5EF4-FFF2-40B4-BE49-F238E27FC236}">
                      <a16:creationId xmlns:a16="http://schemas.microsoft.com/office/drawing/2014/main" id="{9B55255C-403C-B9C1-94AC-93F427BBF911}"/>
                    </a:ext>
                  </a:extLst>
                </p:cNvPr>
                <p:cNvGrpSpPr/>
                <p:nvPr/>
              </p:nvGrpSpPr>
              <p:grpSpPr>
                <a:xfrm>
                  <a:off x="0" y="0"/>
                  <a:ext cx="63500" cy="451200"/>
                  <a:chOff x="0" y="0"/>
                  <a:chExt cx="430107" cy="3056128"/>
                </a:xfrm>
              </p:grpSpPr>
              <p:sp>
                <p:nvSpPr>
                  <p:cNvPr id="50" name="Freeform 42">
                    <a:extLst>
                      <a:ext uri="{FF2B5EF4-FFF2-40B4-BE49-F238E27FC236}">
                        <a16:creationId xmlns:a16="http://schemas.microsoft.com/office/drawing/2014/main" id="{8BAABA67-DB16-0D45-F2E5-B31054C2826B}"/>
                      </a:ext>
                    </a:extLst>
                  </p:cNvPr>
                  <p:cNvSpPr/>
                  <p:nvPr/>
                </p:nvSpPr>
                <p:spPr>
                  <a:xfrm>
                    <a:off x="0" y="0"/>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51" name="TextBox 43">
                    <a:extLst>
                      <a:ext uri="{FF2B5EF4-FFF2-40B4-BE49-F238E27FC236}">
                        <a16:creationId xmlns:a16="http://schemas.microsoft.com/office/drawing/2014/main" id="{8F014065-6398-AF59-0A29-C467ED1CBFDE}"/>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47" name="TextBox 50">
                <a:extLst>
                  <a:ext uri="{FF2B5EF4-FFF2-40B4-BE49-F238E27FC236}">
                    <a16:creationId xmlns:a16="http://schemas.microsoft.com/office/drawing/2014/main" id="{8EA48062-4030-F3FD-5E35-94E9A802FAFB}"/>
                  </a:ext>
                </a:extLst>
              </p:cNvPr>
              <p:cNvSpPr txBox="1"/>
              <p:nvPr/>
            </p:nvSpPr>
            <p:spPr>
              <a:xfrm>
                <a:off x="445092" y="1615880"/>
                <a:ext cx="2160000" cy="192104"/>
              </a:xfrm>
              <a:prstGeom prst="rect">
                <a:avLst/>
              </a:prstGeom>
            </p:spPr>
            <p:txBody>
              <a:bodyPr lIns="0" tIns="0" rIns="0" bIns="0" rtlCol="0" anchor="t">
                <a:spAutoFit/>
              </a:bodyPr>
              <a:lstStyle/>
              <a:p>
                <a:pPr algn="l">
                  <a:lnSpc>
                    <a:spcPts val="1440"/>
                  </a:lnSpc>
                </a:pPr>
                <a:r>
                  <a:rPr lang="en-US" sz="1600" b="1">
                    <a:solidFill>
                      <a:srgbClr val="FFFFFF"/>
                    </a:solidFill>
                    <a:latin typeface="Poppins Medium"/>
                    <a:ea typeface="Poppins Medium"/>
                    <a:cs typeface="Poppins Medium"/>
                    <a:sym typeface="Poppins Medium"/>
                  </a:rPr>
                  <a:t>What worked well</a:t>
                </a:r>
              </a:p>
            </p:txBody>
          </p:sp>
        </p:grpSp>
        <p:sp>
          <p:nvSpPr>
            <p:cNvPr id="576" name="Rectangle 575">
              <a:extLst>
                <a:ext uri="{FF2B5EF4-FFF2-40B4-BE49-F238E27FC236}">
                  <a16:creationId xmlns:a16="http://schemas.microsoft.com/office/drawing/2014/main" id="{718A8D09-995B-4870-BD05-52E854E49A4C}"/>
                </a:ext>
              </a:extLst>
            </p:cNvPr>
            <p:cNvSpPr/>
            <p:nvPr/>
          </p:nvSpPr>
          <p:spPr>
            <a:xfrm>
              <a:off x="476618" y="5285526"/>
              <a:ext cx="5602896" cy="215745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a:solidFill>
                    <a:schemeClr val="tx1"/>
                  </a:solidFill>
                  <a:latin typeface="Montserrat" panose="00000500000000000000" pitchFamily="2" charset="0"/>
                </a:rPr>
                <a:t>Program rollout: </a:t>
              </a:r>
              <a:r>
                <a:rPr lang="en-US" sz="1200" i="1">
                  <a:solidFill>
                    <a:schemeClr val="tx1"/>
                  </a:solidFill>
                  <a:latin typeface="Montserrat" panose="00000500000000000000" pitchFamily="2" charset="0"/>
                </a:rPr>
                <a:t>[What aspects of the TA design enabled traction? e.g., piloting, integration with credit or CRM, non-financial service delivery]</a:t>
              </a:r>
            </a:p>
            <a:p>
              <a:endParaRPr lang="en-US" sz="1200" i="1">
                <a:solidFill>
                  <a:schemeClr val="tx1"/>
                </a:solidFill>
                <a:latin typeface="Montserrat" panose="00000500000000000000" pitchFamily="2" charset="0"/>
              </a:endParaRPr>
            </a:p>
            <a:p>
              <a:r>
                <a:rPr lang="en-US" sz="1200" b="1" i="1">
                  <a:solidFill>
                    <a:schemeClr val="tx1"/>
                  </a:solidFill>
                  <a:latin typeface="Montserrat" panose="00000500000000000000" pitchFamily="2" charset="0"/>
                </a:rPr>
                <a:t>Program governance:</a:t>
              </a:r>
              <a:r>
                <a:rPr lang="en-US" sz="1200" i="1">
                  <a:solidFill>
                    <a:schemeClr val="tx1"/>
                  </a:solidFill>
                  <a:latin typeface="Montserrat" panose="00000500000000000000" pitchFamily="2" charset="0"/>
                </a:rPr>
                <a:t> [What coordination practices or partnerships supported results? e.g., shared milestones, adaptive planning]</a:t>
              </a:r>
            </a:p>
          </p:txBody>
        </p:sp>
      </p:grpSp>
      <p:grpSp>
        <p:nvGrpSpPr>
          <p:cNvPr id="9" name="Group 8">
            <a:extLst>
              <a:ext uri="{FF2B5EF4-FFF2-40B4-BE49-F238E27FC236}">
                <a16:creationId xmlns:a16="http://schemas.microsoft.com/office/drawing/2014/main" id="{C9535EF9-B8E2-76C8-AF40-752022C60F73}"/>
              </a:ext>
            </a:extLst>
          </p:cNvPr>
          <p:cNvGrpSpPr/>
          <p:nvPr/>
        </p:nvGrpSpPr>
        <p:grpSpPr>
          <a:xfrm>
            <a:off x="396218" y="8679543"/>
            <a:ext cx="5710824" cy="2604440"/>
            <a:chOff x="396218" y="8633823"/>
            <a:chExt cx="5710824" cy="2604440"/>
          </a:xfrm>
        </p:grpSpPr>
        <p:grpSp>
          <p:nvGrpSpPr>
            <p:cNvPr id="54" name="Group 53">
              <a:extLst>
                <a:ext uri="{FF2B5EF4-FFF2-40B4-BE49-F238E27FC236}">
                  <a16:creationId xmlns:a16="http://schemas.microsoft.com/office/drawing/2014/main" id="{AEABEBEE-ADDB-B1FA-5CC2-34EA3F9179EE}"/>
                </a:ext>
              </a:extLst>
            </p:cNvPr>
            <p:cNvGrpSpPr/>
            <p:nvPr/>
          </p:nvGrpSpPr>
          <p:grpSpPr>
            <a:xfrm>
              <a:off x="396218" y="8633823"/>
              <a:ext cx="5710824" cy="451604"/>
              <a:chOff x="309070" y="1542732"/>
              <a:chExt cx="2520000" cy="451604"/>
            </a:xfrm>
          </p:grpSpPr>
          <p:grpSp>
            <p:nvGrpSpPr>
              <p:cNvPr id="55" name="Group 37">
                <a:extLst>
                  <a:ext uri="{FF2B5EF4-FFF2-40B4-BE49-F238E27FC236}">
                    <a16:creationId xmlns:a16="http://schemas.microsoft.com/office/drawing/2014/main" id="{3BACAAC0-7D16-D8B9-FF09-63F8A1FDD8DB}"/>
                  </a:ext>
                </a:extLst>
              </p:cNvPr>
              <p:cNvGrpSpPr/>
              <p:nvPr/>
            </p:nvGrpSpPr>
            <p:grpSpPr>
              <a:xfrm>
                <a:off x="309070" y="1542732"/>
                <a:ext cx="2520000" cy="338400"/>
                <a:chOff x="0" y="0"/>
                <a:chExt cx="3360000" cy="451200"/>
              </a:xfrm>
            </p:grpSpPr>
            <p:grpSp>
              <p:nvGrpSpPr>
                <p:cNvPr id="57" name="Group 56">
                  <a:extLst>
                    <a:ext uri="{FF2B5EF4-FFF2-40B4-BE49-F238E27FC236}">
                      <a16:creationId xmlns:a16="http://schemas.microsoft.com/office/drawing/2014/main" id="{9FA57AA1-C26E-9828-87EB-FDD8C57007E5}"/>
                    </a:ext>
                  </a:extLst>
                </p:cNvPr>
                <p:cNvGrpSpPr/>
                <p:nvPr/>
              </p:nvGrpSpPr>
              <p:grpSpPr>
                <a:xfrm>
                  <a:off x="0" y="0"/>
                  <a:ext cx="3360000" cy="451200"/>
                  <a:chOff x="0" y="0"/>
                  <a:chExt cx="903111" cy="121275"/>
                </a:xfrm>
              </p:grpSpPr>
              <p:sp>
                <p:nvSpPr>
                  <p:cNvPr id="61" name="Freeform 39">
                    <a:extLst>
                      <a:ext uri="{FF2B5EF4-FFF2-40B4-BE49-F238E27FC236}">
                        <a16:creationId xmlns:a16="http://schemas.microsoft.com/office/drawing/2014/main" id="{D755E8BF-AB61-420E-244A-4EE106F81071}"/>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62" name="TextBox 40">
                    <a:extLst>
                      <a:ext uri="{FF2B5EF4-FFF2-40B4-BE49-F238E27FC236}">
                        <a16:creationId xmlns:a16="http://schemas.microsoft.com/office/drawing/2014/main" id="{A30FE522-1BC1-4FAB-B879-A1B836E1B302}"/>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58" name="Group 41">
                  <a:extLst>
                    <a:ext uri="{FF2B5EF4-FFF2-40B4-BE49-F238E27FC236}">
                      <a16:creationId xmlns:a16="http://schemas.microsoft.com/office/drawing/2014/main" id="{EE10C5A0-CB26-7B7B-9F03-516F4AAB5950}"/>
                    </a:ext>
                  </a:extLst>
                </p:cNvPr>
                <p:cNvGrpSpPr/>
                <p:nvPr/>
              </p:nvGrpSpPr>
              <p:grpSpPr>
                <a:xfrm>
                  <a:off x="0" y="0"/>
                  <a:ext cx="63500" cy="451200"/>
                  <a:chOff x="0" y="0"/>
                  <a:chExt cx="430107" cy="3056128"/>
                </a:xfrm>
              </p:grpSpPr>
              <p:sp>
                <p:nvSpPr>
                  <p:cNvPr id="59" name="Freeform 42">
                    <a:extLst>
                      <a:ext uri="{FF2B5EF4-FFF2-40B4-BE49-F238E27FC236}">
                        <a16:creationId xmlns:a16="http://schemas.microsoft.com/office/drawing/2014/main" id="{ED5BB0CC-3D71-ED30-FBDC-35B2869F0D63}"/>
                      </a:ext>
                    </a:extLst>
                  </p:cNvPr>
                  <p:cNvSpPr/>
                  <p:nvPr/>
                </p:nvSpPr>
                <p:spPr>
                  <a:xfrm>
                    <a:off x="0" y="0"/>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60" name="TextBox 43">
                    <a:extLst>
                      <a:ext uri="{FF2B5EF4-FFF2-40B4-BE49-F238E27FC236}">
                        <a16:creationId xmlns:a16="http://schemas.microsoft.com/office/drawing/2014/main" id="{5A6CE3A9-051B-5E38-B860-20E12FFC9036}"/>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56" name="TextBox 50">
                <a:extLst>
                  <a:ext uri="{FF2B5EF4-FFF2-40B4-BE49-F238E27FC236}">
                    <a16:creationId xmlns:a16="http://schemas.microsoft.com/office/drawing/2014/main" id="{7B23FCB3-41B2-2775-D566-4BE7A72D9156}"/>
                  </a:ext>
                </a:extLst>
              </p:cNvPr>
              <p:cNvSpPr txBox="1"/>
              <p:nvPr/>
            </p:nvSpPr>
            <p:spPr>
              <a:xfrm>
                <a:off x="411798" y="1622696"/>
                <a:ext cx="2160000" cy="371640"/>
              </a:xfrm>
              <a:prstGeom prst="rect">
                <a:avLst/>
              </a:prstGeom>
            </p:spPr>
            <p:txBody>
              <a:bodyPr lIns="0" tIns="0" rIns="0" bIns="0" rtlCol="0" anchor="t">
                <a:spAutoFit/>
              </a:bodyPr>
              <a:lstStyle/>
              <a:p>
                <a:pPr algn="l">
                  <a:lnSpc>
                    <a:spcPts val="1440"/>
                  </a:lnSpc>
                </a:pPr>
                <a:r>
                  <a:rPr lang="en-US" sz="1600" b="1">
                    <a:solidFill>
                      <a:srgbClr val="FFFFFF"/>
                    </a:solidFill>
                    <a:latin typeface="Poppins Medium"/>
                    <a:ea typeface="Poppins Medium"/>
                    <a:cs typeface="Poppins Medium"/>
                    <a:sym typeface="Poppins Medium"/>
                  </a:rPr>
                  <a:t>Recommendations for similar programs</a:t>
                </a:r>
              </a:p>
            </p:txBody>
          </p:sp>
        </p:grpSp>
        <p:sp>
          <p:nvSpPr>
            <p:cNvPr id="577" name="Rectangle 576">
              <a:extLst>
                <a:ext uri="{FF2B5EF4-FFF2-40B4-BE49-F238E27FC236}">
                  <a16:creationId xmlns:a16="http://schemas.microsoft.com/office/drawing/2014/main" id="{516ECA03-C40D-F6D9-3FC9-2B87EF4D2794}"/>
                </a:ext>
              </a:extLst>
            </p:cNvPr>
            <p:cNvSpPr/>
            <p:nvPr/>
          </p:nvSpPr>
          <p:spPr>
            <a:xfrm>
              <a:off x="504146" y="9086148"/>
              <a:ext cx="5602896" cy="21521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spcAft>
                  <a:spcPts val="600"/>
                </a:spcAft>
              </a:pPr>
              <a:endParaRPr lang="en-US" sz="1200">
                <a:solidFill>
                  <a:schemeClr val="tx1"/>
                </a:solidFill>
                <a:latin typeface="Montserrat" panose="00000500000000000000" pitchFamily="2" charset="0"/>
              </a:endParaRPr>
            </a:p>
          </p:txBody>
        </p:sp>
      </p:grpSp>
      <p:grpSp>
        <p:nvGrpSpPr>
          <p:cNvPr id="2" name="Group 1">
            <a:extLst>
              <a:ext uri="{FF2B5EF4-FFF2-40B4-BE49-F238E27FC236}">
                <a16:creationId xmlns:a16="http://schemas.microsoft.com/office/drawing/2014/main" id="{9135F5CE-22D7-3D20-53BA-C96CFEF665FE}"/>
              </a:ext>
            </a:extLst>
          </p:cNvPr>
          <p:cNvGrpSpPr/>
          <p:nvPr/>
        </p:nvGrpSpPr>
        <p:grpSpPr>
          <a:xfrm>
            <a:off x="2854793" y="11840617"/>
            <a:ext cx="4046663" cy="366462"/>
            <a:chOff x="2854793" y="12010161"/>
            <a:chExt cx="4046663" cy="366462"/>
          </a:xfrm>
        </p:grpSpPr>
        <p:sp>
          <p:nvSpPr>
            <p:cNvPr id="8" name="TextBox 11">
              <a:extLst>
                <a:ext uri="{FF2B5EF4-FFF2-40B4-BE49-F238E27FC236}">
                  <a16:creationId xmlns:a16="http://schemas.microsoft.com/office/drawing/2014/main" id="{EEC49BB7-6494-AA86-CB9F-B0D41FA43761}"/>
                </a:ext>
              </a:extLst>
            </p:cNvPr>
            <p:cNvSpPr txBox="1"/>
            <p:nvPr/>
          </p:nvSpPr>
          <p:spPr>
            <a:xfrm>
              <a:off x="4921456" y="12017550"/>
              <a:ext cx="1980000" cy="179536"/>
            </a:xfrm>
            <a:prstGeom prst="rect">
              <a:avLst/>
            </a:prstGeom>
          </p:spPr>
          <p:txBody>
            <a:bodyPr lIns="0" tIns="0" rIns="0" bIns="0" rtlCol="0" anchor="t">
              <a:spAutoFit/>
            </a:bodyPr>
            <a:lstStyle/>
            <a:p>
              <a:pPr>
                <a:lnSpc>
                  <a:spcPts val="1404"/>
                </a:lnSpc>
              </a:pPr>
              <a:r>
                <a:rPr lang="en-US" sz="1200" i="1">
                  <a:latin typeface="Montserrat"/>
                  <a:ea typeface="Montserrat"/>
                  <a:cs typeface="Montserrat"/>
                  <a:sym typeface="Montserrat"/>
                </a:rPr>
                <a:t>Insert webpage</a:t>
              </a:r>
            </a:p>
          </p:txBody>
        </p:sp>
        <p:sp>
          <p:nvSpPr>
            <p:cNvPr id="13" name="Freeform 12">
              <a:extLst>
                <a:ext uri="{FF2B5EF4-FFF2-40B4-BE49-F238E27FC236}">
                  <a16:creationId xmlns:a16="http://schemas.microsoft.com/office/drawing/2014/main" id="{568D6BCE-BEC1-24DD-6C4C-6350C442828F}"/>
                </a:ext>
              </a:extLst>
            </p:cNvPr>
            <p:cNvSpPr/>
            <p:nvPr/>
          </p:nvSpPr>
          <p:spPr>
            <a:xfrm>
              <a:off x="4598037"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sp>
          <p:nvSpPr>
            <p:cNvPr id="14" name="TextBox 13">
              <a:extLst>
                <a:ext uri="{FF2B5EF4-FFF2-40B4-BE49-F238E27FC236}">
                  <a16:creationId xmlns:a16="http://schemas.microsoft.com/office/drawing/2014/main" id="{F98F8913-69C5-70F7-1247-7894D3A48995}"/>
                </a:ext>
              </a:extLst>
            </p:cNvPr>
            <p:cNvSpPr txBox="1"/>
            <p:nvPr/>
          </p:nvSpPr>
          <p:spPr>
            <a:xfrm>
              <a:off x="3176618" y="12017550"/>
              <a:ext cx="1260000" cy="359073"/>
            </a:xfrm>
            <a:prstGeom prst="rect">
              <a:avLst/>
            </a:prstGeom>
          </p:spPr>
          <p:txBody>
            <a:bodyPr lIns="0" tIns="0" rIns="0" bIns="0" rtlCol="0" anchor="t">
              <a:spAutoFit/>
            </a:bodyPr>
            <a:lstStyle/>
            <a:p>
              <a:pPr algn="l">
                <a:lnSpc>
                  <a:spcPts val="1404"/>
                </a:lnSpc>
              </a:pPr>
              <a:r>
                <a:rPr lang="en-US" sz="1200" i="1">
                  <a:latin typeface="Montserrat"/>
                  <a:ea typeface="Montserrat"/>
                  <a:cs typeface="Montserrat"/>
                  <a:sym typeface="Montserrat"/>
                </a:rPr>
                <a:t>Insert contact info</a:t>
              </a:r>
            </a:p>
          </p:txBody>
        </p:sp>
        <p:sp>
          <p:nvSpPr>
            <p:cNvPr id="15" name="Freeform 14">
              <a:extLst>
                <a:ext uri="{FF2B5EF4-FFF2-40B4-BE49-F238E27FC236}">
                  <a16:creationId xmlns:a16="http://schemas.microsoft.com/office/drawing/2014/main" id="{24DA3BC2-EE47-380F-6D26-3723492E14E2}"/>
                </a:ext>
              </a:extLst>
            </p:cNvPr>
            <p:cNvSpPr/>
            <p:nvPr/>
          </p:nvSpPr>
          <p:spPr>
            <a:xfrm>
              <a:off x="2854793"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grpSp>
      <p:sp>
        <p:nvSpPr>
          <p:cNvPr id="16" name="Rectangle 15">
            <a:extLst>
              <a:ext uri="{FF2B5EF4-FFF2-40B4-BE49-F238E27FC236}">
                <a16:creationId xmlns:a16="http://schemas.microsoft.com/office/drawing/2014/main" id="{C1F335A4-38CE-E6BF-FFAD-422D1D3C8D96}"/>
              </a:ext>
            </a:extLst>
          </p:cNvPr>
          <p:cNvSpPr/>
          <p:nvPr/>
        </p:nvSpPr>
        <p:spPr>
          <a:xfrm>
            <a:off x="148967"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bank logo]</a:t>
            </a:r>
          </a:p>
        </p:txBody>
      </p:sp>
      <p:sp>
        <p:nvSpPr>
          <p:cNvPr id="17" name="Rectangle 16">
            <a:extLst>
              <a:ext uri="{FF2B5EF4-FFF2-40B4-BE49-F238E27FC236}">
                <a16:creationId xmlns:a16="http://schemas.microsoft.com/office/drawing/2014/main" id="{994DF4C6-93D7-C252-32E6-378D93F59427}"/>
              </a:ext>
            </a:extLst>
          </p:cNvPr>
          <p:cNvSpPr/>
          <p:nvPr/>
        </p:nvSpPr>
        <p:spPr>
          <a:xfrm>
            <a:off x="2430115"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funder’s logo]</a:t>
            </a:r>
          </a:p>
        </p:txBody>
      </p:sp>
      <p:sp>
        <p:nvSpPr>
          <p:cNvPr id="18" name="Rectangle 17">
            <a:extLst>
              <a:ext uri="{FF2B5EF4-FFF2-40B4-BE49-F238E27FC236}">
                <a16:creationId xmlns:a16="http://schemas.microsoft.com/office/drawing/2014/main" id="{BFDFB0A5-423F-36D7-4F74-9723B6664983}"/>
              </a:ext>
            </a:extLst>
          </p:cNvPr>
          <p:cNvSpPr/>
          <p:nvPr/>
        </p:nvSpPr>
        <p:spPr>
          <a:xfrm>
            <a:off x="4711263"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provider’s logo]</a:t>
            </a:r>
          </a:p>
        </p:txBody>
      </p:sp>
      <p:sp>
        <p:nvSpPr>
          <p:cNvPr id="33" name="Rectangle 2">
            <a:extLst>
              <a:ext uri="{FF2B5EF4-FFF2-40B4-BE49-F238E27FC236}">
                <a16:creationId xmlns:a16="http://schemas.microsoft.com/office/drawing/2014/main" id="{B12625C5-E1F1-1BA2-349D-D75D77786B19}"/>
              </a:ext>
            </a:extLst>
          </p:cNvPr>
          <p:cNvSpPr>
            <a:spLocks noChangeArrowheads="1"/>
          </p:cNvSpPr>
          <p:nvPr/>
        </p:nvSpPr>
        <p:spPr bwMode="auto">
          <a:xfrm>
            <a:off x="504146" y="9457609"/>
            <a:ext cx="5602896"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1" u="none" strike="noStrike" cap="none" normalizeH="0" baseline="0">
                <a:ln>
                  <a:noFill/>
                </a:ln>
                <a:solidFill>
                  <a:schemeClr val="tx1"/>
                </a:solidFill>
                <a:effectLst/>
                <a:latin typeface="Montserrat" panose="00000500000000000000" pitchFamily="2" charset="0"/>
              </a:rPr>
              <a:t>[What should other funders or implementers consider replicating or avoiding? Include 3–5 concise insights covering both success factors and critical risks.]</a:t>
            </a:r>
            <a:endParaRPr kumimoji="0" lang="en-US" altLang="en-US" sz="1200" b="0" i="0" u="none" strike="noStrike" cap="none" normalizeH="0" baseline="0">
              <a:ln>
                <a:noFill/>
              </a:ln>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425960799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D64A071E-5695-85D2-8BA7-73AD2DE104F6}"/>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8A657974-C8B6-35D8-EB86-FFA800DE8B2B}"/>
              </a:ext>
            </a:extLst>
          </p:cNvPr>
          <p:cNvGraphicFramePr>
            <a:graphicFrameLocks noChangeAspect="1"/>
          </p:cNvGraphicFramePr>
          <p:nvPr>
            <p:custDataLst>
              <p:tags r:id="rId1"/>
            </p:custDataLst>
          </p:nvPr>
        </p:nvGraphicFramePr>
        <p:xfrm>
          <a:off x="893" y="4168081"/>
          <a:ext cx="893" cy="893"/>
        </p:xfrm>
        <a:graphic>
          <a:graphicData uri="http://schemas.openxmlformats.org/presentationml/2006/ole">
            <mc:AlternateContent xmlns:mc="http://schemas.openxmlformats.org/markup-compatibility/2006">
              <mc:Choice xmlns:v="urn:schemas-microsoft-com:vml" Requires="v">
                <p:oleObj name="think-cell Slide" r:id="rId4" imgW="349" imgH="350" progId="TCLayout.ActiveDocument.1">
                  <p:embed/>
                </p:oleObj>
              </mc:Choice>
              <mc:Fallback>
                <p:oleObj name="think-cell Slide" r:id="rId4" imgW="349" imgH="350" progId="TCLayout.ActiveDocument.1">
                  <p:embed/>
                  <p:pic>
                    <p:nvPicPr>
                      <p:cNvPr id="10" name="think-cell data - do not delete" hidden="1">
                        <a:extLst>
                          <a:ext uri="{FF2B5EF4-FFF2-40B4-BE49-F238E27FC236}">
                            <a16:creationId xmlns:a16="http://schemas.microsoft.com/office/drawing/2014/main" id="{8A657974-C8B6-35D8-EB86-FFA800DE8B2B}"/>
                          </a:ext>
                        </a:extLst>
                      </p:cNvPr>
                      <p:cNvPicPr/>
                      <p:nvPr/>
                    </p:nvPicPr>
                    <p:blipFill>
                      <a:blip r:embed="rId5"/>
                      <a:stretch>
                        <a:fillRect/>
                      </a:stretch>
                    </p:blipFill>
                    <p:spPr>
                      <a:xfrm>
                        <a:off x="893" y="4168081"/>
                        <a:ext cx="893" cy="893"/>
                      </a:xfrm>
                      <a:prstGeom prst="rect">
                        <a:avLst/>
                      </a:prstGeom>
                    </p:spPr>
                  </p:pic>
                </p:oleObj>
              </mc:Fallback>
            </mc:AlternateContent>
          </a:graphicData>
        </a:graphic>
      </p:graphicFrame>
      <p:grpSp>
        <p:nvGrpSpPr>
          <p:cNvPr id="19" name="Group 5">
            <a:extLst>
              <a:ext uri="{FF2B5EF4-FFF2-40B4-BE49-F238E27FC236}">
                <a16:creationId xmlns:a16="http://schemas.microsoft.com/office/drawing/2014/main" id="{6B0A82AB-9E31-26B8-BD77-13E9D882C495}"/>
              </a:ext>
            </a:extLst>
          </p:cNvPr>
          <p:cNvGrpSpPr/>
          <p:nvPr/>
        </p:nvGrpSpPr>
        <p:grpSpPr>
          <a:xfrm>
            <a:off x="1963501" y="11893297"/>
            <a:ext cx="5100689" cy="736599"/>
            <a:chOff x="0" y="0"/>
            <a:chExt cx="614435" cy="98623"/>
          </a:xfrm>
          <a:solidFill>
            <a:schemeClr val="accent1">
              <a:lumMod val="20000"/>
              <a:lumOff val="80000"/>
            </a:schemeClr>
          </a:solidFill>
        </p:grpSpPr>
        <p:sp>
          <p:nvSpPr>
            <p:cNvPr id="20" name="Freeform 6">
              <a:extLst>
                <a:ext uri="{FF2B5EF4-FFF2-40B4-BE49-F238E27FC236}">
                  <a16:creationId xmlns:a16="http://schemas.microsoft.com/office/drawing/2014/main" id="{10987CE6-4669-157A-7AA5-FEAD487AEC35}"/>
                </a:ext>
              </a:extLst>
            </p:cNvPr>
            <p:cNvSpPr/>
            <p:nvPr/>
          </p:nvSpPr>
          <p:spPr>
            <a:xfrm>
              <a:off x="0" y="0"/>
              <a:ext cx="614435" cy="98623"/>
            </a:xfrm>
            <a:custGeom>
              <a:avLst/>
              <a:gdLst/>
              <a:ahLst/>
              <a:cxnLst/>
              <a:rect l="l" t="t" r="r" b="b"/>
              <a:pathLst>
                <a:path w="614435" h="98623">
                  <a:moveTo>
                    <a:pt x="0" y="0"/>
                  </a:moveTo>
                  <a:lnTo>
                    <a:pt x="614435" y="0"/>
                  </a:lnTo>
                  <a:lnTo>
                    <a:pt x="614435" y="98623"/>
                  </a:lnTo>
                  <a:lnTo>
                    <a:pt x="0" y="98623"/>
                  </a:lnTo>
                  <a:close/>
                </a:path>
              </a:pathLst>
            </a:custGeom>
            <a:grpFill/>
            <a:ln cap="sq">
              <a:noFill/>
              <a:prstDash val="solid"/>
              <a:miter/>
            </a:ln>
          </p:spPr>
          <p:txBody>
            <a:bodyPr/>
            <a:lstStyle/>
            <a:p>
              <a:endParaRPr lang="en-US"/>
            </a:p>
          </p:txBody>
        </p:sp>
        <p:sp>
          <p:nvSpPr>
            <p:cNvPr id="21" name="TextBox 7">
              <a:extLst>
                <a:ext uri="{FF2B5EF4-FFF2-40B4-BE49-F238E27FC236}">
                  <a16:creationId xmlns:a16="http://schemas.microsoft.com/office/drawing/2014/main" id="{A716F719-19C9-3B96-E7E1-2DAF62612F0D}"/>
                </a:ext>
              </a:extLst>
            </p:cNvPr>
            <p:cNvSpPr txBox="1"/>
            <p:nvPr/>
          </p:nvSpPr>
          <p:spPr>
            <a:xfrm>
              <a:off x="0" y="-28575"/>
              <a:ext cx="614435" cy="127198"/>
            </a:xfrm>
            <a:prstGeom prst="rect">
              <a:avLst/>
            </a:prstGeom>
            <a:grpFill/>
          </p:spPr>
          <p:txBody>
            <a:bodyPr lIns="50800" tIns="50800" rIns="50800" bIns="50800" rtlCol="0" anchor="ctr"/>
            <a:lstStyle/>
            <a:p>
              <a:pPr algn="ctr">
                <a:lnSpc>
                  <a:spcPts val="1960"/>
                </a:lnSpc>
              </a:pPr>
              <a:endParaRPr/>
            </a:p>
          </p:txBody>
        </p:sp>
      </p:grpSp>
      <p:grpSp>
        <p:nvGrpSpPr>
          <p:cNvPr id="22" name="Group 8">
            <a:extLst>
              <a:ext uri="{FF2B5EF4-FFF2-40B4-BE49-F238E27FC236}">
                <a16:creationId xmlns:a16="http://schemas.microsoft.com/office/drawing/2014/main" id="{E3F1C9CC-EE07-EC3D-3C1E-D3C55BD453A2}"/>
              </a:ext>
            </a:extLst>
          </p:cNvPr>
          <p:cNvGrpSpPr/>
          <p:nvPr/>
        </p:nvGrpSpPr>
        <p:grpSpPr>
          <a:xfrm>
            <a:off x="-1142581" y="11618411"/>
            <a:ext cx="4432120" cy="990107"/>
            <a:chOff x="0" y="-28575"/>
            <a:chExt cx="752218" cy="526263"/>
          </a:xfrm>
        </p:grpSpPr>
        <p:sp>
          <p:nvSpPr>
            <p:cNvPr id="23" name="Freeform 9">
              <a:extLst>
                <a:ext uri="{FF2B5EF4-FFF2-40B4-BE49-F238E27FC236}">
                  <a16:creationId xmlns:a16="http://schemas.microsoft.com/office/drawing/2014/main" id="{BAD40564-147F-4808-8DEF-4E92D21E61C8}"/>
                </a:ext>
              </a:extLst>
            </p:cNvPr>
            <p:cNvSpPr/>
            <p:nvPr/>
          </p:nvSpPr>
          <p:spPr>
            <a:xfrm>
              <a:off x="0" y="0"/>
              <a:ext cx="752218" cy="497688"/>
            </a:xfrm>
            <a:custGeom>
              <a:avLst/>
              <a:gdLst/>
              <a:ahLst/>
              <a:cxnLst/>
              <a:rect l="l" t="t" r="r" b="b"/>
              <a:pathLst>
                <a:path w="752218" h="497688">
                  <a:moveTo>
                    <a:pt x="549018" y="0"/>
                  </a:moveTo>
                  <a:lnTo>
                    <a:pt x="0" y="0"/>
                  </a:lnTo>
                  <a:lnTo>
                    <a:pt x="203200" y="497688"/>
                  </a:lnTo>
                  <a:lnTo>
                    <a:pt x="752218" y="497688"/>
                  </a:lnTo>
                  <a:lnTo>
                    <a:pt x="549018" y="0"/>
                  </a:lnTo>
                  <a:close/>
                </a:path>
              </a:pathLst>
            </a:custGeom>
            <a:solidFill>
              <a:schemeClr val="accent1"/>
            </a:solidFill>
            <a:ln cap="sq">
              <a:noFill/>
              <a:prstDash val="solid"/>
              <a:miter/>
            </a:ln>
          </p:spPr>
          <p:txBody>
            <a:bodyPr/>
            <a:lstStyle/>
            <a:p>
              <a:endParaRPr lang="en-US"/>
            </a:p>
          </p:txBody>
        </p:sp>
        <p:sp>
          <p:nvSpPr>
            <p:cNvPr id="24" name="TextBox 10">
              <a:extLst>
                <a:ext uri="{FF2B5EF4-FFF2-40B4-BE49-F238E27FC236}">
                  <a16:creationId xmlns:a16="http://schemas.microsoft.com/office/drawing/2014/main" id="{D8A0C3CE-F0A1-B0B2-F54C-56178354B3D9}"/>
                </a:ext>
              </a:extLst>
            </p:cNvPr>
            <p:cNvSpPr txBox="1"/>
            <p:nvPr/>
          </p:nvSpPr>
          <p:spPr>
            <a:xfrm>
              <a:off x="101600" y="-28575"/>
              <a:ext cx="549018" cy="526263"/>
            </a:xfrm>
            <a:prstGeom prst="rect">
              <a:avLst/>
            </a:prstGeom>
          </p:spPr>
          <p:txBody>
            <a:bodyPr lIns="50800" tIns="50800" rIns="50800" bIns="50800" rtlCol="0" anchor="ctr"/>
            <a:lstStyle/>
            <a:p>
              <a:pPr algn="ctr">
                <a:lnSpc>
                  <a:spcPts val="1960"/>
                </a:lnSpc>
              </a:pPr>
              <a:endParaRPr/>
            </a:p>
          </p:txBody>
        </p:sp>
      </p:grpSp>
      <p:sp>
        <p:nvSpPr>
          <p:cNvPr id="30" name="TextBox 15">
            <a:extLst>
              <a:ext uri="{FF2B5EF4-FFF2-40B4-BE49-F238E27FC236}">
                <a16:creationId xmlns:a16="http://schemas.microsoft.com/office/drawing/2014/main" id="{2CDC0144-9F75-4523-E601-4BD7996FF722}"/>
              </a:ext>
            </a:extLst>
          </p:cNvPr>
          <p:cNvSpPr txBox="1"/>
          <p:nvPr/>
        </p:nvSpPr>
        <p:spPr>
          <a:xfrm>
            <a:off x="329521" y="11785376"/>
            <a:ext cx="2160000" cy="308482"/>
          </a:xfrm>
          <a:prstGeom prst="rect">
            <a:avLst/>
          </a:prstGeom>
        </p:spPr>
        <p:txBody>
          <a:bodyPr lIns="0" tIns="0" rIns="0" bIns="0" rtlCol="0" anchor="t">
            <a:spAutoFit/>
          </a:bodyPr>
          <a:lstStyle/>
          <a:p>
            <a:pPr algn="l">
              <a:lnSpc>
                <a:spcPts val="2640"/>
              </a:lnSpc>
            </a:pPr>
            <a:r>
              <a:rPr lang="en-US" sz="2000" b="1">
                <a:solidFill>
                  <a:schemeClr val="bg2">
                    <a:lumMod val="90000"/>
                  </a:schemeClr>
                </a:solidFill>
                <a:latin typeface="Poppins Bold"/>
                <a:ea typeface="Poppins Bold"/>
                <a:cs typeface="Poppins Bold"/>
                <a:sym typeface="Poppins Bold"/>
              </a:rPr>
              <a:t>Contact Us</a:t>
            </a:r>
          </a:p>
        </p:txBody>
      </p:sp>
      <p:sp>
        <p:nvSpPr>
          <p:cNvPr id="587" name="Freeform 3">
            <a:extLst>
              <a:ext uri="{FF2B5EF4-FFF2-40B4-BE49-F238E27FC236}">
                <a16:creationId xmlns:a16="http://schemas.microsoft.com/office/drawing/2014/main" id="{4E00506B-C56D-95DB-5AF0-8F969AFD5007}"/>
              </a:ext>
            </a:extLst>
          </p:cNvPr>
          <p:cNvSpPr/>
          <p:nvPr/>
        </p:nvSpPr>
        <p:spPr>
          <a:xfrm>
            <a:off x="309657" y="1712859"/>
            <a:ext cx="6238687" cy="5734687"/>
          </a:xfrm>
          <a:custGeom>
            <a:avLst/>
            <a:gdLst/>
            <a:ahLst/>
            <a:cxnLst/>
            <a:rect l="l" t="t" r="r" b="b"/>
            <a:pathLst>
              <a:path w="1218457" h="3955197">
                <a:moveTo>
                  <a:pt x="0" y="0"/>
                </a:moveTo>
                <a:lnTo>
                  <a:pt x="1218457" y="0"/>
                </a:lnTo>
                <a:lnTo>
                  <a:pt x="1218457" y="3955197"/>
                </a:lnTo>
                <a:lnTo>
                  <a:pt x="0" y="3955197"/>
                </a:lnTo>
                <a:close/>
              </a:path>
            </a:pathLst>
          </a:custGeom>
          <a:solidFill>
            <a:schemeClr val="accent5">
              <a:lumMod val="20000"/>
              <a:lumOff val="80000"/>
              <a:alpha val="69804"/>
            </a:schemeClr>
          </a:solidFill>
          <a:ln>
            <a:solidFill>
              <a:schemeClr val="accent5"/>
            </a:solidFill>
          </a:ln>
        </p:spPr>
        <p:txBody>
          <a:bodyPr anchor="ctr"/>
          <a:lstStyle/>
          <a:p>
            <a:endParaRPr lang="en-US" sz="1200">
              <a:latin typeface="Montserrat" panose="00000500000000000000" pitchFamily="2" charset="0"/>
            </a:endParaRPr>
          </a:p>
        </p:txBody>
      </p:sp>
      <p:sp>
        <p:nvSpPr>
          <p:cNvPr id="31" name="TextBox 72">
            <a:extLst>
              <a:ext uri="{FF2B5EF4-FFF2-40B4-BE49-F238E27FC236}">
                <a16:creationId xmlns:a16="http://schemas.microsoft.com/office/drawing/2014/main" id="{1690F52F-0A6B-B837-01AB-F3FCFDD85FA3}"/>
              </a:ext>
            </a:extLst>
          </p:cNvPr>
          <p:cNvSpPr txBox="1"/>
          <p:nvPr/>
        </p:nvSpPr>
        <p:spPr>
          <a:xfrm>
            <a:off x="1540042" y="966619"/>
            <a:ext cx="4674928" cy="669671"/>
          </a:xfrm>
          <a:prstGeom prst="rect">
            <a:avLst/>
          </a:prstGeom>
        </p:spPr>
        <p:txBody>
          <a:bodyPr wrap="square" lIns="0" tIns="0" rIns="0" bIns="0" rtlCol="0" anchor="t">
            <a:spAutoFit/>
          </a:bodyPr>
          <a:lstStyle/>
          <a:p>
            <a:pPr algn="l">
              <a:lnSpc>
                <a:spcPts val="2640"/>
              </a:lnSpc>
            </a:pPr>
            <a:r>
              <a:rPr lang="en-US" sz="2400" b="1" dirty="0">
                <a:solidFill>
                  <a:schemeClr val="accent1"/>
                </a:solidFill>
                <a:latin typeface="Poppins Bold"/>
                <a:ea typeface="Poppins Bold"/>
                <a:cs typeface="Poppins Bold"/>
                <a:sym typeface="Poppins Bold"/>
              </a:rPr>
              <a:t>References and additional resources</a:t>
            </a:r>
          </a:p>
        </p:txBody>
      </p:sp>
      <p:grpSp>
        <p:nvGrpSpPr>
          <p:cNvPr id="12" name="Group 11">
            <a:extLst>
              <a:ext uri="{FF2B5EF4-FFF2-40B4-BE49-F238E27FC236}">
                <a16:creationId xmlns:a16="http://schemas.microsoft.com/office/drawing/2014/main" id="{6A3B6470-1E48-10BC-D8AB-B9D4646934CF}"/>
              </a:ext>
            </a:extLst>
          </p:cNvPr>
          <p:cNvGrpSpPr/>
          <p:nvPr/>
        </p:nvGrpSpPr>
        <p:grpSpPr>
          <a:xfrm>
            <a:off x="396218" y="1417067"/>
            <a:ext cx="5710824" cy="868583"/>
            <a:chOff x="396218" y="1417067"/>
            <a:chExt cx="5710824" cy="868583"/>
          </a:xfrm>
        </p:grpSpPr>
        <p:grpSp>
          <p:nvGrpSpPr>
            <p:cNvPr id="37" name="Group 37">
              <a:extLst>
                <a:ext uri="{FF2B5EF4-FFF2-40B4-BE49-F238E27FC236}">
                  <a16:creationId xmlns:a16="http://schemas.microsoft.com/office/drawing/2014/main" id="{A97366BF-3EF9-CF61-625D-BCB5F43FC7CE}"/>
                </a:ext>
              </a:extLst>
            </p:cNvPr>
            <p:cNvGrpSpPr/>
            <p:nvPr/>
          </p:nvGrpSpPr>
          <p:grpSpPr>
            <a:xfrm>
              <a:off x="396218" y="1417067"/>
              <a:ext cx="5710824" cy="418134"/>
              <a:chOff x="0" y="-106312"/>
              <a:chExt cx="3360000" cy="557512"/>
            </a:xfrm>
          </p:grpSpPr>
          <p:sp>
            <p:nvSpPr>
              <p:cNvPr id="44" name="TextBox 40">
                <a:extLst>
                  <a:ext uri="{FF2B5EF4-FFF2-40B4-BE49-F238E27FC236}">
                    <a16:creationId xmlns:a16="http://schemas.microsoft.com/office/drawing/2014/main" id="{602B3D38-A692-0201-9DA4-6B011BCC2443}"/>
                  </a:ext>
                </a:extLst>
              </p:cNvPr>
              <p:cNvSpPr txBox="1"/>
              <p:nvPr/>
            </p:nvSpPr>
            <p:spPr>
              <a:xfrm>
                <a:off x="0" y="-106312"/>
                <a:ext cx="3360000" cy="557512"/>
              </a:xfrm>
              <a:prstGeom prst="rect">
                <a:avLst/>
              </a:prstGeom>
            </p:spPr>
            <p:txBody>
              <a:bodyPr lIns="50800" tIns="50800" rIns="50800" bIns="50800" rtlCol="0" anchor="ctr"/>
              <a:lstStyle/>
              <a:p>
                <a:pPr algn="ctr">
                  <a:lnSpc>
                    <a:spcPts val="1960"/>
                  </a:lnSpc>
                </a:pPr>
                <a:endParaRPr/>
              </a:p>
            </p:txBody>
          </p:sp>
          <p:sp>
            <p:nvSpPr>
              <p:cNvPr id="42" name="TextBox 43">
                <a:extLst>
                  <a:ext uri="{FF2B5EF4-FFF2-40B4-BE49-F238E27FC236}">
                    <a16:creationId xmlns:a16="http://schemas.microsoft.com/office/drawing/2014/main" id="{A0B25AEE-CDD2-406F-28FC-37A7F9856C59}"/>
                  </a:ext>
                </a:extLst>
              </p:cNvPr>
              <p:cNvSpPr txBox="1"/>
              <p:nvPr/>
            </p:nvSpPr>
            <p:spPr>
              <a:xfrm>
                <a:off x="0" y="-4219"/>
                <a:ext cx="63500" cy="455419"/>
              </a:xfrm>
              <a:prstGeom prst="rect">
                <a:avLst/>
              </a:prstGeom>
            </p:spPr>
            <p:txBody>
              <a:bodyPr lIns="50800" tIns="50800" rIns="50800" bIns="50800" rtlCol="0" anchor="ctr"/>
              <a:lstStyle/>
              <a:p>
                <a:pPr algn="ctr">
                  <a:lnSpc>
                    <a:spcPts val="1960"/>
                  </a:lnSpc>
                </a:pPr>
                <a:endParaRPr/>
              </a:p>
            </p:txBody>
          </p:sp>
        </p:grpSp>
        <p:sp>
          <p:nvSpPr>
            <p:cNvPr id="63" name="Rectangle 62">
              <a:extLst>
                <a:ext uri="{FF2B5EF4-FFF2-40B4-BE49-F238E27FC236}">
                  <a16:creationId xmlns:a16="http://schemas.microsoft.com/office/drawing/2014/main" id="{219EAE68-2431-8A1F-CD9F-624BCF212E49}"/>
                </a:ext>
              </a:extLst>
            </p:cNvPr>
            <p:cNvSpPr/>
            <p:nvPr/>
          </p:nvSpPr>
          <p:spPr>
            <a:xfrm>
              <a:off x="504146" y="1889684"/>
              <a:ext cx="5602896" cy="395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Montserrat" panose="00000500000000000000" pitchFamily="2" charset="0"/>
                </a:rPr>
                <a:t>[Insert references and resources that can provide further information on the case study]</a:t>
              </a:r>
            </a:p>
          </p:txBody>
        </p:sp>
      </p:grpSp>
      <p:grpSp>
        <p:nvGrpSpPr>
          <p:cNvPr id="2" name="Group 1">
            <a:extLst>
              <a:ext uri="{FF2B5EF4-FFF2-40B4-BE49-F238E27FC236}">
                <a16:creationId xmlns:a16="http://schemas.microsoft.com/office/drawing/2014/main" id="{ECB9838A-DE8D-3844-D0C3-6F8E4ECF2BE9}"/>
              </a:ext>
            </a:extLst>
          </p:cNvPr>
          <p:cNvGrpSpPr/>
          <p:nvPr/>
        </p:nvGrpSpPr>
        <p:grpSpPr>
          <a:xfrm>
            <a:off x="2854793" y="11840617"/>
            <a:ext cx="4046663" cy="366462"/>
            <a:chOff x="2854793" y="12010161"/>
            <a:chExt cx="4046663" cy="366462"/>
          </a:xfrm>
        </p:grpSpPr>
        <p:sp>
          <p:nvSpPr>
            <p:cNvPr id="8" name="TextBox 11">
              <a:extLst>
                <a:ext uri="{FF2B5EF4-FFF2-40B4-BE49-F238E27FC236}">
                  <a16:creationId xmlns:a16="http://schemas.microsoft.com/office/drawing/2014/main" id="{F8DF7553-7217-098A-D6B9-FC6B424050F0}"/>
                </a:ext>
              </a:extLst>
            </p:cNvPr>
            <p:cNvSpPr txBox="1"/>
            <p:nvPr/>
          </p:nvSpPr>
          <p:spPr>
            <a:xfrm>
              <a:off x="4921456" y="12017550"/>
              <a:ext cx="1980000" cy="179536"/>
            </a:xfrm>
            <a:prstGeom prst="rect">
              <a:avLst/>
            </a:prstGeom>
          </p:spPr>
          <p:txBody>
            <a:bodyPr lIns="0" tIns="0" rIns="0" bIns="0" rtlCol="0" anchor="t">
              <a:spAutoFit/>
            </a:bodyPr>
            <a:lstStyle/>
            <a:p>
              <a:pPr>
                <a:lnSpc>
                  <a:spcPts val="1404"/>
                </a:lnSpc>
              </a:pPr>
              <a:r>
                <a:rPr lang="en-US" sz="1200" i="1">
                  <a:latin typeface="Montserrat"/>
                  <a:ea typeface="Montserrat"/>
                  <a:cs typeface="Montserrat"/>
                  <a:sym typeface="Montserrat"/>
                </a:rPr>
                <a:t>Insert webpage</a:t>
              </a:r>
            </a:p>
          </p:txBody>
        </p:sp>
        <p:sp>
          <p:nvSpPr>
            <p:cNvPr id="13" name="Freeform 12">
              <a:extLst>
                <a:ext uri="{FF2B5EF4-FFF2-40B4-BE49-F238E27FC236}">
                  <a16:creationId xmlns:a16="http://schemas.microsoft.com/office/drawing/2014/main" id="{1E1EDE02-B1CF-A413-2769-E22F9D2E4CBA}"/>
                </a:ext>
              </a:extLst>
            </p:cNvPr>
            <p:cNvSpPr/>
            <p:nvPr/>
          </p:nvSpPr>
          <p:spPr>
            <a:xfrm>
              <a:off x="4598037"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sp>
          <p:nvSpPr>
            <p:cNvPr id="14" name="TextBox 13">
              <a:extLst>
                <a:ext uri="{FF2B5EF4-FFF2-40B4-BE49-F238E27FC236}">
                  <a16:creationId xmlns:a16="http://schemas.microsoft.com/office/drawing/2014/main" id="{B62DD8DA-93B6-A595-4DA1-0163D5141AF6}"/>
                </a:ext>
              </a:extLst>
            </p:cNvPr>
            <p:cNvSpPr txBox="1"/>
            <p:nvPr/>
          </p:nvSpPr>
          <p:spPr>
            <a:xfrm>
              <a:off x="3176618" y="12017550"/>
              <a:ext cx="1260000" cy="359073"/>
            </a:xfrm>
            <a:prstGeom prst="rect">
              <a:avLst/>
            </a:prstGeom>
          </p:spPr>
          <p:txBody>
            <a:bodyPr lIns="0" tIns="0" rIns="0" bIns="0" rtlCol="0" anchor="t">
              <a:spAutoFit/>
            </a:bodyPr>
            <a:lstStyle/>
            <a:p>
              <a:pPr algn="l">
                <a:lnSpc>
                  <a:spcPts val="1404"/>
                </a:lnSpc>
              </a:pPr>
              <a:r>
                <a:rPr lang="en-US" sz="1200" i="1">
                  <a:latin typeface="Montserrat"/>
                  <a:ea typeface="Montserrat"/>
                  <a:cs typeface="Montserrat"/>
                  <a:sym typeface="Montserrat"/>
                </a:rPr>
                <a:t>Insert contact info</a:t>
              </a:r>
            </a:p>
          </p:txBody>
        </p:sp>
        <p:sp>
          <p:nvSpPr>
            <p:cNvPr id="15" name="Freeform 14">
              <a:extLst>
                <a:ext uri="{FF2B5EF4-FFF2-40B4-BE49-F238E27FC236}">
                  <a16:creationId xmlns:a16="http://schemas.microsoft.com/office/drawing/2014/main" id="{7B84914A-388E-0029-96F1-6F343472D221}"/>
                </a:ext>
              </a:extLst>
            </p:cNvPr>
            <p:cNvSpPr/>
            <p:nvPr/>
          </p:nvSpPr>
          <p:spPr>
            <a:xfrm>
              <a:off x="2854793"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grpSp>
      <p:sp>
        <p:nvSpPr>
          <p:cNvPr id="16" name="Rectangle 15">
            <a:extLst>
              <a:ext uri="{FF2B5EF4-FFF2-40B4-BE49-F238E27FC236}">
                <a16:creationId xmlns:a16="http://schemas.microsoft.com/office/drawing/2014/main" id="{E7037815-D626-D2F7-CD5A-76A018BFD3B7}"/>
              </a:ext>
            </a:extLst>
          </p:cNvPr>
          <p:cNvSpPr/>
          <p:nvPr/>
        </p:nvSpPr>
        <p:spPr>
          <a:xfrm>
            <a:off x="148967"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bank logo]</a:t>
            </a:r>
          </a:p>
        </p:txBody>
      </p:sp>
      <p:sp>
        <p:nvSpPr>
          <p:cNvPr id="17" name="Rectangle 16">
            <a:extLst>
              <a:ext uri="{FF2B5EF4-FFF2-40B4-BE49-F238E27FC236}">
                <a16:creationId xmlns:a16="http://schemas.microsoft.com/office/drawing/2014/main" id="{56702768-1F2E-A70B-CC43-251EE9E89D49}"/>
              </a:ext>
            </a:extLst>
          </p:cNvPr>
          <p:cNvSpPr/>
          <p:nvPr/>
        </p:nvSpPr>
        <p:spPr>
          <a:xfrm>
            <a:off x="2430115"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[Insert funder’s logo]</a:t>
            </a:r>
          </a:p>
        </p:txBody>
      </p:sp>
      <p:sp>
        <p:nvSpPr>
          <p:cNvPr id="18" name="Rectangle 17">
            <a:extLst>
              <a:ext uri="{FF2B5EF4-FFF2-40B4-BE49-F238E27FC236}">
                <a16:creationId xmlns:a16="http://schemas.microsoft.com/office/drawing/2014/main" id="{35936A7C-FF06-8761-E85A-45E170009427}"/>
              </a:ext>
            </a:extLst>
          </p:cNvPr>
          <p:cNvSpPr/>
          <p:nvPr/>
        </p:nvSpPr>
        <p:spPr>
          <a:xfrm>
            <a:off x="4711263" y="184675"/>
            <a:ext cx="1942905" cy="4178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a:latin typeface="Montserrat" panose="00000500000000000000" pitchFamily="2" charset="0"/>
              </a:rPr>
              <a:t>[Insert provider’s logo]</a:t>
            </a:r>
          </a:p>
        </p:txBody>
      </p:sp>
      <p:sp>
        <p:nvSpPr>
          <p:cNvPr id="3" name="TextBox 72">
            <a:extLst>
              <a:ext uri="{FF2B5EF4-FFF2-40B4-BE49-F238E27FC236}">
                <a16:creationId xmlns:a16="http://schemas.microsoft.com/office/drawing/2014/main" id="{09DC2788-C0B1-9EEB-59CC-3731EB583706}"/>
              </a:ext>
            </a:extLst>
          </p:cNvPr>
          <p:cNvSpPr txBox="1"/>
          <p:nvPr/>
        </p:nvSpPr>
        <p:spPr>
          <a:xfrm>
            <a:off x="499582" y="8115220"/>
            <a:ext cx="5710824" cy="336246"/>
          </a:xfrm>
          <a:prstGeom prst="rect">
            <a:avLst/>
          </a:prstGeom>
        </p:spPr>
        <p:txBody>
          <a:bodyPr wrap="square" lIns="0" tIns="0" rIns="0" bIns="0" rtlCol="0" anchor="t">
            <a:spAutoFit/>
          </a:bodyPr>
          <a:lstStyle/>
          <a:p>
            <a:pPr algn="l">
              <a:lnSpc>
                <a:spcPts val="2640"/>
              </a:lnSpc>
            </a:pPr>
            <a:r>
              <a:rPr lang="en-US" sz="2400" b="1" dirty="0">
                <a:solidFill>
                  <a:schemeClr val="accent1"/>
                </a:solidFill>
                <a:latin typeface="Poppins Bold"/>
                <a:ea typeface="Poppins Bold"/>
                <a:cs typeface="Poppins Bold"/>
                <a:sym typeface="Poppins Bold"/>
              </a:rPr>
              <a:t>About [insert organization name]</a:t>
            </a:r>
          </a:p>
        </p:txBody>
      </p:sp>
      <p:pic>
        <p:nvPicPr>
          <p:cNvPr id="5" name="Graphic 4">
            <a:extLst>
              <a:ext uri="{FF2B5EF4-FFF2-40B4-BE49-F238E27FC236}">
                <a16:creationId xmlns:a16="http://schemas.microsoft.com/office/drawing/2014/main" id="{B471D08E-FE54-E787-ACA5-AA3653B58F36}"/>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4833" y="1017597"/>
            <a:ext cx="697291" cy="560865"/>
          </a:xfrm>
          <a:prstGeom prst="rect">
            <a:avLst/>
          </a:prstGeom>
        </p:spPr>
      </p:pic>
      <p:grpSp>
        <p:nvGrpSpPr>
          <p:cNvPr id="27" name="Group 26">
            <a:extLst>
              <a:ext uri="{FF2B5EF4-FFF2-40B4-BE49-F238E27FC236}">
                <a16:creationId xmlns:a16="http://schemas.microsoft.com/office/drawing/2014/main" id="{7933F167-FF5B-5613-BA97-216F95B8613A}"/>
              </a:ext>
            </a:extLst>
          </p:cNvPr>
          <p:cNvGrpSpPr/>
          <p:nvPr/>
        </p:nvGrpSpPr>
        <p:grpSpPr>
          <a:xfrm>
            <a:off x="724833" y="2811153"/>
            <a:ext cx="5225741" cy="268705"/>
            <a:chOff x="748953" y="2811153"/>
            <a:chExt cx="5225741" cy="268705"/>
          </a:xfrm>
        </p:grpSpPr>
        <p:sp>
          <p:nvSpPr>
            <p:cNvPr id="6" name="Rectangle 5">
              <a:extLst>
                <a:ext uri="{FF2B5EF4-FFF2-40B4-BE49-F238E27FC236}">
                  <a16:creationId xmlns:a16="http://schemas.microsoft.com/office/drawing/2014/main" id="{4D912E01-B7AA-C977-3055-18103BFF33EB}"/>
                </a:ext>
              </a:extLst>
            </p:cNvPr>
            <p:cNvSpPr/>
            <p:nvPr/>
          </p:nvSpPr>
          <p:spPr>
            <a:xfrm>
              <a:off x="1106905" y="2828497"/>
              <a:ext cx="4867789" cy="2389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Montserrat" panose="00000500000000000000" pitchFamily="2" charset="0"/>
                </a:rPr>
                <a:t>Reference 1</a:t>
              </a:r>
            </a:p>
          </p:txBody>
        </p:sp>
        <p:pic>
          <p:nvPicPr>
            <p:cNvPr id="26" name="Graphic 25">
              <a:extLst>
                <a:ext uri="{FF2B5EF4-FFF2-40B4-BE49-F238E27FC236}">
                  <a16:creationId xmlns:a16="http://schemas.microsoft.com/office/drawing/2014/main" id="{F3BD11A4-11FA-6D4F-34AD-3F0EBF53A9A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8953" y="2811153"/>
              <a:ext cx="268705" cy="268705"/>
            </a:xfrm>
            <a:prstGeom prst="rect">
              <a:avLst/>
            </a:prstGeom>
          </p:spPr>
        </p:pic>
      </p:grpSp>
      <p:grpSp>
        <p:nvGrpSpPr>
          <p:cNvPr id="28" name="Group 27">
            <a:extLst>
              <a:ext uri="{FF2B5EF4-FFF2-40B4-BE49-F238E27FC236}">
                <a16:creationId xmlns:a16="http://schemas.microsoft.com/office/drawing/2014/main" id="{9E924845-0213-8522-4C41-D4B7BCAFA497}"/>
              </a:ext>
            </a:extLst>
          </p:cNvPr>
          <p:cNvGrpSpPr/>
          <p:nvPr/>
        </p:nvGrpSpPr>
        <p:grpSpPr>
          <a:xfrm>
            <a:off x="724833" y="3626603"/>
            <a:ext cx="5225741" cy="268705"/>
            <a:chOff x="748953" y="2811153"/>
            <a:chExt cx="5225741" cy="268705"/>
          </a:xfrm>
        </p:grpSpPr>
        <p:sp>
          <p:nvSpPr>
            <p:cNvPr id="29" name="Rectangle 28">
              <a:extLst>
                <a:ext uri="{FF2B5EF4-FFF2-40B4-BE49-F238E27FC236}">
                  <a16:creationId xmlns:a16="http://schemas.microsoft.com/office/drawing/2014/main" id="{14202DD7-87BC-86EF-015E-E868FE8E87A9}"/>
                </a:ext>
              </a:extLst>
            </p:cNvPr>
            <p:cNvSpPr/>
            <p:nvPr/>
          </p:nvSpPr>
          <p:spPr>
            <a:xfrm>
              <a:off x="1106905" y="2828497"/>
              <a:ext cx="4867789" cy="2389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Montserrat" panose="00000500000000000000" pitchFamily="2" charset="0"/>
                </a:rPr>
                <a:t>Reference 1</a:t>
              </a:r>
            </a:p>
          </p:txBody>
        </p:sp>
        <p:pic>
          <p:nvPicPr>
            <p:cNvPr id="32" name="Graphic 31">
              <a:extLst>
                <a:ext uri="{FF2B5EF4-FFF2-40B4-BE49-F238E27FC236}">
                  <a16:creationId xmlns:a16="http://schemas.microsoft.com/office/drawing/2014/main" id="{B07A79C1-5FC4-A714-21B1-1FD4C398D80E}"/>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8953" y="2811153"/>
              <a:ext cx="268705" cy="268705"/>
            </a:xfrm>
            <a:prstGeom prst="rect">
              <a:avLst/>
            </a:prstGeom>
          </p:spPr>
        </p:pic>
      </p:grpSp>
      <p:grpSp>
        <p:nvGrpSpPr>
          <p:cNvPr id="34" name="Group 33">
            <a:extLst>
              <a:ext uri="{FF2B5EF4-FFF2-40B4-BE49-F238E27FC236}">
                <a16:creationId xmlns:a16="http://schemas.microsoft.com/office/drawing/2014/main" id="{8A362887-88BB-8209-4219-FF8E98FCD7E9}"/>
              </a:ext>
            </a:extLst>
          </p:cNvPr>
          <p:cNvGrpSpPr/>
          <p:nvPr/>
        </p:nvGrpSpPr>
        <p:grpSpPr>
          <a:xfrm>
            <a:off x="724833" y="4442053"/>
            <a:ext cx="5225741" cy="268705"/>
            <a:chOff x="748953" y="2811153"/>
            <a:chExt cx="5225741" cy="268705"/>
          </a:xfrm>
        </p:grpSpPr>
        <p:sp>
          <p:nvSpPr>
            <p:cNvPr id="35" name="Rectangle 34">
              <a:extLst>
                <a:ext uri="{FF2B5EF4-FFF2-40B4-BE49-F238E27FC236}">
                  <a16:creationId xmlns:a16="http://schemas.microsoft.com/office/drawing/2014/main" id="{296870DD-C720-CAAC-1AF1-66C2ED7E6F00}"/>
                </a:ext>
              </a:extLst>
            </p:cNvPr>
            <p:cNvSpPr/>
            <p:nvPr/>
          </p:nvSpPr>
          <p:spPr>
            <a:xfrm>
              <a:off x="1106905" y="2828497"/>
              <a:ext cx="4867789" cy="2389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Montserrat" panose="00000500000000000000" pitchFamily="2" charset="0"/>
                </a:rPr>
                <a:t>Reference 1</a:t>
              </a:r>
            </a:p>
          </p:txBody>
        </p:sp>
        <p:pic>
          <p:nvPicPr>
            <p:cNvPr id="578" name="Graphic 577">
              <a:extLst>
                <a:ext uri="{FF2B5EF4-FFF2-40B4-BE49-F238E27FC236}">
                  <a16:creationId xmlns:a16="http://schemas.microsoft.com/office/drawing/2014/main" id="{2B344583-5AAC-4739-FA94-4F6C5364AAB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8953" y="2811153"/>
              <a:ext cx="268705" cy="268705"/>
            </a:xfrm>
            <a:prstGeom prst="rect">
              <a:avLst/>
            </a:prstGeom>
          </p:spPr>
        </p:pic>
      </p:grpSp>
      <p:grpSp>
        <p:nvGrpSpPr>
          <p:cNvPr id="579" name="Group 578">
            <a:extLst>
              <a:ext uri="{FF2B5EF4-FFF2-40B4-BE49-F238E27FC236}">
                <a16:creationId xmlns:a16="http://schemas.microsoft.com/office/drawing/2014/main" id="{FE255F7D-849E-A566-D8E9-BFDFFC804B27}"/>
              </a:ext>
            </a:extLst>
          </p:cNvPr>
          <p:cNvGrpSpPr/>
          <p:nvPr/>
        </p:nvGrpSpPr>
        <p:grpSpPr>
          <a:xfrm>
            <a:off x="724833" y="5257503"/>
            <a:ext cx="5225741" cy="268705"/>
            <a:chOff x="748953" y="2811153"/>
            <a:chExt cx="5225741" cy="268705"/>
          </a:xfrm>
        </p:grpSpPr>
        <p:sp>
          <p:nvSpPr>
            <p:cNvPr id="580" name="Rectangle 579">
              <a:extLst>
                <a:ext uri="{FF2B5EF4-FFF2-40B4-BE49-F238E27FC236}">
                  <a16:creationId xmlns:a16="http://schemas.microsoft.com/office/drawing/2014/main" id="{16D1F3C9-5342-A13A-D8D8-3721BBA4CF48}"/>
                </a:ext>
              </a:extLst>
            </p:cNvPr>
            <p:cNvSpPr/>
            <p:nvPr/>
          </p:nvSpPr>
          <p:spPr>
            <a:xfrm>
              <a:off x="1106905" y="2828497"/>
              <a:ext cx="4867789" cy="2389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Montserrat" panose="00000500000000000000" pitchFamily="2" charset="0"/>
                </a:rPr>
                <a:t>Reference 1</a:t>
              </a:r>
            </a:p>
          </p:txBody>
        </p:sp>
        <p:pic>
          <p:nvPicPr>
            <p:cNvPr id="581" name="Graphic 580">
              <a:extLst>
                <a:ext uri="{FF2B5EF4-FFF2-40B4-BE49-F238E27FC236}">
                  <a16:creationId xmlns:a16="http://schemas.microsoft.com/office/drawing/2014/main" id="{2BF2EEC6-AC5D-D170-18F3-1ECD1528DF26}"/>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8953" y="2811153"/>
              <a:ext cx="268705" cy="268705"/>
            </a:xfrm>
            <a:prstGeom prst="rect">
              <a:avLst/>
            </a:prstGeom>
          </p:spPr>
        </p:pic>
      </p:grpSp>
      <p:grpSp>
        <p:nvGrpSpPr>
          <p:cNvPr id="582" name="Group 581">
            <a:extLst>
              <a:ext uri="{FF2B5EF4-FFF2-40B4-BE49-F238E27FC236}">
                <a16:creationId xmlns:a16="http://schemas.microsoft.com/office/drawing/2014/main" id="{F448B624-4E19-9F70-36FA-73C500134E7A}"/>
              </a:ext>
            </a:extLst>
          </p:cNvPr>
          <p:cNvGrpSpPr/>
          <p:nvPr/>
        </p:nvGrpSpPr>
        <p:grpSpPr>
          <a:xfrm>
            <a:off x="724833" y="6072953"/>
            <a:ext cx="5225741" cy="268705"/>
            <a:chOff x="748953" y="2811153"/>
            <a:chExt cx="5225741" cy="268705"/>
          </a:xfrm>
        </p:grpSpPr>
        <p:sp>
          <p:nvSpPr>
            <p:cNvPr id="583" name="Rectangle 582">
              <a:extLst>
                <a:ext uri="{FF2B5EF4-FFF2-40B4-BE49-F238E27FC236}">
                  <a16:creationId xmlns:a16="http://schemas.microsoft.com/office/drawing/2014/main" id="{DB9A447A-5AF0-12BC-F2B9-EBE6DCF5C991}"/>
                </a:ext>
              </a:extLst>
            </p:cNvPr>
            <p:cNvSpPr/>
            <p:nvPr/>
          </p:nvSpPr>
          <p:spPr>
            <a:xfrm>
              <a:off x="1106905" y="2828497"/>
              <a:ext cx="4867789" cy="2389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Montserrat" panose="00000500000000000000" pitchFamily="2" charset="0"/>
                </a:rPr>
                <a:t>Reference 1</a:t>
              </a:r>
            </a:p>
          </p:txBody>
        </p:sp>
        <p:pic>
          <p:nvPicPr>
            <p:cNvPr id="584" name="Graphic 583">
              <a:extLst>
                <a:ext uri="{FF2B5EF4-FFF2-40B4-BE49-F238E27FC236}">
                  <a16:creationId xmlns:a16="http://schemas.microsoft.com/office/drawing/2014/main" id="{28DF487E-B40F-EFFF-7077-07040497FB5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8953" y="2811153"/>
              <a:ext cx="268705" cy="268705"/>
            </a:xfrm>
            <a:prstGeom prst="rect">
              <a:avLst/>
            </a:prstGeom>
          </p:spPr>
        </p:pic>
      </p:grpSp>
      <p:grpSp>
        <p:nvGrpSpPr>
          <p:cNvPr id="585" name="Group 584">
            <a:extLst>
              <a:ext uri="{FF2B5EF4-FFF2-40B4-BE49-F238E27FC236}">
                <a16:creationId xmlns:a16="http://schemas.microsoft.com/office/drawing/2014/main" id="{34A7BA69-8562-8126-40B6-F08B9FE70164}"/>
              </a:ext>
            </a:extLst>
          </p:cNvPr>
          <p:cNvGrpSpPr/>
          <p:nvPr/>
        </p:nvGrpSpPr>
        <p:grpSpPr>
          <a:xfrm>
            <a:off x="724833" y="6888402"/>
            <a:ext cx="5225741" cy="268705"/>
            <a:chOff x="748953" y="2811153"/>
            <a:chExt cx="5225741" cy="268705"/>
          </a:xfrm>
        </p:grpSpPr>
        <p:sp>
          <p:nvSpPr>
            <p:cNvPr id="586" name="Rectangle 585">
              <a:extLst>
                <a:ext uri="{FF2B5EF4-FFF2-40B4-BE49-F238E27FC236}">
                  <a16:creationId xmlns:a16="http://schemas.microsoft.com/office/drawing/2014/main" id="{B6E80051-BF05-0912-EBBF-0BD52081FBFE}"/>
                </a:ext>
              </a:extLst>
            </p:cNvPr>
            <p:cNvSpPr/>
            <p:nvPr/>
          </p:nvSpPr>
          <p:spPr>
            <a:xfrm>
              <a:off x="1106905" y="2828497"/>
              <a:ext cx="4867789" cy="2389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Montserrat" panose="00000500000000000000" pitchFamily="2" charset="0"/>
                </a:rPr>
                <a:t>Reference 1</a:t>
              </a:r>
            </a:p>
          </p:txBody>
        </p:sp>
        <p:pic>
          <p:nvPicPr>
            <p:cNvPr id="588" name="Graphic 587">
              <a:extLst>
                <a:ext uri="{FF2B5EF4-FFF2-40B4-BE49-F238E27FC236}">
                  <a16:creationId xmlns:a16="http://schemas.microsoft.com/office/drawing/2014/main" id="{BDD98E9F-3A38-FFA0-9697-CDA0C1CAF0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48953" y="2811153"/>
              <a:ext cx="268705" cy="268705"/>
            </a:xfrm>
            <a:prstGeom prst="rect">
              <a:avLst/>
            </a:prstGeom>
          </p:spPr>
        </p:pic>
      </p:grpSp>
      <p:sp>
        <p:nvSpPr>
          <p:cNvPr id="589" name="Rectangle 588">
            <a:extLst>
              <a:ext uri="{FF2B5EF4-FFF2-40B4-BE49-F238E27FC236}">
                <a16:creationId xmlns:a16="http://schemas.microsoft.com/office/drawing/2014/main" id="{42C08654-3AD3-0E76-9F57-56FB86F90224}"/>
              </a:ext>
            </a:extLst>
          </p:cNvPr>
          <p:cNvSpPr/>
          <p:nvPr/>
        </p:nvSpPr>
        <p:spPr>
          <a:xfrm>
            <a:off x="831599" y="9312209"/>
            <a:ext cx="1416885" cy="99010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latin typeface="Montserrat" panose="00000500000000000000" pitchFamily="2" charset="0"/>
              </a:rPr>
              <a:t>[Insert funder’s logo]</a:t>
            </a:r>
          </a:p>
        </p:txBody>
      </p:sp>
      <p:sp>
        <p:nvSpPr>
          <p:cNvPr id="591" name="Rectangle 590">
            <a:extLst>
              <a:ext uri="{FF2B5EF4-FFF2-40B4-BE49-F238E27FC236}">
                <a16:creationId xmlns:a16="http://schemas.microsoft.com/office/drawing/2014/main" id="{454D2A89-3DD3-BD31-9B28-907B25512FE7}"/>
              </a:ext>
            </a:extLst>
          </p:cNvPr>
          <p:cNvSpPr/>
          <p:nvPr/>
        </p:nvSpPr>
        <p:spPr>
          <a:xfrm>
            <a:off x="2690905" y="8755919"/>
            <a:ext cx="3519501" cy="212062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Montserrat" panose="00000500000000000000" pitchFamily="2" charset="0"/>
              </a:rPr>
              <a:t>[Insert short description of the organization(s) publishing the impact assessment, including mission, focus area, and countries of operation, among others]</a:t>
            </a:r>
          </a:p>
        </p:txBody>
      </p:sp>
    </p:spTree>
    <p:extLst>
      <p:ext uri="{BB962C8B-B14F-4D97-AF65-F5344CB8AC3E}">
        <p14:creationId xmlns:p14="http://schemas.microsoft.com/office/powerpoint/2010/main" val="36409141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2CD6E5-A661-47C2-7588-ED3ED576FDEE}"/>
            </a:ext>
          </a:extLst>
        </p:cNvPr>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34030699-0FBE-7CC0-6CDE-7968D81DBCC9}"/>
              </a:ext>
            </a:extLst>
          </p:cNvPr>
          <p:cNvGraphicFramePr>
            <a:graphicFrameLocks noChangeAspect="1"/>
          </p:cNvGraphicFramePr>
          <p:nvPr>
            <p:custDataLst>
              <p:tags r:id="rId1"/>
            </p:custDataLst>
          </p:nvPr>
        </p:nvGraphicFramePr>
        <p:xfrm>
          <a:off x="893" y="4168081"/>
          <a:ext cx="893" cy="893"/>
        </p:xfrm>
        <a:graphic>
          <a:graphicData uri="http://schemas.openxmlformats.org/presentationml/2006/ole">
            <mc:AlternateContent xmlns:mc="http://schemas.openxmlformats.org/markup-compatibility/2006">
              <mc:Choice xmlns:v="urn:schemas-microsoft-com:vml" Requires="v">
                <p:oleObj name="think-cell Slide" r:id="rId5" imgW="405" imgH="405" progId="TCLayout.ActiveDocument.1">
                  <p:embed/>
                </p:oleObj>
              </mc:Choice>
              <mc:Fallback>
                <p:oleObj name="think-cell Slide" r:id="rId5" imgW="405" imgH="405" progId="TCLayout.ActiveDocument.1">
                  <p:embed/>
                  <p:pic>
                    <p:nvPicPr>
                      <p:cNvPr id="4" name="think-cell data - do not delete" hidden="1">
                        <a:extLst>
                          <a:ext uri="{FF2B5EF4-FFF2-40B4-BE49-F238E27FC236}">
                            <a16:creationId xmlns:a16="http://schemas.microsoft.com/office/drawing/2014/main" id="{34030699-0FBE-7CC0-6CDE-7968D81DBCC9}"/>
                          </a:ext>
                        </a:extLst>
                      </p:cNvPr>
                      <p:cNvPicPr/>
                      <p:nvPr/>
                    </p:nvPicPr>
                    <p:blipFill>
                      <a:blip r:embed="rId6"/>
                      <a:stretch>
                        <a:fillRect/>
                      </a:stretch>
                    </p:blipFill>
                    <p:spPr>
                      <a:xfrm>
                        <a:off x="893" y="4168081"/>
                        <a:ext cx="893" cy="893"/>
                      </a:xfrm>
                      <a:prstGeom prst="rect">
                        <a:avLst/>
                      </a:prstGeom>
                    </p:spPr>
                  </p:pic>
                </p:oleObj>
              </mc:Fallback>
            </mc:AlternateContent>
          </a:graphicData>
        </a:graphic>
      </p:graphicFrame>
      <p:sp>
        <p:nvSpPr>
          <p:cNvPr id="599" name="Rectangle 598">
            <a:extLst>
              <a:ext uri="{FF2B5EF4-FFF2-40B4-BE49-F238E27FC236}">
                <a16:creationId xmlns:a16="http://schemas.microsoft.com/office/drawing/2014/main" id="{2183DB4E-63FC-E009-A9E9-39BCC582F1FE}"/>
              </a:ext>
            </a:extLst>
          </p:cNvPr>
          <p:cNvSpPr/>
          <p:nvPr/>
        </p:nvSpPr>
        <p:spPr>
          <a:xfrm>
            <a:off x="4593628" y="3484328"/>
            <a:ext cx="2259376" cy="314699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b"/>
          <a:lstStyle/>
          <a:p>
            <a:pPr marL="0" marR="0" lvl="0" indent="0" algn="l" defTabSz="914400" rtl="0" eaLnBrk="0" fontAlgn="base" latinLnBrk="0" hangingPunct="0">
              <a:lnSpc>
                <a:spcPct val="100000"/>
              </a:lnSpc>
              <a:spcBef>
                <a:spcPct val="0"/>
              </a:spcBef>
              <a:spcAft>
                <a:spcPts val="600"/>
              </a:spcAft>
              <a:buClrTx/>
              <a:buSzTx/>
              <a:buFontTx/>
              <a:buChar char="•"/>
              <a:tabLst/>
            </a:pPr>
            <a:endParaRPr kumimoji="0" lang="en-US" altLang="en-US" sz="1100" b="1" i="0" u="none" strike="noStrike" cap="none" normalizeH="0" baseline="0">
              <a:ln>
                <a:noFill/>
              </a:ln>
              <a:solidFill>
                <a:schemeClr val="tx1"/>
              </a:solidFill>
              <a:effectLst/>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buFontTx/>
              <a:buChar char="•"/>
              <a:tabLst/>
            </a:pPr>
            <a:endParaRPr lang="en-US" altLang="en-US" sz="1100" b="1">
              <a:solidFill>
                <a:schemeClr val="tx1"/>
              </a:solidFill>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buFontTx/>
              <a:buChar char="•"/>
              <a:tabLst/>
            </a:pPr>
            <a:endParaRPr kumimoji="0" lang="en-US" altLang="en-US" sz="1100" b="1" i="0" u="none" strike="noStrike" cap="none" normalizeH="0" baseline="0">
              <a:ln>
                <a:noFill/>
              </a:ln>
              <a:solidFill>
                <a:schemeClr val="tx1"/>
              </a:solidFill>
              <a:effectLst/>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buFontTx/>
              <a:buChar char="•"/>
              <a:tabLst/>
            </a:pPr>
            <a:endParaRPr lang="en-US" altLang="en-US" sz="1100" b="1">
              <a:solidFill>
                <a:schemeClr val="tx1"/>
              </a:solidFill>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buFontTx/>
              <a:buChar char="•"/>
              <a:tabLst/>
            </a:pPr>
            <a:endParaRPr kumimoji="0" lang="en-US" altLang="en-US" sz="1100" b="1" i="0" u="none" strike="noStrike" cap="none" normalizeH="0" baseline="0">
              <a:ln>
                <a:noFill/>
              </a:ln>
              <a:solidFill>
                <a:schemeClr val="tx1"/>
              </a:solidFill>
              <a:effectLst/>
              <a:latin typeface="Montserrat" panose="00000500000000000000" pitchFamily="2" charset="0"/>
              <a:cs typeface="Poppins Bold" panose="020B0604020202020204" charset="0"/>
            </a:endParaRPr>
          </a:p>
          <a:p>
            <a:pPr marL="0" marR="0" lvl="0" indent="0" algn="l" defTabSz="914400" rtl="0" eaLnBrk="0" fontAlgn="base" latinLnBrk="0" hangingPunct="0">
              <a:lnSpc>
                <a:spcPct val="100000"/>
              </a:lnSpc>
              <a:spcBef>
                <a:spcPct val="0"/>
              </a:spcBef>
              <a:spcAft>
                <a:spcPts val="600"/>
              </a:spcAft>
              <a:buClrTx/>
              <a:buSzTx/>
              <a:tabLst/>
            </a:pPr>
            <a:endParaRPr kumimoji="0" lang="en-US" altLang="en-US" sz="1100" b="1" i="0" u="none" strike="noStrike" cap="none" normalizeH="0" baseline="0">
              <a:ln>
                <a:noFill/>
              </a:ln>
              <a:solidFill>
                <a:schemeClr val="tx1"/>
              </a:solidFill>
              <a:effectLst/>
              <a:latin typeface="Montserrat" panose="00000500000000000000" pitchFamily="2" charset="0"/>
              <a:cs typeface="Poppins Bold" panose="020B0604020202020204" charset="0"/>
            </a:endParaRP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a:ln>
                  <a:noFill/>
                </a:ln>
                <a:solidFill>
                  <a:schemeClr val="tx1"/>
                </a:solidFill>
                <a:effectLst/>
                <a:latin typeface="Montserrat" panose="00000500000000000000" pitchFamily="2" charset="0"/>
                <a:cs typeface="Poppins Bold" panose="020B0604020202020204" charset="0"/>
              </a:rPr>
              <a:t>Country:</a:t>
            </a:r>
            <a:r>
              <a:rPr kumimoji="0" lang="en-US" altLang="en-US" sz="1100" b="0" i="0" u="none" strike="noStrike" cap="none" normalizeH="0" baseline="0">
                <a:ln>
                  <a:noFill/>
                </a:ln>
                <a:solidFill>
                  <a:schemeClr val="tx1"/>
                </a:solidFill>
                <a:effectLst/>
                <a:latin typeface="Montserrat" panose="00000500000000000000" pitchFamily="2" charset="0"/>
                <a:cs typeface="Poppins Bold" panose="020B0604020202020204" charset="0"/>
              </a:rPr>
              <a:t> Kenya </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lang="en-US" altLang="en-US" sz="1100" b="1">
                <a:solidFill>
                  <a:schemeClr val="tx1"/>
                </a:solidFill>
                <a:latin typeface="Montserrat" panose="00000500000000000000" pitchFamily="2" charset="0"/>
                <a:cs typeface="Poppins Bold" panose="020B0604020202020204" charset="0"/>
              </a:rPr>
              <a:t>Bank</a:t>
            </a:r>
            <a:r>
              <a:rPr kumimoji="0" lang="en-US" altLang="en-US" sz="1100" b="1" i="0" u="none" strike="noStrike" cap="none" normalizeH="0" baseline="0">
                <a:ln>
                  <a:noFill/>
                </a:ln>
                <a:solidFill>
                  <a:schemeClr val="tx1"/>
                </a:solidFill>
                <a:effectLst/>
                <a:latin typeface="Montserrat" panose="00000500000000000000" pitchFamily="2" charset="0"/>
                <a:cs typeface="Poppins Bold" panose="020B0604020202020204" charset="0"/>
              </a:rPr>
              <a:t>:</a:t>
            </a:r>
            <a:r>
              <a:rPr kumimoji="0" lang="en-US" altLang="en-US" sz="1100" b="0" i="0" u="none" strike="noStrike" cap="none" normalizeH="0" baseline="0">
                <a:ln>
                  <a:noFill/>
                </a:ln>
                <a:solidFill>
                  <a:schemeClr val="tx1"/>
                </a:solidFill>
                <a:effectLst/>
                <a:latin typeface="Montserrat" panose="00000500000000000000" pitchFamily="2" charset="0"/>
                <a:cs typeface="Poppins Bold" panose="020B0604020202020204" charset="0"/>
              </a:rPr>
              <a:t> KCB </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a:ln>
                  <a:noFill/>
                </a:ln>
                <a:solidFill>
                  <a:schemeClr val="tx1"/>
                </a:solidFill>
                <a:effectLst/>
                <a:latin typeface="Montserrat" panose="00000500000000000000" pitchFamily="2" charset="0"/>
                <a:cs typeface="Poppins Bold" panose="020B0604020202020204" charset="0"/>
              </a:rPr>
              <a:t>Funding or technical partner</a:t>
            </a:r>
            <a:r>
              <a:rPr lang="en-US" altLang="en-US" sz="1100">
                <a:solidFill>
                  <a:schemeClr val="tx1"/>
                </a:solidFill>
                <a:latin typeface="Montserrat" panose="00000500000000000000" pitchFamily="2" charset="0"/>
                <a:cs typeface="Poppins Bold" panose="020B0604020202020204" charset="0"/>
              </a:rPr>
              <a:t> Argidius Foundation and Women’s World Banking</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kumimoji="0" lang="en-US" altLang="en-US" sz="1100" b="1" i="0" u="none" strike="noStrike" cap="none" normalizeH="0" baseline="0">
                <a:ln>
                  <a:noFill/>
                </a:ln>
                <a:solidFill>
                  <a:schemeClr val="tx1"/>
                </a:solidFill>
                <a:effectLst/>
                <a:latin typeface="Montserrat" panose="00000500000000000000" pitchFamily="2" charset="0"/>
                <a:cs typeface="Poppins Bold" panose="020B0604020202020204" charset="0"/>
              </a:rPr>
              <a:t>Focus area:</a:t>
            </a:r>
            <a:r>
              <a:rPr kumimoji="0" lang="en-US" altLang="en-US" sz="1100" b="0" i="0" u="none" strike="noStrike" cap="none" normalizeH="0" baseline="0">
                <a:ln>
                  <a:noFill/>
                </a:ln>
                <a:solidFill>
                  <a:schemeClr val="tx1"/>
                </a:solidFill>
                <a:effectLst/>
                <a:latin typeface="Montserrat" panose="00000500000000000000" pitchFamily="2" charset="0"/>
                <a:cs typeface="Poppins Bold" panose="020B0604020202020204" charset="0"/>
              </a:rPr>
              <a:t> </a:t>
            </a:r>
            <a:r>
              <a:rPr lang="en-US" altLang="en-US" sz="1100">
                <a:solidFill>
                  <a:schemeClr val="tx1"/>
                </a:solidFill>
                <a:latin typeface="Montserrat" panose="00000500000000000000" pitchFamily="2" charset="0"/>
                <a:cs typeface="Poppins Bold" panose="020B0604020202020204" charset="0"/>
              </a:rPr>
              <a:t>SMEs, WSMEs </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r>
              <a:rPr lang="en-US" altLang="en-US" sz="1100" b="1">
                <a:solidFill>
                  <a:schemeClr val="tx1"/>
                </a:solidFill>
                <a:latin typeface="Montserrat" panose="00000500000000000000" pitchFamily="2" charset="0"/>
                <a:cs typeface="Poppins Bold" panose="020B0604020202020204" charset="0"/>
              </a:rPr>
              <a:t>Timeline:</a:t>
            </a:r>
          </a:p>
          <a:p>
            <a:pPr marL="171450" marR="0" lvl="0" indent="-171450" algn="l" defTabSz="914400" rtl="0" eaLnBrk="0" fontAlgn="base" latinLnBrk="0" hangingPunct="0">
              <a:lnSpc>
                <a:spcPct val="100000"/>
              </a:lnSpc>
              <a:spcBef>
                <a:spcPct val="0"/>
              </a:spcBef>
              <a:spcAft>
                <a:spcPts val="600"/>
              </a:spcAft>
              <a:buClrTx/>
              <a:buSzTx/>
              <a:buFont typeface="Arial" panose="020B0604020202020204" pitchFamily="34" charset="0"/>
              <a:buChar char="•"/>
              <a:tabLst/>
            </a:pPr>
            <a:endParaRPr lang="en-US" sz="1100" b="1">
              <a:solidFill>
                <a:schemeClr val="tx1"/>
              </a:solidFill>
              <a:latin typeface="Montserrat" panose="00000500000000000000" pitchFamily="2" charset="0"/>
              <a:cs typeface="Poppins Bold" panose="020B0604020202020204" charset="0"/>
            </a:endParaRPr>
          </a:p>
          <a:p>
            <a:pPr marR="0" lvl="0" algn="l" defTabSz="914400" rtl="0" eaLnBrk="0" fontAlgn="base" latinLnBrk="0" hangingPunct="0">
              <a:lnSpc>
                <a:spcPct val="100000"/>
              </a:lnSpc>
              <a:spcBef>
                <a:spcPct val="0"/>
              </a:spcBef>
              <a:spcAft>
                <a:spcPts val="600"/>
              </a:spcAft>
              <a:buClrTx/>
              <a:buSzTx/>
              <a:tabLst/>
            </a:pPr>
            <a:endParaRPr lang="en-US" sz="1100">
              <a:solidFill>
                <a:schemeClr val="tx1"/>
              </a:solidFill>
              <a:latin typeface="Montserrat" panose="00000500000000000000" pitchFamily="2" charset="0"/>
              <a:cs typeface="Poppins Bold" panose="020B0604020202020204" charset="0"/>
            </a:endParaRPr>
          </a:p>
          <a:p>
            <a:pPr lvl="0" eaLnBrk="0" fontAlgn="base" hangingPunct="0">
              <a:spcBef>
                <a:spcPct val="0"/>
              </a:spcBef>
              <a:spcAft>
                <a:spcPts val="600"/>
              </a:spcAft>
            </a:pPr>
            <a:endParaRPr lang="en-US" sz="1050">
              <a:solidFill>
                <a:schemeClr val="tx1"/>
              </a:solidFill>
            </a:endParaRPr>
          </a:p>
        </p:txBody>
      </p:sp>
      <p:pic>
        <p:nvPicPr>
          <p:cNvPr id="6" name="Pic">
            <a:extLst>
              <a:ext uri="{FF2B5EF4-FFF2-40B4-BE49-F238E27FC236}">
                <a16:creationId xmlns:a16="http://schemas.microsoft.com/office/drawing/2014/main" id="{69D4DB8F-81CB-27E0-72BB-B89563B7B402}"/>
              </a:ext>
            </a:extLst>
          </p:cNvPr>
          <p:cNvPicPr>
            <a:picLocks/>
          </p:cNvPicPr>
          <p:nvPr>
            <p:custDataLst>
              <p:tags r:id="rId2"/>
            </p:custDataLst>
          </p:nvPr>
        </p:nvPicPr>
        <p:blipFill>
          <a:blip r:embed="rId7">
            <a:alphaModFix amt="50000"/>
            <a:duotone>
              <a:schemeClr val="accent1">
                <a:shade val="45000"/>
                <a:satMod val="135000"/>
              </a:schemeClr>
              <a:prstClr val="white"/>
            </a:duotone>
            <a:extLst>
              <a:ext uri="{BEBA8EAE-BF5A-486C-A8C5-ECC9F3942E4B}">
                <a14:imgProps xmlns:a14="http://schemas.microsoft.com/office/drawing/2010/main">
                  <a14:imgLayer/>
                </a14:imgProps>
              </a:ext>
              <a:ext uri="{6F801314-5768-4EAC-8CED-0F2297F94238}"/>
            </a:extLst>
          </a:blip>
          <a:srcRect t="19796" b="21516"/>
          <a:stretch>
            <a:fillRect/>
          </a:stretch>
        </p:blipFill>
        <p:spPr bwMode="auto">
          <a:xfrm>
            <a:off x="0" y="800100"/>
            <a:ext cx="6858000" cy="2676525"/>
          </a:xfrm>
          <a:prstGeom prst="rect">
            <a:avLst/>
          </a:prstGeom>
          <a:noFill/>
          <a:ln>
            <a:noFill/>
          </a:ln>
          <a:effectLst/>
          <a:extLst>
            <a:ext uri="{909E8E84-426E-40DD-AFC4-6F175D3DCCD1}">
              <a14:hiddenFill xmlns:a14="http://schemas.microsoft.com/office/drawing/2010/main">
                <a:solidFill>
                  <a:scrgbClr r="0" g="0" b="0"/>
                </a:solidFill>
              </a14:hiddenFill>
            </a:ext>
          </a:extLst>
        </p:spPr>
      </p:pic>
      <p:sp>
        <p:nvSpPr>
          <p:cNvPr id="7" name="Rectangle 6">
            <a:extLst>
              <a:ext uri="{FF2B5EF4-FFF2-40B4-BE49-F238E27FC236}">
                <a16:creationId xmlns:a16="http://schemas.microsoft.com/office/drawing/2014/main" id="{E9DC4346-C11C-C8B6-A559-1AB892DD4108}"/>
              </a:ext>
            </a:extLst>
          </p:cNvPr>
          <p:cNvSpPr/>
          <p:nvPr/>
        </p:nvSpPr>
        <p:spPr>
          <a:xfrm>
            <a:off x="164864" y="816201"/>
            <a:ext cx="6382893" cy="298744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4800" b="1" dirty="0">
                <a:solidFill>
                  <a:schemeClr val="accent1"/>
                </a:solidFill>
                <a:latin typeface="Poppins Bold" panose="020B0604020202020204" charset="0"/>
                <a:ea typeface="Lato" panose="020F0502020204030203" pitchFamily="34" charset="0"/>
                <a:cs typeface="Poppins Bold" panose="020B0604020202020204" charset="0"/>
              </a:rPr>
              <a:t>Optimizing the Business Model                                 of SMEs and WSMEs</a:t>
            </a:r>
          </a:p>
          <a:p>
            <a:endParaRPr lang="en-US" sz="2000" b="1" dirty="0">
              <a:solidFill>
                <a:schemeClr val="tx1"/>
              </a:solidFill>
              <a:latin typeface="Lato Title"/>
              <a:ea typeface="Lato" panose="020F0502020204030203" pitchFamily="34" charset="0"/>
              <a:cs typeface="Lato" panose="020F0502020204030203" pitchFamily="34" charset="0"/>
            </a:endParaRPr>
          </a:p>
        </p:txBody>
      </p:sp>
      <p:sp>
        <p:nvSpPr>
          <p:cNvPr id="481" name="TextBox 72">
            <a:extLst>
              <a:ext uri="{FF2B5EF4-FFF2-40B4-BE49-F238E27FC236}">
                <a16:creationId xmlns:a16="http://schemas.microsoft.com/office/drawing/2014/main" id="{2E586075-ABB0-990F-5F08-934884652D61}"/>
              </a:ext>
            </a:extLst>
          </p:cNvPr>
          <p:cNvSpPr txBox="1"/>
          <p:nvPr/>
        </p:nvSpPr>
        <p:spPr>
          <a:xfrm>
            <a:off x="276681" y="3572792"/>
            <a:ext cx="3630382" cy="336246"/>
          </a:xfrm>
          <a:prstGeom prst="rect">
            <a:avLst/>
          </a:prstGeom>
        </p:spPr>
        <p:txBody>
          <a:bodyPr wrap="square" lIns="0" tIns="0" rIns="0" bIns="0" rtlCol="0" anchor="t">
            <a:spAutoFit/>
          </a:bodyPr>
          <a:lstStyle/>
          <a:p>
            <a:pPr algn="l">
              <a:lnSpc>
                <a:spcPts val="2640"/>
              </a:lnSpc>
            </a:pPr>
            <a:r>
              <a:rPr lang="en-US" sz="2400" b="1">
                <a:solidFill>
                  <a:schemeClr val="accent1"/>
                </a:solidFill>
                <a:latin typeface="Poppins Bold"/>
                <a:ea typeface="Poppins Bold"/>
                <a:cs typeface="Poppins Bold"/>
                <a:sym typeface="Poppins Bold"/>
              </a:rPr>
              <a:t>Problem statement</a:t>
            </a:r>
          </a:p>
        </p:txBody>
      </p:sp>
      <p:grpSp>
        <p:nvGrpSpPr>
          <p:cNvPr id="575" name="Group 5">
            <a:extLst>
              <a:ext uri="{FF2B5EF4-FFF2-40B4-BE49-F238E27FC236}">
                <a16:creationId xmlns:a16="http://schemas.microsoft.com/office/drawing/2014/main" id="{D127ECAE-3258-A803-9064-E7B88540EA3C}"/>
              </a:ext>
            </a:extLst>
          </p:cNvPr>
          <p:cNvGrpSpPr/>
          <p:nvPr/>
        </p:nvGrpSpPr>
        <p:grpSpPr>
          <a:xfrm>
            <a:off x="1963501" y="11893297"/>
            <a:ext cx="5100689" cy="736599"/>
            <a:chOff x="0" y="0"/>
            <a:chExt cx="614435" cy="98623"/>
          </a:xfrm>
          <a:solidFill>
            <a:schemeClr val="accent1">
              <a:lumMod val="20000"/>
              <a:lumOff val="80000"/>
            </a:schemeClr>
          </a:solidFill>
        </p:grpSpPr>
        <p:sp>
          <p:nvSpPr>
            <p:cNvPr id="576" name="Freeform 6">
              <a:extLst>
                <a:ext uri="{FF2B5EF4-FFF2-40B4-BE49-F238E27FC236}">
                  <a16:creationId xmlns:a16="http://schemas.microsoft.com/office/drawing/2014/main" id="{9FB8DA68-C50B-8962-A8FA-B0EC25AEABE5}"/>
                </a:ext>
              </a:extLst>
            </p:cNvPr>
            <p:cNvSpPr/>
            <p:nvPr/>
          </p:nvSpPr>
          <p:spPr>
            <a:xfrm>
              <a:off x="0" y="0"/>
              <a:ext cx="614435" cy="98623"/>
            </a:xfrm>
            <a:custGeom>
              <a:avLst/>
              <a:gdLst/>
              <a:ahLst/>
              <a:cxnLst/>
              <a:rect l="l" t="t" r="r" b="b"/>
              <a:pathLst>
                <a:path w="614435" h="98623">
                  <a:moveTo>
                    <a:pt x="0" y="0"/>
                  </a:moveTo>
                  <a:lnTo>
                    <a:pt x="614435" y="0"/>
                  </a:lnTo>
                  <a:lnTo>
                    <a:pt x="614435" y="98623"/>
                  </a:lnTo>
                  <a:lnTo>
                    <a:pt x="0" y="98623"/>
                  </a:lnTo>
                  <a:close/>
                </a:path>
              </a:pathLst>
            </a:custGeom>
            <a:grpFill/>
            <a:ln cap="sq">
              <a:noFill/>
              <a:prstDash val="solid"/>
              <a:miter/>
            </a:ln>
          </p:spPr>
          <p:txBody>
            <a:bodyPr/>
            <a:lstStyle/>
            <a:p>
              <a:endParaRPr lang="en-US"/>
            </a:p>
          </p:txBody>
        </p:sp>
        <p:sp>
          <p:nvSpPr>
            <p:cNvPr id="577" name="TextBox 7">
              <a:extLst>
                <a:ext uri="{FF2B5EF4-FFF2-40B4-BE49-F238E27FC236}">
                  <a16:creationId xmlns:a16="http://schemas.microsoft.com/office/drawing/2014/main" id="{2F7D94D0-2663-D553-A575-1E5E617BCCB9}"/>
                </a:ext>
              </a:extLst>
            </p:cNvPr>
            <p:cNvSpPr txBox="1"/>
            <p:nvPr/>
          </p:nvSpPr>
          <p:spPr>
            <a:xfrm>
              <a:off x="0" y="-28575"/>
              <a:ext cx="614435" cy="127198"/>
            </a:xfrm>
            <a:prstGeom prst="rect">
              <a:avLst/>
            </a:prstGeom>
            <a:grpFill/>
          </p:spPr>
          <p:txBody>
            <a:bodyPr lIns="50800" tIns="50800" rIns="50800" bIns="50800" rtlCol="0" anchor="ctr"/>
            <a:lstStyle/>
            <a:p>
              <a:pPr algn="ctr">
                <a:lnSpc>
                  <a:spcPts val="1960"/>
                </a:lnSpc>
              </a:pPr>
              <a:endParaRPr/>
            </a:p>
          </p:txBody>
        </p:sp>
      </p:grpSp>
      <p:grpSp>
        <p:nvGrpSpPr>
          <p:cNvPr id="578" name="Group 8">
            <a:extLst>
              <a:ext uri="{FF2B5EF4-FFF2-40B4-BE49-F238E27FC236}">
                <a16:creationId xmlns:a16="http://schemas.microsoft.com/office/drawing/2014/main" id="{55A4C9B3-13C9-EEE5-8912-ADAA0E52CE71}"/>
              </a:ext>
            </a:extLst>
          </p:cNvPr>
          <p:cNvGrpSpPr/>
          <p:nvPr/>
        </p:nvGrpSpPr>
        <p:grpSpPr>
          <a:xfrm>
            <a:off x="-1142581" y="11618411"/>
            <a:ext cx="4432120" cy="990107"/>
            <a:chOff x="0" y="-28575"/>
            <a:chExt cx="752218" cy="526263"/>
          </a:xfrm>
        </p:grpSpPr>
        <p:sp>
          <p:nvSpPr>
            <p:cNvPr id="579" name="Freeform 9">
              <a:extLst>
                <a:ext uri="{FF2B5EF4-FFF2-40B4-BE49-F238E27FC236}">
                  <a16:creationId xmlns:a16="http://schemas.microsoft.com/office/drawing/2014/main" id="{290D0F95-A982-8C73-B351-BB7C37FC6BB5}"/>
                </a:ext>
              </a:extLst>
            </p:cNvPr>
            <p:cNvSpPr/>
            <p:nvPr/>
          </p:nvSpPr>
          <p:spPr>
            <a:xfrm>
              <a:off x="0" y="0"/>
              <a:ext cx="752218" cy="497688"/>
            </a:xfrm>
            <a:custGeom>
              <a:avLst/>
              <a:gdLst/>
              <a:ahLst/>
              <a:cxnLst/>
              <a:rect l="l" t="t" r="r" b="b"/>
              <a:pathLst>
                <a:path w="752218" h="497688">
                  <a:moveTo>
                    <a:pt x="549018" y="0"/>
                  </a:moveTo>
                  <a:lnTo>
                    <a:pt x="0" y="0"/>
                  </a:lnTo>
                  <a:lnTo>
                    <a:pt x="203200" y="497688"/>
                  </a:lnTo>
                  <a:lnTo>
                    <a:pt x="752218" y="497688"/>
                  </a:lnTo>
                  <a:lnTo>
                    <a:pt x="549018" y="0"/>
                  </a:lnTo>
                  <a:close/>
                </a:path>
              </a:pathLst>
            </a:custGeom>
            <a:solidFill>
              <a:schemeClr val="accent1"/>
            </a:solidFill>
            <a:ln cap="sq">
              <a:noFill/>
              <a:prstDash val="solid"/>
              <a:miter/>
            </a:ln>
          </p:spPr>
          <p:txBody>
            <a:bodyPr/>
            <a:lstStyle/>
            <a:p>
              <a:endParaRPr lang="en-US"/>
            </a:p>
          </p:txBody>
        </p:sp>
        <p:sp>
          <p:nvSpPr>
            <p:cNvPr id="580" name="TextBox 10">
              <a:extLst>
                <a:ext uri="{FF2B5EF4-FFF2-40B4-BE49-F238E27FC236}">
                  <a16:creationId xmlns:a16="http://schemas.microsoft.com/office/drawing/2014/main" id="{402F56B3-5AE4-F9C0-09AF-EA4E70DB206A}"/>
                </a:ext>
              </a:extLst>
            </p:cNvPr>
            <p:cNvSpPr txBox="1"/>
            <p:nvPr/>
          </p:nvSpPr>
          <p:spPr>
            <a:xfrm>
              <a:off x="101600" y="-28575"/>
              <a:ext cx="549018" cy="526263"/>
            </a:xfrm>
            <a:prstGeom prst="rect">
              <a:avLst/>
            </a:prstGeom>
          </p:spPr>
          <p:txBody>
            <a:bodyPr lIns="50800" tIns="50800" rIns="50800" bIns="50800" rtlCol="0" anchor="ctr"/>
            <a:lstStyle/>
            <a:p>
              <a:pPr algn="ctr">
                <a:lnSpc>
                  <a:spcPts val="1960"/>
                </a:lnSpc>
              </a:pPr>
              <a:endParaRPr/>
            </a:p>
          </p:txBody>
        </p:sp>
      </p:grpSp>
      <p:grpSp>
        <p:nvGrpSpPr>
          <p:cNvPr id="598" name="Group 597">
            <a:extLst>
              <a:ext uri="{FF2B5EF4-FFF2-40B4-BE49-F238E27FC236}">
                <a16:creationId xmlns:a16="http://schemas.microsoft.com/office/drawing/2014/main" id="{646F6ED6-74FB-B51F-9244-EDD308199601}"/>
              </a:ext>
            </a:extLst>
          </p:cNvPr>
          <p:cNvGrpSpPr/>
          <p:nvPr/>
        </p:nvGrpSpPr>
        <p:grpSpPr>
          <a:xfrm>
            <a:off x="2854793" y="11840617"/>
            <a:ext cx="4046663" cy="198000"/>
            <a:chOff x="2854793" y="12010161"/>
            <a:chExt cx="4046663" cy="198000"/>
          </a:xfrm>
        </p:grpSpPr>
        <p:sp>
          <p:nvSpPr>
            <p:cNvPr id="581" name="TextBox 11">
              <a:extLst>
                <a:ext uri="{FF2B5EF4-FFF2-40B4-BE49-F238E27FC236}">
                  <a16:creationId xmlns:a16="http://schemas.microsoft.com/office/drawing/2014/main" id="{5C52FA42-EB9D-EF11-D503-6134C5E616EA}"/>
                </a:ext>
              </a:extLst>
            </p:cNvPr>
            <p:cNvSpPr txBox="1"/>
            <p:nvPr/>
          </p:nvSpPr>
          <p:spPr>
            <a:xfrm>
              <a:off x="4921456" y="12017550"/>
              <a:ext cx="1980000" cy="179536"/>
            </a:xfrm>
            <a:prstGeom prst="rect">
              <a:avLst/>
            </a:prstGeom>
          </p:spPr>
          <p:txBody>
            <a:bodyPr lIns="0" tIns="0" rIns="0" bIns="0" rtlCol="0" anchor="t">
              <a:spAutoFit/>
            </a:bodyPr>
            <a:lstStyle/>
            <a:p>
              <a:pPr>
                <a:lnSpc>
                  <a:spcPts val="1404"/>
                </a:lnSpc>
              </a:pPr>
              <a:r>
                <a:rPr lang="en-US" sz="1200" i="1">
                  <a:latin typeface="Montserrat"/>
                  <a:ea typeface="Montserrat"/>
                  <a:cs typeface="Montserrat"/>
                  <a:sym typeface="Montserrat"/>
                </a:rPr>
                <a:t>www.insertsite.com</a:t>
              </a:r>
            </a:p>
          </p:txBody>
        </p:sp>
        <p:sp>
          <p:nvSpPr>
            <p:cNvPr id="582" name="Freeform 12">
              <a:extLst>
                <a:ext uri="{FF2B5EF4-FFF2-40B4-BE49-F238E27FC236}">
                  <a16:creationId xmlns:a16="http://schemas.microsoft.com/office/drawing/2014/main" id="{A966C9EF-16F5-F095-E291-58C32AE7F9E9}"/>
                </a:ext>
              </a:extLst>
            </p:cNvPr>
            <p:cNvSpPr/>
            <p:nvPr/>
          </p:nvSpPr>
          <p:spPr>
            <a:xfrm>
              <a:off x="4598037"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sp>
          <p:nvSpPr>
            <p:cNvPr id="583" name="TextBox 13">
              <a:extLst>
                <a:ext uri="{FF2B5EF4-FFF2-40B4-BE49-F238E27FC236}">
                  <a16:creationId xmlns:a16="http://schemas.microsoft.com/office/drawing/2014/main" id="{A91E9EF3-C958-4B76-FB78-79946A0D2F50}"/>
                </a:ext>
              </a:extLst>
            </p:cNvPr>
            <p:cNvSpPr txBox="1"/>
            <p:nvPr/>
          </p:nvSpPr>
          <p:spPr>
            <a:xfrm>
              <a:off x="3176618" y="12017550"/>
              <a:ext cx="1260000" cy="179536"/>
            </a:xfrm>
            <a:prstGeom prst="rect">
              <a:avLst/>
            </a:prstGeom>
          </p:spPr>
          <p:txBody>
            <a:bodyPr lIns="0" tIns="0" rIns="0" bIns="0" rtlCol="0" anchor="t">
              <a:spAutoFit/>
            </a:bodyPr>
            <a:lstStyle/>
            <a:p>
              <a:pPr algn="l">
                <a:lnSpc>
                  <a:spcPts val="1404"/>
                </a:lnSpc>
              </a:pPr>
              <a:r>
                <a:rPr lang="en-US" sz="1200" i="1">
                  <a:latin typeface="Montserrat"/>
                  <a:ea typeface="Montserrat"/>
                  <a:cs typeface="Montserrat"/>
                  <a:sym typeface="Montserrat"/>
                </a:rPr>
                <a:t>+123-456-7890</a:t>
              </a:r>
            </a:p>
          </p:txBody>
        </p:sp>
        <p:sp>
          <p:nvSpPr>
            <p:cNvPr id="584" name="Freeform 14">
              <a:extLst>
                <a:ext uri="{FF2B5EF4-FFF2-40B4-BE49-F238E27FC236}">
                  <a16:creationId xmlns:a16="http://schemas.microsoft.com/office/drawing/2014/main" id="{8DA68B9C-6895-E9A5-52E4-72825BC59092}"/>
                </a:ext>
              </a:extLst>
            </p:cNvPr>
            <p:cNvSpPr/>
            <p:nvPr/>
          </p:nvSpPr>
          <p:spPr>
            <a:xfrm>
              <a:off x="2854793"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10">
                <a:extLst>
                  <a:ext uri="{96DAC541-7B7A-43D3-8B79-37D633B846F1}">
                    <asvg:svgBlip xmlns:asvg="http://schemas.microsoft.com/office/drawing/2016/SVG/main" r:embed="rId11"/>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grpSp>
      <p:sp>
        <p:nvSpPr>
          <p:cNvPr id="585" name="TextBox 15">
            <a:extLst>
              <a:ext uri="{FF2B5EF4-FFF2-40B4-BE49-F238E27FC236}">
                <a16:creationId xmlns:a16="http://schemas.microsoft.com/office/drawing/2014/main" id="{635F87BD-6884-9470-F2FA-1326628EB50D}"/>
              </a:ext>
            </a:extLst>
          </p:cNvPr>
          <p:cNvSpPr txBox="1"/>
          <p:nvPr/>
        </p:nvSpPr>
        <p:spPr>
          <a:xfrm>
            <a:off x="329521" y="11785376"/>
            <a:ext cx="2160000" cy="308482"/>
          </a:xfrm>
          <a:prstGeom prst="rect">
            <a:avLst/>
          </a:prstGeom>
        </p:spPr>
        <p:txBody>
          <a:bodyPr lIns="0" tIns="0" rIns="0" bIns="0" rtlCol="0" anchor="t">
            <a:spAutoFit/>
          </a:bodyPr>
          <a:lstStyle/>
          <a:p>
            <a:pPr algn="l">
              <a:lnSpc>
                <a:spcPts val="2640"/>
              </a:lnSpc>
            </a:pPr>
            <a:r>
              <a:rPr lang="en-US" sz="2000" b="1">
                <a:solidFill>
                  <a:schemeClr val="bg2">
                    <a:lumMod val="90000"/>
                  </a:schemeClr>
                </a:solidFill>
                <a:latin typeface="Poppins Bold"/>
                <a:ea typeface="Poppins Bold"/>
                <a:cs typeface="Poppins Bold"/>
                <a:sym typeface="Poppins Bold"/>
              </a:rPr>
              <a:t>Contact Us</a:t>
            </a:r>
          </a:p>
        </p:txBody>
      </p:sp>
      <p:sp>
        <p:nvSpPr>
          <p:cNvPr id="588" name="TextBox 4">
            <a:extLst>
              <a:ext uri="{FF2B5EF4-FFF2-40B4-BE49-F238E27FC236}">
                <a16:creationId xmlns:a16="http://schemas.microsoft.com/office/drawing/2014/main" id="{A6D69BF0-26ED-E530-7DA4-2AE26EE3080A}"/>
              </a:ext>
            </a:extLst>
          </p:cNvPr>
          <p:cNvSpPr txBox="1"/>
          <p:nvPr/>
        </p:nvSpPr>
        <p:spPr>
          <a:xfrm>
            <a:off x="4075883" y="3757551"/>
            <a:ext cx="2782117" cy="8671740"/>
          </a:xfrm>
          <a:prstGeom prst="rect">
            <a:avLst/>
          </a:prstGeom>
        </p:spPr>
        <p:txBody>
          <a:bodyPr lIns="50800" tIns="50800" rIns="50800" bIns="50800" rtlCol="0" anchor="ctr"/>
          <a:lstStyle/>
          <a:p>
            <a:pPr algn="ctr">
              <a:lnSpc>
                <a:spcPts val="1960"/>
              </a:lnSpc>
            </a:pPr>
            <a:endParaRPr/>
          </a:p>
        </p:txBody>
      </p:sp>
      <p:sp>
        <p:nvSpPr>
          <p:cNvPr id="589" name="TextBox 72">
            <a:extLst>
              <a:ext uri="{FF2B5EF4-FFF2-40B4-BE49-F238E27FC236}">
                <a16:creationId xmlns:a16="http://schemas.microsoft.com/office/drawing/2014/main" id="{C0AF2478-D7A3-23B9-9C50-61DE6324BD15}"/>
              </a:ext>
            </a:extLst>
          </p:cNvPr>
          <p:cNvSpPr txBox="1"/>
          <p:nvPr/>
        </p:nvSpPr>
        <p:spPr>
          <a:xfrm>
            <a:off x="276681" y="6875187"/>
            <a:ext cx="4091942" cy="333425"/>
          </a:xfrm>
          <a:prstGeom prst="rect">
            <a:avLst/>
          </a:prstGeom>
        </p:spPr>
        <p:txBody>
          <a:bodyPr wrap="square" lIns="0" tIns="0" rIns="0" bIns="0" rtlCol="0" anchor="t">
            <a:spAutoFit/>
          </a:bodyPr>
          <a:lstStyle/>
          <a:p>
            <a:pPr algn="l">
              <a:lnSpc>
                <a:spcPts val="2640"/>
              </a:lnSpc>
            </a:pPr>
            <a:r>
              <a:rPr lang="en-US" sz="2400" b="1">
                <a:solidFill>
                  <a:schemeClr val="accent1"/>
                </a:solidFill>
                <a:latin typeface="Poppins Bold"/>
                <a:ea typeface="Poppins Bold"/>
                <a:cs typeface="Poppins Bold"/>
                <a:sym typeface="Poppins Bold"/>
              </a:rPr>
              <a:t>Theory of Change </a:t>
            </a:r>
          </a:p>
        </p:txBody>
      </p:sp>
      <p:sp>
        <p:nvSpPr>
          <p:cNvPr id="602" name="Rectangle 601">
            <a:extLst>
              <a:ext uri="{FF2B5EF4-FFF2-40B4-BE49-F238E27FC236}">
                <a16:creationId xmlns:a16="http://schemas.microsoft.com/office/drawing/2014/main" id="{185C626F-CDD3-2806-8B10-B9321F2F64F7}"/>
              </a:ext>
            </a:extLst>
          </p:cNvPr>
          <p:cNvSpPr/>
          <p:nvPr/>
        </p:nvSpPr>
        <p:spPr>
          <a:xfrm>
            <a:off x="298947" y="3975782"/>
            <a:ext cx="4137672" cy="273153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a:spcAft>
                <a:spcPts val="600"/>
              </a:spcAft>
            </a:pPr>
            <a:r>
              <a:rPr lang="en-US" sz="1100" b="1">
                <a:solidFill>
                  <a:schemeClr val="tx1"/>
                </a:solidFill>
                <a:latin typeface="Montserrat" panose="00000500000000000000" pitchFamily="2" charset="0"/>
              </a:rPr>
              <a:t>In Kenya, SMEs’ lack of financial resources is driven by banks’ inability to offer products and services tailored to their needs, which is particularly acute for WSMEs. </a:t>
            </a:r>
            <a:r>
              <a:rPr lang="en-US" sz="1100">
                <a:solidFill>
                  <a:schemeClr val="tx1"/>
                </a:solidFill>
                <a:latin typeface="Montserrat" panose="00000500000000000000" pitchFamily="2" charset="0"/>
              </a:rPr>
              <a:t>In 2016, Women’s World Banking (WWB) partnered with Kenya Commercial Bank (KCB), supported by Argidius, to address these gaps by conducting a field study to </a:t>
            </a:r>
            <a:r>
              <a:rPr lang="en-US" sz="1100" b="1">
                <a:solidFill>
                  <a:schemeClr val="tx1"/>
                </a:solidFill>
                <a:latin typeface="Montserrat" panose="00000500000000000000" pitchFamily="2" charset="0"/>
              </a:rPr>
              <a:t>understand the constraints </a:t>
            </a:r>
            <a:r>
              <a:rPr lang="en-US" sz="1100">
                <a:solidFill>
                  <a:schemeClr val="tx1"/>
                </a:solidFill>
                <a:latin typeface="Montserrat" panose="00000500000000000000" pitchFamily="2" charset="0"/>
              </a:rPr>
              <a:t>that limited banks from better serving SMEs. These included:</a:t>
            </a:r>
          </a:p>
          <a:p>
            <a:pPr marL="171450" indent="-171450">
              <a:buFontTx/>
              <a:buChar char="-"/>
            </a:pPr>
            <a:r>
              <a:rPr lang="en-US" sz="1100" i="1">
                <a:solidFill>
                  <a:schemeClr val="tx1"/>
                </a:solidFill>
                <a:latin typeface="Montserrat" panose="00000500000000000000" pitchFamily="2" charset="0"/>
              </a:rPr>
              <a:t>A lack of understanding of SMEs’ needs and gaps </a:t>
            </a:r>
          </a:p>
          <a:p>
            <a:pPr marL="171450" indent="-171450">
              <a:buFontTx/>
              <a:buChar char="-"/>
            </a:pPr>
            <a:r>
              <a:rPr lang="en-US" sz="1100" i="1">
                <a:solidFill>
                  <a:schemeClr val="tx1"/>
                </a:solidFill>
                <a:latin typeface="Montserrat" panose="00000500000000000000" pitchFamily="2" charset="0"/>
              </a:rPr>
              <a:t>A fragmented business model to service SMEs</a:t>
            </a:r>
          </a:p>
          <a:p>
            <a:pPr marL="171450" indent="-171450">
              <a:spcAft>
                <a:spcPts val="600"/>
              </a:spcAft>
              <a:buFontTx/>
              <a:buChar char="-"/>
            </a:pPr>
            <a:r>
              <a:rPr lang="en-US" sz="1100" i="1">
                <a:solidFill>
                  <a:schemeClr val="tx1"/>
                </a:solidFill>
                <a:latin typeface="Montserrat" panose="00000500000000000000" pitchFamily="2" charset="0"/>
              </a:rPr>
              <a:t>A lack of SME appropriate lending products</a:t>
            </a:r>
          </a:p>
          <a:p>
            <a:r>
              <a:rPr lang="en-US" sz="1100">
                <a:solidFill>
                  <a:schemeClr val="tx1"/>
                </a:solidFill>
                <a:latin typeface="Montserrat" panose="00000500000000000000" pitchFamily="2" charset="0"/>
              </a:rPr>
              <a:t>The assessment of KCB showed that </a:t>
            </a:r>
            <a:r>
              <a:rPr lang="en-US" sz="1100" b="1">
                <a:solidFill>
                  <a:schemeClr val="tx1"/>
                </a:solidFill>
                <a:latin typeface="Montserrat" panose="00000500000000000000" pitchFamily="2" charset="0"/>
              </a:rPr>
              <a:t>the bank had tremendous potential to further serve existing customers, </a:t>
            </a:r>
            <a:r>
              <a:rPr lang="en-US" sz="1100">
                <a:solidFill>
                  <a:schemeClr val="tx1"/>
                </a:solidFill>
                <a:latin typeface="Montserrat" panose="00000500000000000000" pitchFamily="2" charset="0"/>
              </a:rPr>
              <a:t>as of the ~1M MSME account holders at the end of 2016 only 7% had a loan with the bank.</a:t>
            </a:r>
          </a:p>
        </p:txBody>
      </p:sp>
      <p:pic>
        <p:nvPicPr>
          <p:cNvPr id="36" name="Picture 2" descr="KCB Kenya Ltd. - Contacts, Career, Services/Products | 2025 KEOnline.biz |  KEONLINE">
            <a:extLst>
              <a:ext uri="{FF2B5EF4-FFF2-40B4-BE49-F238E27FC236}">
                <a16:creationId xmlns:a16="http://schemas.microsoft.com/office/drawing/2014/main" id="{5DBDF563-5BFC-4190-62BC-359A4BF215F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7290" t="7260" r="7153" b="7563"/>
          <a:stretch/>
        </p:blipFill>
        <p:spPr bwMode="auto">
          <a:xfrm>
            <a:off x="279200" y="99869"/>
            <a:ext cx="535337" cy="532953"/>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Women's World Banking: Empowering Women Through Financial Inclusion">
            <a:extLst>
              <a:ext uri="{FF2B5EF4-FFF2-40B4-BE49-F238E27FC236}">
                <a16:creationId xmlns:a16="http://schemas.microsoft.com/office/drawing/2014/main" id="{81EC099D-386D-6F86-FA04-AD82D6194A25}"/>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54965" y="203905"/>
            <a:ext cx="1068712" cy="32488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Welcome to Argidius | Partnerships for jobs and hope">
            <a:extLst>
              <a:ext uri="{FF2B5EF4-FFF2-40B4-BE49-F238E27FC236}">
                <a16:creationId xmlns:a16="http://schemas.microsoft.com/office/drawing/2014/main" id="{4CDA2C93-6772-6A3A-1EAC-3D1E6B5B423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280323" y="180645"/>
            <a:ext cx="1008856" cy="37140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41601188-C6AB-EAE4-1F7D-30ABE30B8784}"/>
              </a:ext>
            </a:extLst>
          </p:cNvPr>
          <p:cNvPicPr>
            <a:picLocks noChangeAspect="1"/>
          </p:cNvPicPr>
          <p:nvPr/>
        </p:nvPicPr>
        <p:blipFill>
          <a:blip r:embed="rId15"/>
          <a:stretch>
            <a:fillRect/>
          </a:stretch>
        </p:blipFill>
        <p:spPr>
          <a:xfrm>
            <a:off x="4289462" y="202516"/>
            <a:ext cx="735989" cy="327658"/>
          </a:xfrm>
          <a:prstGeom prst="rect">
            <a:avLst/>
          </a:prstGeom>
        </p:spPr>
      </p:pic>
      <p:pic>
        <p:nvPicPr>
          <p:cNvPr id="42" name="Picture 41">
            <a:extLst>
              <a:ext uri="{FF2B5EF4-FFF2-40B4-BE49-F238E27FC236}">
                <a16:creationId xmlns:a16="http://schemas.microsoft.com/office/drawing/2014/main" id="{6947BF91-04AC-2D39-066F-8D8FEEEBF14F}"/>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131180" y="3714459"/>
            <a:ext cx="546912" cy="364940"/>
          </a:xfrm>
          <a:prstGeom prst="rect">
            <a:avLst/>
          </a:prstGeom>
        </p:spPr>
      </p:pic>
      <p:sp>
        <p:nvSpPr>
          <p:cNvPr id="51" name="slide_status_sticker_DRAFT">
            <a:extLst>
              <a:ext uri="{FF2B5EF4-FFF2-40B4-BE49-F238E27FC236}">
                <a16:creationId xmlns:a16="http://schemas.microsoft.com/office/drawing/2014/main" id="{52DC019F-1D1D-B3A9-836D-056C971748CC}"/>
              </a:ext>
            </a:extLst>
          </p:cNvPr>
          <p:cNvSpPr/>
          <p:nvPr/>
        </p:nvSpPr>
        <p:spPr>
          <a:xfrm>
            <a:off x="5466354" y="107619"/>
            <a:ext cx="1283208" cy="467021"/>
          </a:xfrm>
          <a:prstGeom prst="rect">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Illustrative</a:t>
            </a:r>
          </a:p>
        </p:txBody>
      </p:sp>
      <p:sp>
        <p:nvSpPr>
          <p:cNvPr id="53" name="Rechteck 13">
            <a:extLst>
              <a:ext uri="{FF2B5EF4-FFF2-40B4-BE49-F238E27FC236}">
                <a16:creationId xmlns:a16="http://schemas.microsoft.com/office/drawing/2014/main" id="{B2FF2700-2299-62C8-0EB0-CA5A82457768}"/>
              </a:ext>
            </a:extLst>
          </p:cNvPr>
          <p:cNvSpPr>
            <a:spLocks/>
          </p:cNvSpPr>
          <p:nvPr/>
        </p:nvSpPr>
        <p:spPr>
          <a:xfrm>
            <a:off x="0" y="7277223"/>
            <a:ext cx="6858000" cy="50577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b="1" dirty="0">
                <a:solidFill>
                  <a:schemeClr val="accent1"/>
                </a:solidFill>
                <a:latin typeface="Montserrat" panose="00000500000000000000" pitchFamily="2" charset="0"/>
              </a:rPr>
              <a:t>In response, Argidius and WWB supported KCB over a 3-year TA program, starting with a </a:t>
            </a:r>
            <a:r>
              <a:rPr lang="en-US" sz="1100" b="1" dirty="0">
                <a:solidFill>
                  <a:schemeClr val="accent1"/>
                </a:solidFill>
                <a:latin typeface="Montserrat" panose="00000500000000000000" pitchFamily="2" charset="0"/>
                <a:ea typeface="Verdana" panose="020B0604030504040204" pitchFamily="34" charset="0"/>
                <a:cs typeface="Verdana" panose="020B0604030504040204" pitchFamily="34" charset="0"/>
              </a:rPr>
              <a:t>10-branch</a:t>
            </a:r>
            <a:r>
              <a:rPr lang="en-US" sz="1100" b="1" dirty="0">
                <a:solidFill>
                  <a:schemeClr val="accent1"/>
                </a:solidFill>
                <a:latin typeface="Montserrat" panose="00000500000000000000" pitchFamily="2" charset="0"/>
              </a:rPr>
              <a:t> pilot and reaching 200+ branches by 2020, focused on improving its SME offerings</a:t>
            </a:r>
          </a:p>
        </p:txBody>
      </p:sp>
      <p:grpSp>
        <p:nvGrpSpPr>
          <p:cNvPr id="463" name="Group 462">
            <a:extLst>
              <a:ext uri="{FF2B5EF4-FFF2-40B4-BE49-F238E27FC236}">
                <a16:creationId xmlns:a16="http://schemas.microsoft.com/office/drawing/2014/main" id="{6A441430-5B17-24C6-296D-2B7CBC711CDA}"/>
              </a:ext>
            </a:extLst>
          </p:cNvPr>
          <p:cNvGrpSpPr/>
          <p:nvPr/>
        </p:nvGrpSpPr>
        <p:grpSpPr>
          <a:xfrm>
            <a:off x="4786584" y="6105446"/>
            <a:ext cx="1867584" cy="190403"/>
            <a:chOff x="4745958" y="5905597"/>
            <a:chExt cx="1867584" cy="190403"/>
          </a:xfrm>
        </p:grpSpPr>
        <p:sp>
          <p:nvSpPr>
            <p:cNvPr id="459" name="Arrow: Right 458">
              <a:extLst>
                <a:ext uri="{FF2B5EF4-FFF2-40B4-BE49-F238E27FC236}">
                  <a16:creationId xmlns:a16="http://schemas.microsoft.com/office/drawing/2014/main" id="{FD029E92-29F8-1C42-572F-9AF1DA7CBCC6}"/>
                </a:ext>
              </a:extLst>
            </p:cNvPr>
            <p:cNvSpPr/>
            <p:nvPr/>
          </p:nvSpPr>
          <p:spPr>
            <a:xfrm>
              <a:off x="4833090" y="5905597"/>
              <a:ext cx="1780452" cy="190403"/>
            </a:xfrm>
            <a:prstGeom prst="rightArrow">
              <a:avLst>
                <a:gd name="adj1" fmla="val 50000"/>
                <a:gd name="adj2" fmla="val 67767"/>
              </a:avLst>
            </a:prstGeom>
            <a:solidFill>
              <a:schemeClr val="accent5">
                <a:lumMod val="40000"/>
                <a:lumOff val="60000"/>
              </a:schemeClr>
            </a:solidFill>
            <a:ln w="9525" cap="flat" cmpd="sng" algn="ctr">
              <a:noFill/>
              <a:prstDash val="solid"/>
              <a:miter lim="800000"/>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defTabSz="514350">
                <a:defRPr/>
              </a:pPr>
              <a:endParaRPr lang="en-US" sz="900" kern="0">
                <a:cs typeface="Arial" pitchFamily="34" charset="0"/>
              </a:endParaRPr>
            </a:p>
          </p:txBody>
        </p:sp>
        <p:sp>
          <p:nvSpPr>
            <p:cNvPr id="460" name="Oval 459">
              <a:extLst>
                <a:ext uri="{FF2B5EF4-FFF2-40B4-BE49-F238E27FC236}">
                  <a16:creationId xmlns:a16="http://schemas.microsoft.com/office/drawing/2014/main" id="{14702848-1559-ECA2-92E8-2F8B017E4C33}"/>
                </a:ext>
              </a:extLst>
            </p:cNvPr>
            <p:cNvSpPr/>
            <p:nvPr/>
          </p:nvSpPr>
          <p:spPr>
            <a:xfrm>
              <a:off x="4745958" y="5918663"/>
              <a:ext cx="164271" cy="164270"/>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defTabSz="514350">
                <a:defRPr/>
              </a:pPr>
              <a:endParaRPr lang="en-US" sz="900" kern="0">
                <a:cs typeface="Arial" pitchFamily="34" charset="0"/>
              </a:endParaRPr>
            </a:p>
          </p:txBody>
        </p:sp>
        <p:sp>
          <p:nvSpPr>
            <p:cNvPr id="461" name="Oval 460">
              <a:extLst>
                <a:ext uri="{FF2B5EF4-FFF2-40B4-BE49-F238E27FC236}">
                  <a16:creationId xmlns:a16="http://schemas.microsoft.com/office/drawing/2014/main" id="{3805EE1A-D962-97F6-B783-C1427854D56D}"/>
                </a:ext>
              </a:extLst>
            </p:cNvPr>
            <p:cNvSpPr/>
            <p:nvPr/>
          </p:nvSpPr>
          <p:spPr>
            <a:xfrm>
              <a:off x="5493162" y="5918663"/>
              <a:ext cx="164271" cy="164270"/>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defTabSz="514350">
                <a:defRPr/>
              </a:pPr>
              <a:endParaRPr lang="en-US" sz="900" kern="0">
                <a:cs typeface="Arial" pitchFamily="34" charset="0"/>
              </a:endParaRPr>
            </a:p>
          </p:txBody>
        </p:sp>
        <p:sp>
          <p:nvSpPr>
            <p:cNvPr id="462" name="Oval 461">
              <a:extLst>
                <a:ext uri="{FF2B5EF4-FFF2-40B4-BE49-F238E27FC236}">
                  <a16:creationId xmlns:a16="http://schemas.microsoft.com/office/drawing/2014/main" id="{16D4268C-8AFD-266E-5A3B-DCEC00E350B5}"/>
                </a:ext>
              </a:extLst>
            </p:cNvPr>
            <p:cNvSpPr/>
            <p:nvPr/>
          </p:nvSpPr>
          <p:spPr>
            <a:xfrm>
              <a:off x="6240365" y="5918663"/>
              <a:ext cx="164271" cy="164270"/>
            </a:xfrm>
            <a:prstGeom prst="ellipse">
              <a:avLst/>
            </a:prstGeom>
            <a:solidFill>
              <a:schemeClr val="accent1"/>
            </a:solidFill>
            <a:ln w="9525" cap="flat" cmpd="sng" algn="ctr">
              <a:noFill/>
              <a:prstDash val="solid"/>
              <a:miter lim="800000"/>
            </a:ln>
            <a:effectLst/>
          </p:spPr>
          <p:txBody>
            <a:bodyPr rot="0" spcFirstLastPara="0" vertOverflow="overflow" horzOverflow="overflow" vert="horz" wrap="square" lIns="51435" tIns="25718" rIns="51435" bIns="25718" numCol="1" spcCol="0" rtlCol="0" fromWordArt="0" anchor="t" anchorCtr="0" forceAA="0" compatLnSpc="1">
              <a:prstTxWarp prst="textNoShape">
                <a:avLst/>
              </a:prstTxWarp>
              <a:noAutofit/>
            </a:bodyPr>
            <a:lstStyle/>
            <a:p>
              <a:pPr defTabSz="514350">
                <a:defRPr/>
              </a:pPr>
              <a:endParaRPr lang="en-US" sz="900" kern="0">
                <a:cs typeface="Arial" pitchFamily="34" charset="0"/>
              </a:endParaRPr>
            </a:p>
          </p:txBody>
        </p:sp>
      </p:grpSp>
      <p:sp>
        <p:nvSpPr>
          <p:cNvPr id="464" name="Rectangle 463">
            <a:extLst>
              <a:ext uri="{FF2B5EF4-FFF2-40B4-BE49-F238E27FC236}">
                <a16:creationId xmlns:a16="http://schemas.microsoft.com/office/drawing/2014/main" id="{67448022-D94B-6789-1BA9-68AD63F6E5B6}"/>
              </a:ext>
            </a:extLst>
          </p:cNvPr>
          <p:cNvSpPr/>
          <p:nvPr/>
        </p:nvSpPr>
        <p:spPr>
          <a:xfrm>
            <a:off x="4598037" y="6318817"/>
            <a:ext cx="586081" cy="2298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solidFill>
                  <a:schemeClr val="tx1"/>
                </a:solidFill>
              </a:rPr>
              <a:t>2016</a:t>
            </a:r>
          </a:p>
        </p:txBody>
      </p:sp>
      <p:sp>
        <p:nvSpPr>
          <p:cNvPr id="465" name="Rectangle 464">
            <a:extLst>
              <a:ext uri="{FF2B5EF4-FFF2-40B4-BE49-F238E27FC236}">
                <a16:creationId xmlns:a16="http://schemas.microsoft.com/office/drawing/2014/main" id="{6507F3E6-3AAB-E2B4-2DEC-FEADE3E2CFAB}"/>
              </a:ext>
            </a:extLst>
          </p:cNvPr>
          <p:cNvSpPr/>
          <p:nvPr/>
        </p:nvSpPr>
        <p:spPr>
          <a:xfrm>
            <a:off x="6042089" y="6318817"/>
            <a:ext cx="586081" cy="2298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i="1">
                <a:solidFill>
                  <a:schemeClr val="tx1"/>
                </a:solidFill>
              </a:rPr>
              <a:t>2019</a:t>
            </a:r>
          </a:p>
        </p:txBody>
      </p:sp>
      <p:sp>
        <p:nvSpPr>
          <p:cNvPr id="2" name="Rectangle: Rounded Corners 1">
            <a:extLst>
              <a:ext uri="{FF2B5EF4-FFF2-40B4-BE49-F238E27FC236}">
                <a16:creationId xmlns:a16="http://schemas.microsoft.com/office/drawing/2014/main" id="{885806A1-495A-2F45-BE57-01FDC83F4432}"/>
              </a:ext>
            </a:extLst>
          </p:cNvPr>
          <p:cNvSpPr/>
          <p:nvPr/>
        </p:nvSpPr>
        <p:spPr>
          <a:xfrm>
            <a:off x="140336" y="8106571"/>
            <a:ext cx="1418653" cy="912274"/>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anose="00000500000000000000" pitchFamily="2" charset="0"/>
              </a:rPr>
              <a:t>Conducted </a:t>
            </a:r>
            <a:r>
              <a:rPr lang="en-US" sz="800" b="1" dirty="0">
                <a:solidFill>
                  <a:schemeClr val="tx1"/>
                </a:solidFill>
                <a:latin typeface="Montserrat" panose="00000500000000000000" pitchFamily="2" charset="0"/>
              </a:rPr>
              <a:t>market research </a:t>
            </a:r>
            <a:r>
              <a:rPr lang="en-US" sz="800" dirty="0">
                <a:solidFill>
                  <a:schemeClr val="tx1"/>
                </a:solidFill>
                <a:latin typeface="Montserrat" panose="00000500000000000000" pitchFamily="2" charset="0"/>
              </a:rPr>
              <a:t>to understand the banking needs and priorities of different </a:t>
            </a:r>
            <a:r>
              <a:rPr lang="en-US" sz="800" b="1" dirty="0">
                <a:solidFill>
                  <a:schemeClr val="tx1"/>
                </a:solidFill>
                <a:latin typeface="Montserrat" panose="00000500000000000000" pitchFamily="2" charset="0"/>
              </a:rPr>
              <a:t>SME segments</a:t>
            </a:r>
          </a:p>
        </p:txBody>
      </p:sp>
      <p:sp>
        <p:nvSpPr>
          <p:cNvPr id="3" name="Rectangle: Rounded Corners 2">
            <a:extLst>
              <a:ext uri="{FF2B5EF4-FFF2-40B4-BE49-F238E27FC236}">
                <a16:creationId xmlns:a16="http://schemas.microsoft.com/office/drawing/2014/main" id="{7BFE92AB-79D5-B4CB-41D1-7AB74BBEA836}"/>
              </a:ext>
            </a:extLst>
          </p:cNvPr>
          <p:cNvSpPr/>
          <p:nvPr/>
        </p:nvSpPr>
        <p:spPr>
          <a:xfrm>
            <a:off x="140336" y="9092166"/>
            <a:ext cx="1418653" cy="912274"/>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anose="00000500000000000000" pitchFamily="2" charset="0"/>
              </a:rPr>
              <a:t>Expanded </a:t>
            </a:r>
            <a:r>
              <a:rPr lang="en-US" sz="800" b="1" dirty="0">
                <a:solidFill>
                  <a:schemeClr val="tx1"/>
                </a:solidFill>
                <a:latin typeface="Montserrat" panose="00000500000000000000" pitchFamily="2" charset="0"/>
              </a:rPr>
              <a:t>non-financial services</a:t>
            </a:r>
            <a:r>
              <a:rPr lang="en-US" sz="800" dirty="0">
                <a:solidFill>
                  <a:schemeClr val="tx1"/>
                </a:solidFill>
                <a:latin typeface="Montserrat" panose="00000500000000000000" pitchFamily="2" charset="0"/>
              </a:rPr>
              <a:t> to offer business training, workshops, and access to a 6-month “Grow Your Business” program</a:t>
            </a:r>
          </a:p>
        </p:txBody>
      </p:sp>
      <p:sp>
        <p:nvSpPr>
          <p:cNvPr id="5" name="Rectangle: Rounded Corners 4">
            <a:extLst>
              <a:ext uri="{FF2B5EF4-FFF2-40B4-BE49-F238E27FC236}">
                <a16:creationId xmlns:a16="http://schemas.microsoft.com/office/drawing/2014/main" id="{D2406BDF-711C-36F1-47EE-51B6FF72F34E}"/>
              </a:ext>
            </a:extLst>
          </p:cNvPr>
          <p:cNvSpPr/>
          <p:nvPr/>
        </p:nvSpPr>
        <p:spPr>
          <a:xfrm>
            <a:off x="140336" y="10077762"/>
            <a:ext cx="1418653" cy="912274"/>
          </a:xfrm>
          <a:prstGeom prst="roundRect">
            <a:avLst/>
          </a:prstGeom>
          <a:solidFill>
            <a:schemeClr val="bg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anose="00000500000000000000" pitchFamily="2" charset="0"/>
              </a:rPr>
              <a:t>Developed and delivered gender and </a:t>
            </a:r>
            <a:r>
              <a:rPr lang="en-US" sz="800" b="1" dirty="0">
                <a:solidFill>
                  <a:schemeClr val="tx1"/>
                </a:solidFill>
                <a:latin typeface="Montserrat" panose="00000500000000000000" pitchFamily="2" charset="0"/>
              </a:rPr>
              <a:t>relationship management and gender trainings </a:t>
            </a:r>
            <a:r>
              <a:rPr lang="en-US" sz="800" dirty="0">
                <a:solidFill>
                  <a:schemeClr val="tx1"/>
                </a:solidFill>
                <a:latin typeface="Montserrat" panose="00000500000000000000" pitchFamily="2" charset="0"/>
              </a:rPr>
              <a:t>to KCB staff</a:t>
            </a:r>
            <a:endParaRPr lang="en-US" sz="800" b="1" dirty="0">
              <a:solidFill>
                <a:schemeClr val="tx1"/>
              </a:solidFill>
              <a:latin typeface="Montserrat" panose="00000500000000000000" pitchFamily="2" charset="0"/>
            </a:endParaRPr>
          </a:p>
        </p:txBody>
      </p:sp>
      <p:sp>
        <p:nvSpPr>
          <p:cNvPr id="8" name="Rectangle: Rounded Corners 7">
            <a:extLst>
              <a:ext uri="{FF2B5EF4-FFF2-40B4-BE49-F238E27FC236}">
                <a16:creationId xmlns:a16="http://schemas.microsoft.com/office/drawing/2014/main" id="{A5F3C2F0-76F7-05DB-F6ED-E458AF5F1FF5}"/>
              </a:ext>
            </a:extLst>
          </p:cNvPr>
          <p:cNvSpPr/>
          <p:nvPr/>
        </p:nvSpPr>
        <p:spPr>
          <a:xfrm>
            <a:off x="1877130" y="8106571"/>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28600" algn="ctr"/>
            <a:r>
              <a:rPr lang="en-US" sz="800" dirty="0">
                <a:solidFill>
                  <a:schemeClr val="tx1"/>
                </a:solidFill>
                <a:latin typeface="Montserrat" panose="00000500000000000000" pitchFamily="2" charset="0"/>
              </a:rPr>
              <a:t>Developed a </a:t>
            </a:r>
            <a:r>
              <a:rPr lang="en-US" sz="800" b="1" dirty="0">
                <a:solidFill>
                  <a:schemeClr val="tx1"/>
                </a:solidFill>
                <a:latin typeface="Montserrat" panose="00000500000000000000" pitchFamily="2" charset="0"/>
              </a:rPr>
              <a:t>cash-flow-based credit assessment model </a:t>
            </a:r>
            <a:r>
              <a:rPr lang="en-US" sz="800" dirty="0">
                <a:solidFill>
                  <a:schemeClr val="tx1"/>
                </a:solidFill>
                <a:latin typeface="Montserrat" panose="00000500000000000000" pitchFamily="2" charset="0"/>
              </a:rPr>
              <a:t>to better integrate SME conditions in credit processes</a:t>
            </a:r>
          </a:p>
        </p:txBody>
      </p:sp>
      <p:sp>
        <p:nvSpPr>
          <p:cNvPr id="20" name="Rectangle: Rounded Corners 19">
            <a:extLst>
              <a:ext uri="{FF2B5EF4-FFF2-40B4-BE49-F238E27FC236}">
                <a16:creationId xmlns:a16="http://schemas.microsoft.com/office/drawing/2014/main" id="{359ACE30-FB2C-1A4E-6F90-FA7F82C3C09D}"/>
              </a:ext>
            </a:extLst>
          </p:cNvPr>
          <p:cNvSpPr/>
          <p:nvPr/>
        </p:nvSpPr>
        <p:spPr>
          <a:xfrm>
            <a:off x="1877130" y="9092166"/>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Montserrat" panose="00000500000000000000" pitchFamily="2" charset="0"/>
              </a:rPr>
              <a:t>Relaunch of the Biashara Club </a:t>
            </a:r>
            <a:r>
              <a:rPr lang="en-US" sz="800" dirty="0">
                <a:solidFill>
                  <a:schemeClr val="tx1"/>
                </a:solidFill>
                <a:latin typeface="Montserrat" panose="00000500000000000000" pitchFamily="2" charset="0"/>
              </a:rPr>
              <a:t>with a structured and tested SME non-financial offering </a:t>
            </a:r>
          </a:p>
        </p:txBody>
      </p:sp>
      <p:sp>
        <p:nvSpPr>
          <p:cNvPr id="21" name="Rectangle: Rounded Corners 20">
            <a:extLst>
              <a:ext uri="{FF2B5EF4-FFF2-40B4-BE49-F238E27FC236}">
                <a16:creationId xmlns:a16="http://schemas.microsoft.com/office/drawing/2014/main" id="{CBB5CB3A-AC80-744A-FBEA-57E3C42B905F}"/>
              </a:ext>
            </a:extLst>
          </p:cNvPr>
          <p:cNvSpPr/>
          <p:nvPr/>
        </p:nvSpPr>
        <p:spPr>
          <a:xfrm>
            <a:off x="1877130" y="10077762"/>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latin typeface="Montserrat" panose="00000500000000000000" pitchFamily="2" charset="0"/>
              </a:rPr>
              <a:t>Established a </a:t>
            </a:r>
            <a:r>
              <a:rPr lang="en-US" sz="800" b="1" dirty="0">
                <a:solidFill>
                  <a:schemeClr val="tx1"/>
                </a:solidFill>
                <a:latin typeface="Montserrat" panose="00000500000000000000" pitchFamily="2" charset="0"/>
              </a:rPr>
              <a:t>relationship management model </a:t>
            </a:r>
            <a:r>
              <a:rPr lang="en-US" sz="800" dirty="0">
                <a:solidFill>
                  <a:schemeClr val="tx1"/>
                </a:solidFill>
                <a:latin typeface="Montserrat" panose="00000500000000000000" pitchFamily="2" charset="0"/>
              </a:rPr>
              <a:t>and integrated support into the </a:t>
            </a:r>
            <a:r>
              <a:rPr lang="en-US" sz="800" b="1" dirty="0">
                <a:solidFill>
                  <a:schemeClr val="tx1"/>
                </a:solidFill>
                <a:latin typeface="Montserrat" panose="00000500000000000000" pitchFamily="2" charset="0"/>
              </a:rPr>
              <a:t>CRM system </a:t>
            </a:r>
          </a:p>
        </p:txBody>
      </p:sp>
      <p:sp>
        <p:nvSpPr>
          <p:cNvPr id="24" name="Rectangle 23">
            <a:extLst>
              <a:ext uri="{FF2B5EF4-FFF2-40B4-BE49-F238E27FC236}">
                <a16:creationId xmlns:a16="http://schemas.microsoft.com/office/drawing/2014/main" id="{1B89F30E-EB39-9B6A-6732-F8AFAC72E5D9}"/>
              </a:ext>
            </a:extLst>
          </p:cNvPr>
          <p:cNvSpPr/>
          <p:nvPr/>
        </p:nvSpPr>
        <p:spPr>
          <a:xfrm>
            <a:off x="7255008" y="17721163"/>
            <a:ext cx="1361745" cy="265038"/>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spcAft>
                <a:spcPts val="600"/>
              </a:spcAft>
            </a:pPr>
            <a:r>
              <a:rPr lang="en-US" sz="800" b="1" dirty="0">
                <a:solidFill>
                  <a:schemeClr val="bg1"/>
                </a:solidFill>
                <a:latin typeface="Montserrat" panose="00000500000000000000" pitchFamily="2" charset="0"/>
              </a:rPr>
              <a:t>Assumptions</a:t>
            </a:r>
          </a:p>
        </p:txBody>
      </p:sp>
      <p:cxnSp>
        <p:nvCxnSpPr>
          <p:cNvPr id="25" name="Straight Arrow Connector 24">
            <a:extLst>
              <a:ext uri="{FF2B5EF4-FFF2-40B4-BE49-F238E27FC236}">
                <a16:creationId xmlns:a16="http://schemas.microsoft.com/office/drawing/2014/main" id="{311F39E9-6241-43C3-BA56-53328879A465}"/>
              </a:ext>
            </a:extLst>
          </p:cNvPr>
          <p:cNvCxnSpPr>
            <a:cxnSpLocks/>
            <a:stCxn id="2" idx="3"/>
            <a:endCxn id="8" idx="1"/>
          </p:cNvCxnSpPr>
          <p:nvPr/>
        </p:nvCxnSpPr>
        <p:spPr>
          <a:xfrm>
            <a:off x="1558989" y="8562708"/>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C5EAB532-1D0F-50E4-1CA1-9A1CDB2EBFA5}"/>
              </a:ext>
            </a:extLst>
          </p:cNvPr>
          <p:cNvCxnSpPr>
            <a:cxnSpLocks/>
            <a:stCxn id="3" idx="3"/>
            <a:endCxn id="20" idx="1"/>
          </p:cNvCxnSpPr>
          <p:nvPr/>
        </p:nvCxnSpPr>
        <p:spPr>
          <a:xfrm>
            <a:off x="1558989" y="9548303"/>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Rounded Corners 26">
            <a:extLst>
              <a:ext uri="{FF2B5EF4-FFF2-40B4-BE49-F238E27FC236}">
                <a16:creationId xmlns:a16="http://schemas.microsoft.com/office/drawing/2014/main" id="{2EA488B2-C5D3-FEFA-6067-D9745AB914C0}"/>
              </a:ext>
            </a:extLst>
          </p:cNvPr>
          <p:cNvSpPr/>
          <p:nvPr/>
        </p:nvSpPr>
        <p:spPr>
          <a:xfrm>
            <a:off x="325503" y="7844647"/>
            <a:ext cx="1048318" cy="2493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Montserrat" panose="00000500000000000000" pitchFamily="2" charset="0"/>
              </a:rPr>
              <a:t>Activities</a:t>
            </a:r>
          </a:p>
        </p:txBody>
      </p:sp>
      <p:sp>
        <p:nvSpPr>
          <p:cNvPr id="28" name="Rectangle: Rounded Corners 27">
            <a:extLst>
              <a:ext uri="{FF2B5EF4-FFF2-40B4-BE49-F238E27FC236}">
                <a16:creationId xmlns:a16="http://schemas.microsoft.com/office/drawing/2014/main" id="{C1B3AA88-6A28-BDC9-23AB-C2D53A6F0EE4}"/>
              </a:ext>
            </a:extLst>
          </p:cNvPr>
          <p:cNvSpPr/>
          <p:nvPr/>
        </p:nvSpPr>
        <p:spPr>
          <a:xfrm>
            <a:off x="2062297" y="7844647"/>
            <a:ext cx="1048318" cy="2493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a:solidFill>
                  <a:schemeClr val="tx1"/>
                </a:solidFill>
                <a:latin typeface="Montserrat" panose="00000500000000000000" pitchFamily="2" charset="0"/>
              </a:rPr>
              <a:t>Outputs</a:t>
            </a:r>
          </a:p>
        </p:txBody>
      </p:sp>
      <p:sp>
        <p:nvSpPr>
          <p:cNvPr id="29" name="Rectangle: Rounded Corners 28">
            <a:extLst>
              <a:ext uri="{FF2B5EF4-FFF2-40B4-BE49-F238E27FC236}">
                <a16:creationId xmlns:a16="http://schemas.microsoft.com/office/drawing/2014/main" id="{F12FC54C-38D8-4441-E694-E020E853FD26}"/>
              </a:ext>
            </a:extLst>
          </p:cNvPr>
          <p:cNvSpPr/>
          <p:nvPr/>
        </p:nvSpPr>
        <p:spPr>
          <a:xfrm>
            <a:off x="5416603" y="7852190"/>
            <a:ext cx="1286885" cy="234280"/>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Montserrat" panose="00000500000000000000" pitchFamily="2" charset="0"/>
              </a:rPr>
              <a:t>Intended impact</a:t>
            </a:r>
          </a:p>
        </p:txBody>
      </p:sp>
      <p:cxnSp>
        <p:nvCxnSpPr>
          <p:cNvPr id="30" name="Straight Arrow Connector 29">
            <a:extLst>
              <a:ext uri="{FF2B5EF4-FFF2-40B4-BE49-F238E27FC236}">
                <a16:creationId xmlns:a16="http://schemas.microsoft.com/office/drawing/2014/main" id="{A4E71565-B404-E841-43C0-A2724927EAB1}"/>
              </a:ext>
            </a:extLst>
          </p:cNvPr>
          <p:cNvCxnSpPr>
            <a:cxnSpLocks/>
            <a:stCxn id="5" idx="3"/>
            <a:endCxn id="21" idx="1"/>
          </p:cNvCxnSpPr>
          <p:nvPr/>
        </p:nvCxnSpPr>
        <p:spPr>
          <a:xfrm>
            <a:off x="1558989" y="10533899"/>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D8A82B9-9844-3D3E-B119-BDFE3A1357F7}"/>
              </a:ext>
            </a:extLst>
          </p:cNvPr>
          <p:cNvSpPr/>
          <p:nvPr/>
        </p:nvSpPr>
        <p:spPr>
          <a:xfrm rot="5400000">
            <a:off x="3762104" y="9487245"/>
            <a:ext cx="2867851" cy="91922"/>
          </a:xfrm>
          <a:prstGeom prst="triangle">
            <a:avLst/>
          </a:prstGeom>
          <a:solidFill>
            <a:schemeClr val="bg2">
              <a:lumMod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latin typeface="Montserrat" panose="00000500000000000000" pitchFamily="2" charset="0"/>
            </a:endParaRPr>
          </a:p>
        </p:txBody>
      </p:sp>
      <p:sp>
        <p:nvSpPr>
          <p:cNvPr id="37" name="Rectangle: Rounded Corners 36">
            <a:extLst>
              <a:ext uri="{FF2B5EF4-FFF2-40B4-BE49-F238E27FC236}">
                <a16:creationId xmlns:a16="http://schemas.microsoft.com/office/drawing/2014/main" id="{C77F04EB-F4DB-6DFB-4E86-FB8232BDF0A3}"/>
              </a:ext>
            </a:extLst>
          </p:cNvPr>
          <p:cNvSpPr/>
          <p:nvPr/>
        </p:nvSpPr>
        <p:spPr>
          <a:xfrm>
            <a:off x="3613924" y="8106571"/>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indent="-228600" algn="ctr"/>
            <a:r>
              <a:rPr lang="en-US" sz="800" b="1" dirty="0">
                <a:solidFill>
                  <a:schemeClr val="tx1"/>
                </a:solidFill>
                <a:latin typeface="Montserrat" panose="00000500000000000000" pitchFamily="2" charset="0"/>
              </a:rPr>
              <a:t>Better segmentation </a:t>
            </a:r>
            <a:r>
              <a:rPr lang="en-US" sz="800" dirty="0">
                <a:solidFill>
                  <a:schemeClr val="tx1"/>
                </a:solidFill>
                <a:latin typeface="Montserrat" panose="00000500000000000000" pitchFamily="2" charset="0"/>
              </a:rPr>
              <a:t>of the SME market and implementation of </a:t>
            </a:r>
            <a:r>
              <a:rPr lang="en-US" sz="800" b="1" dirty="0">
                <a:solidFill>
                  <a:schemeClr val="tx1"/>
                </a:solidFill>
                <a:latin typeface="Montserrat" panose="00000500000000000000" pitchFamily="2" charset="0"/>
              </a:rPr>
              <a:t>more accessible SME financing </a:t>
            </a:r>
            <a:r>
              <a:rPr lang="en-US" sz="800" dirty="0">
                <a:solidFill>
                  <a:schemeClr val="tx1"/>
                </a:solidFill>
                <a:latin typeface="Montserrat" panose="00000500000000000000" pitchFamily="2" charset="0"/>
              </a:rPr>
              <a:t>products</a:t>
            </a:r>
            <a:endParaRPr lang="en-US" sz="800" dirty="0">
              <a:latin typeface="Montserrat" panose="00000500000000000000" pitchFamily="2" charset="0"/>
            </a:endParaRPr>
          </a:p>
        </p:txBody>
      </p:sp>
      <p:sp>
        <p:nvSpPr>
          <p:cNvPr id="41" name="Rectangle: Rounded Corners 40">
            <a:extLst>
              <a:ext uri="{FF2B5EF4-FFF2-40B4-BE49-F238E27FC236}">
                <a16:creationId xmlns:a16="http://schemas.microsoft.com/office/drawing/2014/main" id="{BCFCE8DF-D817-8582-399A-637B51D6C5F0}"/>
              </a:ext>
            </a:extLst>
          </p:cNvPr>
          <p:cNvSpPr/>
          <p:nvPr/>
        </p:nvSpPr>
        <p:spPr>
          <a:xfrm>
            <a:off x="3613924" y="9092166"/>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Montserrat" panose="00000500000000000000" pitchFamily="2" charset="0"/>
              </a:rPr>
              <a:t>Transformed KCB’s Biashara Club </a:t>
            </a:r>
            <a:r>
              <a:rPr lang="en-US" sz="800" dirty="0">
                <a:solidFill>
                  <a:schemeClr val="tx1"/>
                </a:solidFill>
                <a:latin typeface="Montserrat" panose="00000500000000000000" pitchFamily="2" charset="0"/>
              </a:rPr>
              <a:t>into an effective and widely-used provider of</a:t>
            </a:r>
            <a:r>
              <a:rPr lang="en-US" sz="800" b="1" dirty="0">
                <a:solidFill>
                  <a:schemeClr val="tx1"/>
                </a:solidFill>
                <a:latin typeface="Montserrat" panose="00000500000000000000" pitchFamily="2" charset="0"/>
              </a:rPr>
              <a:t> </a:t>
            </a:r>
            <a:r>
              <a:rPr lang="en-US" sz="800" dirty="0">
                <a:solidFill>
                  <a:schemeClr val="tx1"/>
                </a:solidFill>
                <a:latin typeface="Montserrat" panose="00000500000000000000" pitchFamily="2" charset="0"/>
              </a:rPr>
              <a:t>non-financial services</a:t>
            </a:r>
            <a:endParaRPr lang="en-US" sz="800" dirty="0">
              <a:latin typeface="Montserrat" panose="00000500000000000000" pitchFamily="2" charset="0"/>
            </a:endParaRPr>
          </a:p>
        </p:txBody>
      </p:sp>
      <p:sp>
        <p:nvSpPr>
          <p:cNvPr id="43" name="Rectangle: Rounded Corners 42">
            <a:extLst>
              <a:ext uri="{FF2B5EF4-FFF2-40B4-BE49-F238E27FC236}">
                <a16:creationId xmlns:a16="http://schemas.microsoft.com/office/drawing/2014/main" id="{E8B55CCC-5187-A957-B4AC-BD2121D3C27D}"/>
              </a:ext>
            </a:extLst>
          </p:cNvPr>
          <p:cNvSpPr/>
          <p:nvPr/>
        </p:nvSpPr>
        <p:spPr>
          <a:xfrm>
            <a:off x="3613924" y="10077762"/>
            <a:ext cx="1418653" cy="912274"/>
          </a:xfrm>
          <a:prstGeom prst="roundRect">
            <a:avLst/>
          </a:prstGeom>
          <a:solidFill>
            <a:schemeClr val="accent1">
              <a:lumMod val="20000"/>
              <a:lumOff val="80000"/>
              <a:alpha val="30980"/>
            </a:schemeClr>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dirty="0">
                <a:solidFill>
                  <a:schemeClr val="tx1"/>
                </a:solidFill>
                <a:latin typeface="Montserrat" panose="00000500000000000000" pitchFamily="2" charset="0"/>
              </a:rPr>
              <a:t>Fostered close working relationships </a:t>
            </a:r>
            <a:r>
              <a:rPr lang="en-US" sz="800" dirty="0">
                <a:solidFill>
                  <a:schemeClr val="tx1"/>
                </a:solidFill>
                <a:latin typeface="Montserrat" panose="00000500000000000000" pitchFamily="2" charset="0"/>
              </a:rPr>
              <a:t>with SMEs, especially WSMEs</a:t>
            </a:r>
          </a:p>
        </p:txBody>
      </p:sp>
      <p:sp>
        <p:nvSpPr>
          <p:cNvPr id="44" name="Rectangle: Rounded Corners 43">
            <a:extLst>
              <a:ext uri="{FF2B5EF4-FFF2-40B4-BE49-F238E27FC236}">
                <a16:creationId xmlns:a16="http://schemas.microsoft.com/office/drawing/2014/main" id="{C92B9D27-A5CC-D6AC-445E-82B2C78E63F6}"/>
              </a:ext>
            </a:extLst>
          </p:cNvPr>
          <p:cNvSpPr/>
          <p:nvPr/>
        </p:nvSpPr>
        <p:spPr>
          <a:xfrm>
            <a:off x="3799091" y="7844647"/>
            <a:ext cx="1048318" cy="249367"/>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b="1" dirty="0">
                <a:solidFill>
                  <a:schemeClr val="tx1"/>
                </a:solidFill>
                <a:latin typeface="Montserrat" panose="00000500000000000000" pitchFamily="2" charset="0"/>
              </a:rPr>
              <a:t>Outcomes</a:t>
            </a:r>
          </a:p>
        </p:txBody>
      </p:sp>
      <p:cxnSp>
        <p:nvCxnSpPr>
          <p:cNvPr id="45" name="Straight Arrow Connector 44">
            <a:extLst>
              <a:ext uri="{FF2B5EF4-FFF2-40B4-BE49-F238E27FC236}">
                <a16:creationId xmlns:a16="http://schemas.microsoft.com/office/drawing/2014/main" id="{0D1BD347-C24E-C3A7-A07A-6C18B0ED18B6}"/>
              </a:ext>
            </a:extLst>
          </p:cNvPr>
          <p:cNvCxnSpPr>
            <a:cxnSpLocks/>
            <a:stCxn id="8" idx="3"/>
          </p:cNvCxnSpPr>
          <p:nvPr/>
        </p:nvCxnSpPr>
        <p:spPr>
          <a:xfrm>
            <a:off x="3295783" y="8562708"/>
            <a:ext cx="31189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D1FC93C8-009F-8F0C-AA53-E8F5D71E23B2}"/>
              </a:ext>
            </a:extLst>
          </p:cNvPr>
          <p:cNvCxnSpPr>
            <a:cxnSpLocks/>
            <a:stCxn id="20" idx="3"/>
            <a:endCxn id="41" idx="1"/>
          </p:cNvCxnSpPr>
          <p:nvPr/>
        </p:nvCxnSpPr>
        <p:spPr>
          <a:xfrm>
            <a:off x="3295783" y="9548303"/>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07322BA8-2E0B-50E8-F394-67CF996EFC2C}"/>
              </a:ext>
            </a:extLst>
          </p:cNvPr>
          <p:cNvCxnSpPr>
            <a:cxnSpLocks/>
            <a:stCxn id="21" idx="3"/>
            <a:endCxn id="43" idx="1"/>
          </p:cNvCxnSpPr>
          <p:nvPr/>
        </p:nvCxnSpPr>
        <p:spPr>
          <a:xfrm>
            <a:off x="3295783" y="10533899"/>
            <a:ext cx="31814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8" name="Rectangle 47">
            <a:extLst>
              <a:ext uri="{FF2B5EF4-FFF2-40B4-BE49-F238E27FC236}">
                <a16:creationId xmlns:a16="http://schemas.microsoft.com/office/drawing/2014/main" id="{DAFAFF21-EF01-8198-CDB3-21351DC64674}"/>
              </a:ext>
            </a:extLst>
          </p:cNvPr>
          <p:cNvSpPr/>
          <p:nvPr/>
        </p:nvSpPr>
        <p:spPr>
          <a:xfrm>
            <a:off x="1135932" y="11123258"/>
            <a:ext cx="1164253" cy="40564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defRPr/>
            </a:pPr>
            <a:r>
              <a:rPr lang="en-US" sz="800" i="1" dirty="0"/>
              <a:t>Bank allocates staff, time, and systems to implement TA components</a:t>
            </a:r>
          </a:p>
        </p:txBody>
      </p:sp>
      <p:sp>
        <p:nvSpPr>
          <p:cNvPr id="50" name="Rectangle: Rounded Corners 49">
            <a:extLst>
              <a:ext uri="{FF2B5EF4-FFF2-40B4-BE49-F238E27FC236}">
                <a16:creationId xmlns:a16="http://schemas.microsoft.com/office/drawing/2014/main" id="{35A6CFF4-12DD-E199-D336-A64FA4692007}"/>
              </a:ext>
            </a:extLst>
          </p:cNvPr>
          <p:cNvSpPr/>
          <p:nvPr/>
        </p:nvSpPr>
        <p:spPr>
          <a:xfrm>
            <a:off x="5299011" y="9087595"/>
            <a:ext cx="1418653" cy="912274"/>
          </a:xfrm>
          <a:prstGeom prst="roundRect">
            <a:avLst/>
          </a:prstGeom>
          <a:solidFill>
            <a:srgbClr val="D3E5E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i="1" u="sng" dirty="0">
                <a:solidFill>
                  <a:schemeClr val="tx1"/>
                </a:solidFill>
                <a:latin typeface="Montserrat" panose="00000500000000000000" pitchFamily="2" charset="0"/>
              </a:rPr>
              <a:t>SME level</a:t>
            </a:r>
            <a:endParaRPr lang="en-US" sz="800" u="sng" dirty="0">
              <a:solidFill>
                <a:schemeClr val="tx1"/>
              </a:solidFill>
              <a:latin typeface="Montserrat" panose="00000500000000000000" pitchFamily="2" charset="0"/>
            </a:endParaRPr>
          </a:p>
          <a:p>
            <a:pPr algn="ctr"/>
            <a:r>
              <a:rPr lang="en-US" sz="800" dirty="0">
                <a:solidFill>
                  <a:schemeClr val="tx1"/>
                </a:solidFill>
                <a:latin typeface="Montserrat" panose="00000500000000000000" pitchFamily="2" charset="0"/>
              </a:rPr>
              <a:t>Improve financial inclusion and business growth for SMEs, particularly WSMEs</a:t>
            </a:r>
          </a:p>
        </p:txBody>
      </p:sp>
      <p:sp>
        <p:nvSpPr>
          <p:cNvPr id="52" name="Rectangle: Rounded Corners 51">
            <a:extLst>
              <a:ext uri="{FF2B5EF4-FFF2-40B4-BE49-F238E27FC236}">
                <a16:creationId xmlns:a16="http://schemas.microsoft.com/office/drawing/2014/main" id="{FC719E69-34CD-460F-C6CE-D4C6AB64560B}"/>
              </a:ext>
            </a:extLst>
          </p:cNvPr>
          <p:cNvSpPr/>
          <p:nvPr/>
        </p:nvSpPr>
        <p:spPr>
          <a:xfrm>
            <a:off x="5299011" y="10077762"/>
            <a:ext cx="1418653" cy="914400"/>
          </a:xfrm>
          <a:prstGeom prst="roundRect">
            <a:avLst/>
          </a:prstGeom>
          <a:solidFill>
            <a:srgbClr val="D3E5E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i="1" u="sng" dirty="0">
                <a:solidFill>
                  <a:schemeClr val="tx1"/>
                </a:solidFill>
                <a:latin typeface="Montserrat" panose="00000500000000000000" pitchFamily="2" charset="0"/>
              </a:rPr>
              <a:t>Market level</a:t>
            </a:r>
            <a:endParaRPr lang="en-US" sz="800" u="sng" dirty="0">
              <a:solidFill>
                <a:schemeClr val="tx1"/>
              </a:solidFill>
              <a:latin typeface="Montserrat" panose="00000500000000000000" pitchFamily="2" charset="0"/>
            </a:endParaRPr>
          </a:p>
          <a:p>
            <a:pPr algn="ctr"/>
            <a:r>
              <a:rPr lang="en-US" sz="800" dirty="0">
                <a:solidFill>
                  <a:schemeClr val="tx1"/>
                </a:solidFill>
                <a:latin typeface="Montserrat" panose="00000500000000000000" pitchFamily="2" charset="0"/>
              </a:rPr>
              <a:t>Demonstrate a replicable model for gender-inclusive, costumer-based SME banking to influence the regional sector</a:t>
            </a:r>
          </a:p>
        </p:txBody>
      </p:sp>
      <p:sp>
        <p:nvSpPr>
          <p:cNvPr id="54" name="Rectangle: Rounded Corners 53">
            <a:extLst>
              <a:ext uri="{FF2B5EF4-FFF2-40B4-BE49-F238E27FC236}">
                <a16:creationId xmlns:a16="http://schemas.microsoft.com/office/drawing/2014/main" id="{2115E0EA-5C85-1485-8960-294E2A3C4723}"/>
              </a:ext>
            </a:extLst>
          </p:cNvPr>
          <p:cNvSpPr/>
          <p:nvPr/>
        </p:nvSpPr>
        <p:spPr>
          <a:xfrm>
            <a:off x="5299011" y="8109472"/>
            <a:ext cx="1418652" cy="912274"/>
          </a:xfrm>
          <a:prstGeom prst="roundRect">
            <a:avLst/>
          </a:prstGeom>
          <a:solidFill>
            <a:srgbClr val="D3E5E2"/>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b="1" i="1" u="sng" dirty="0">
                <a:solidFill>
                  <a:schemeClr val="tx1"/>
                </a:solidFill>
                <a:latin typeface="Montserrat" panose="00000500000000000000" pitchFamily="2" charset="0"/>
              </a:rPr>
              <a:t>Bank level</a:t>
            </a:r>
          </a:p>
          <a:p>
            <a:pPr algn="ctr"/>
            <a:r>
              <a:rPr lang="en-US" sz="800" dirty="0">
                <a:solidFill>
                  <a:schemeClr val="tx1"/>
                </a:solidFill>
                <a:latin typeface="Montserrat" panose="00000500000000000000" pitchFamily="2" charset="0"/>
              </a:rPr>
              <a:t>Enhance SME portfolio size, quality, and profitability</a:t>
            </a:r>
          </a:p>
        </p:txBody>
      </p:sp>
      <p:sp>
        <p:nvSpPr>
          <p:cNvPr id="56" name="Rectangle: Rounded Corners 55">
            <a:extLst>
              <a:ext uri="{FF2B5EF4-FFF2-40B4-BE49-F238E27FC236}">
                <a16:creationId xmlns:a16="http://schemas.microsoft.com/office/drawing/2014/main" id="{1F9532DE-59E8-A7A3-FBE1-13CA26DB2940}"/>
              </a:ext>
            </a:extLst>
          </p:cNvPr>
          <p:cNvSpPr/>
          <p:nvPr/>
        </p:nvSpPr>
        <p:spPr>
          <a:xfrm>
            <a:off x="164864" y="11221962"/>
            <a:ext cx="1016297" cy="237754"/>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r>
              <a:rPr lang="en-US" sz="900" b="1" i="1" dirty="0">
                <a:solidFill>
                  <a:schemeClr val="accent1"/>
                </a:solidFill>
                <a:latin typeface="Montserrat" panose="00000500000000000000" pitchFamily="2" charset="0"/>
              </a:rPr>
              <a:t>Assumptions</a:t>
            </a:r>
          </a:p>
        </p:txBody>
      </p:sp>
      <p:sp>
        <p:nvSpPr>
          <p:cNvPr id="57" name="Rectangle 56">
            <a:extLst>
              <a:ext uri="{FF2B5EF4-FFF2-40B4-BE49-F238E27FC236}">
                <a16:creationId xmlns:a16="http://schemas.microsoft.com/office/drawing/2014/main" id="{D725E885-6FBC-4529-7AA8-BD112D655A42}"/>
              </a:ext>
            </a:extLst>
          </p:cNvPr>
          <p:cNvSpPr/>
          <p:nvPr/>
        </p:nvSpPr>
        <p:spPr>
          <a:xfrm>
            <a:off x="2869604" y="11123258"/>
            <a:ext cx="1164253" cy="40564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defRPr/>
            </a:pPr>
            <a:r>
              <a:rPr lang="en-US" sz="800" i="1" dirty="0"/>
              <a:t>Staff apply tools and trainings as designed; SMEs engage with services</a:t>
            </a:r>
          </a:p>
        </p:txBody>
      </p:sp>
      <p:sp>
        <p:nvSpPr>
          <p:cNvPr id="58" name="Rectangle 57">
            <a:extLst>
              <a:ext uri="{FF2B5EF4-FFF2-40B4-BE49-F238E27FC236}">
                <a16:creationId xmlns:a16="http://schemas.microsoft.com/office/drawing/2014/main" id="{F19C5675-F182-82DB-3A50-474E62457DFE}"/>
              </a:ext>
            </a:extLst>
          </p:cNvPr>
          <p:cNvSpPr/>
          <p:nvPr/>
        </p:nvSpPr>
        <p:spPr>
          <a:xfrm>
            <a:off x="4613902" y="11123258"/>
            <a:ext cx="1164253" cy="405640"/>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lvl="0" algn="ctr">
              <a:defRPr/>
            </a:pPr>
            <a:r>
              <a:rPr lang="en-US" sz="800" i="1" dirty="0"/>
              <a:t>Enabling environment supports SME growth; changes are sustained</a:t>
            </a:r>
          </a:p>
        </p:txBody>
      </p:sp>
    </p:spTree>
    <p:extLst>
      <p:ext uri="{BB962C8B-B14F-4D97-AF65-F5344CB8AC3E}">
        <p14:creationId xmlns:p14="http://schemas.microsoft.com/office/powerpoint/2010/main" val="3744553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DC314F6B-DEDD-C9D5-71E9-2A7844E29889}"/>
              </a:ext>
            </a:extLst>
          </p:cNvPr>
          <p:cNvGraphicFramePr>
            <a:graphicFrameLocks noChangeAspect="1"/>
          </p:cNvGraphicFramePr>
          <p:nvPr>
            <p:custDataLst>
              <p:tags r:id="rId1"/>
            </p:custDataLst>
            <p:extLst>
              <p:ext uri="{D42A27DB-BD31-4B8C-83A1-F6EECF244321}">
                <p14:modId xmlns:p14="http://schemas.microsoft.com/office/powerpoint/2010/main" val="324886488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4" imgW="405" imgH="405" progId="TCLayout.ActiveDocument.1">
                  <p:embed/>
                </p:oleObj>
              </mc:Choice>
              <mc:Fallback>
                <p:oleObj name="think-cell Slide" r:id="rId34" imgW="405" imgH="405" progId="TCLayout.ActiveDocument.1">
                  <p:embed/>
                  <p:pic>
                    <p:nvPicPr>
                      <p:cNvPr id="4" name="think-cell data - do not delete" hidden="1">
                        <a:extLst>
                          <a:ext uri="{FF2B5EF4-FFF2-40B4-BE49-F238E27FC236}">
                            <a16:creationId xmlns:a16="http://schemas.microsoft.com/office/drawing/2014/main" id="{DC314F6B-DEDD-C9D5-71E9-2A7844E29889}"/>
                          </a:ext>
                        </a:extLst>
                      </p:cNvPr>
                      <p:cNvPicPr/>
                      <p:nvPr/>
                    </p:nvPicPr>
                    <p:blipFill>
                      <a:blip r:embed="rId35"/>
                      <a:stretch>
                        <a:fillRect/>
                      </a:stretch>
                    </p:blipFill>
                    <p:spPr>
                      <a:xfrm>
                        <a:off x="1588" y="1588"/>
                        <a:ext cx="1588" cy="1588"/>
                      </a:xfrm>
                      <a:prstGeom prst="rect">
                        <a:avLst/>
                      </a:prstGeom>
                    </p:spPr>
                  </p:pic>
                </p:oleObj>
              </mc:Fallback>
            </mc:AlternateContent>
          </a:graphicData>
        </a:graphic>
      </p:graphicFrame>
      <p:sp>
        <p:nvSpPr>
          <p:cNvPr id="19" name="TextBox 72">
            <a:extLst>
              <a:ext uri="{FF2B5EF4-FFF2-40B4-BE49-F238E27FC236}">
                <a16:creationId xmlns:a16="http://schemas.microsoft.com/office/drawing/2014/main" id="{B6E8C77E-880E-EBC7-1E8A-1442DF898673}"/>
              </a:ext>
            </a:extLst>
          </p:cNvPr>
          <p:cNvSpPr txBox="1"/>
          <p:nvPr/>
        </p:nvSpPr>
        <p:spPr>
          <a:xfrm>
            <a:off x="279200" y="759944"/>
            <a:ext cx="2700000" cy="333425"/>
          </a:xfrm>
          <a:prstGeom prst="rect">
            <a:avLst/>
          </a:prstGeom>
        </p:spPr>
        <p:txBody>
          <a:bodyPr lIns="0" tIns="0" rIns="0" bIns="0" rtlCol="0" anchor="t">
            <a:spAutoFit/>
          </a:bodyPr>
          <a:lstStyle/>
          <a:p>
            <a:pPr algn="l">
              <a:lnSpc>
                <a:spcPts val="2640"/>
              </a:lnSpc>
            </a:pPr>
            <a:r>
              <a:rPr lang="en-US" sz="2400" b="1">
                <a:solidFill>
                  <a:schemeClr val="accent1"/>
                </a:solidFill>
                <a:latin typeface="Poppins Bold"/>
                <a:ea typeface="Poppins Bold"/>
                <a:cs typeface="Poppins Bold"/>
                <a:sym typeface="Poppins Bold"/>
              </a:rPr>
              <a:t>Main outcomes</a:t>
            </a:r>
          </a:p>
        </p:txBody>
      </p:sp>
      <p:grpSp>
        <p:nvGrpSpPr>
          <p:cNvPr id="356" name="Group 5">
            <a:extLst>
              <a:ext uri="{FF2B5EF4-FFF2-40B4-BE49-F238E27FC236}">
                <a16:creationId xmlns:a16="http://schemas.microsoft.com/office/drawing/2014/main" id="{9D62CC7D-12A5-25FB-1EDD-C565CA76AD26}"/>
              </a:ext>
            </a:extLst>
          </p:cNvPr>
          <p:cNvGrpSpPr/>
          <p:nvPr/>
        </p:nvGrpSpPr>
        <p:grpSpPr>
          <a:xfrm>
            <a:off x="1963501" y="11893297"/>
            <a:ext cx="5100689" cy="736599"/>
            <a:chOff x="0" y="0"/>
            <a:chExt cx="614435" cy="98623"/>
          </a:xfrm>
          <a:solidFill>
            <a:schemeClr val="accent1">
              <a:lumMod val="20000"/>
              <a:lumOff val="80000"/>
            </a:schemeClr>
          </a:solidFill>
        </p:grpSpPr>
        <p:sp>
          <p:nvSpPr>
            <p:cNvPr id="357" name="Freeform 6">
              <a:extLst>
                <a:ext uri="{FF2B5EF4-FFF2-40B4-BE49-F238E27FC236}">
                  <a16:creationId xmlns:a16="http://schemas.microsoft.com/office/drawing/2014/main" id="{F26C910D-502B-C9F6-52B4-94E378D7AA91}"/>
                </a:ext>
              </a:extLst>
            </p:cNvPr>
            <p:cNvSpPr/>
            <p:nvPr/>
          </p:nvSpPr>
          <p:spPr>
            <a:xfrm>
              <a:off x="0" y="0"/>
              <a:ext cx="614435" cy="98623"/>
            </a:xfrm>
            <a:custGeom>
              <a:avLst/>
              <a:gdLst/>
              <a:ahLst/>
              <a:cxnLst/>
              <a:rect l="l" t="t" r="r" b="b"/>
              <a:pathLst>
                <a:path w="614435" h="98623">
                  <a:moveTo>
                    <a:pt x="0" y="0"/>
                  </a:moveTo>
                  <a:lnTo>
                    <a:pt x="614435" y="0"/>
                  </a:lnTo>
                  <a:lnTo>
                    <a:pt x="614435" y="98623"/>
                  </a:lnTo>
                  <a:lnTo>
                    <a:pt x="0" y="98623"/>
                  </a:lnTo>
                  <a:close/>
                </a:path>
              </a:pathLst>
            </a:custGeom>
            <a:grpFill/>
            <a:ln cap="sq">
              <a:noFill/>
              <a:prstDash val="solid"/>
              <a:miter/>
            </a:ln>
          </p:spPr>
          <p:txBody>
            <a:bodyPr/>
            <a:lstStyle/>
            <a:p>
              <a:endParaRPr lang="en-US"/>
            </a:p>
          </p:txBody>
        </p:sp>
        <p:sp>
          <p:nvSpPr>
            <p:cNvPr id="358" name="TextBox 7">
              <a:extLst>
                <a:ext uri="{FF2B5EF4-FFF2-40B4-BE49-F238E27FC236}">
                  <a16:creationId xmlns:a16="http://schemas.microsoft.com/office/drawing/2014/main" id="{7468DBA5-FE22-F158-13AF-7CA79465E2C1}"/>
                </a:ext>
              </a:extLst>
            </p:cNvPr>
            <p:cNvSpPr txBox="1"/>
            <p:nvPr/>
          </p:nvSpPr>
          <p:spPr>
            <a:xfrm>
              <a:off x="0" y="-28575"/>
              <a:ext cx="614435" cy="127198"/>
            </a:xfrm>
            <a:prstGeom prst="rect">
              <a:avLst/>
            </a:prstGeom>
            <a:grpFill/>
          </p:spPr>
          <p:txBody>
            <a:bodyPr lIns="50800" tIns="50800" rIns="50800" bIns="50800" rtlCol="0" anchor="ctr"/>
            <a:lstStyle/>
            <a:p>
              <a:pPr algn="ctr">
                <a:lnSpc>
                  <a:spcPts val="1960"/>
                </a:lnSpc>
              </a:pPr>
              <a:endParaRPr/>
            </a:p>
          </p:txBody>
        </p:sp>
      </p:grpSp>
      <p:grpSp>
        <p:nvGrpSpPr>
          <p:cNvPr id="359" name="Group 8">
            <a:extLst>
              <a:ext uri="{FF2B5EF4-FFF2-40B4-BE49-F238E27FC236}">
                <a16:creationId xmlns:a16="http://schemas.microsoft.com/office/drawing/2014/main" id="{8CD88027-C5BF-0C8B-2068-A6582D95949A}"/>
              </a:ext>
            </a:extLst>
          </p:cNvPr>
          <p:cNvGrpSpPr/>
          <p:nvPr/>
        </p:nvGrpSpPr>
        <p:grpSpPr>
          <a:xfrm>
            <a:off x="-1142581" y="11618411"/>
            <a:ext cx="4432120" cy="990107"/>
            <a:chOff x="0" y="-28575"/>
            <a:chExt cx="752218" cy="526263"/>
          </a:xfrm>
        </p:grpSpPr>
        <p:sp>
          <p:nvSpPr>
            <p:cNvPr id="360" name="Freeform 9">
              <a:extLst>
                <a:ext uri="{FF2B5EF4-FFF2-40B4-BE49-F238E27FC236}">
                  <a16:creationId xmlns:a16="http://schemas.microsoft.com/office/drawing/2014/main" id="{EC0DF84E-28B2-1304-E0F3-40908F0C6212}"/>
                </a:ext>
              </a:extLst>
            </p:cNvPr>
            <p:cNvSpPr/>
            <p:nvPr/>
          </p:nvSpPr>
          <p:spPr>
            <a:xfrm>
              <a:off x="0" y="0"/>
              <a:ext cx="752218" cy="497688"/>
            </a:xfrm>
            <a:custGeom>
              <a:avLst/>
              <a:gdLst/>
              <a:ahLst/>
              <a:cxnLst/>
              <a:rect l="l" t="t" r="r" b="b"/>
              <a:pathLst>
                <a:path w="752218" h="497688">
                  <a:moveTo>
                    <a:pt x="549018" y="0"/>
                  </a:moveTo>
                  <a:lnTo>
                    <a:pt x="0" y="0"/>
                  </a:lnTo>
                  <a:lnTo>
                    <a:pt x="203200" y="497688"/>
                  </a:lnTo>
                  <a:lnTo>
                    <a:pt x="752218" y="497688"/>
                  </a:lnTo>
                  <a:lnTo>
                    <a:pt x="549018" y="0"/>
                  </a:lnTo>
                  <a:close/>
                </a:path>
              </a:pathLst>
            </a:custGeom>
            <a:solidFill>
              <a:schemeClr val="accent1"/>
            </a:solidFill>
            <a:ln cap="sq">
              <a:noFill/>
              <a:prstDash val="solid"/>
              <a:miter/>
            </a:ln>
          </p:spPr>
          <p:txBody>
            <a:bodyPr/>
            <a:lstStyle/>
            <a:p>
              <a:endParaRPr lang="en-US"/>
            </a:p>
          </p:txBody>
        </p:sp>
        <p:sp>
          <p:nvSpPr>
            <p:cNvPr id="361" name="TextBox 10">
              <a:extLst>
                <a:ext uri="{FF2B5EF4-FFF2-40B4-BE49-F238E27FC236}">
                  <a16:creationId xmlns:a16="http://schemas.microsoft.com/office/drawing/2014/main" id="{8235F28C-52B0-DFC4-6CE9-416588292FDB}"/>
                </a:ext>
              </a:extLst>
            </p:cNvPr>
            <p:cNvSpPr txBox="1"/>
            <p:nvPr/>
          </p:nvSpPr>
          <p:spPr>
            <a:xfrm>
              <a:off x="101600" y="-28575"/>
              <a:ext cx="549018" cy="526263"/>
            </a:xfrm>
            <a:prstGeom prst="rect">
              <a:avLst/>
            </a:prstGeom>
          </p:spPr>
          <p:txBody>
            <a:bodyPr lIns="50800" tIns="50800" rIns="50800" bIns="50800" rtlCol="0" anchor="ctr"/>
            <a:lstStyle/>
            <a:p>
              <a:pPr algn="ctr">
                <a:lnSpc>
                  <a:spcPts val="1960"/>
                </a:lnSpc>
              </a:pPr>
              <a:endParaRPr/>
            </a:p>
          </p:txBody>
        </p:sp>
      </p:grpSp>
      <p:grpSp>
        <p:nvGrpSpPr>
          <p:cNvPr id="362" name="Group 361">
            <a:extLst>
              <a:ext uri="{FF2B5EF4-FFF2-40B4-BE49-F238E27FC236}">
                <a16:creationId xmlns:a16="http://schemas.microsoft.com/office/drawing/2014/main" id="{68AD0B91-E625-2301-E0FD-B5787602B94E}"/>
              </a:ext>
            </a:extLst>
          </p:cNvPr>
          <p:cNvGrpSpPr/>
          <p:nvPr/>
        </p:nvGrpSpPr>
        <p:grpSpPr>
          <a:xfrm>
            <a:off x="2854793" y="11840617"/>
            <a:ext cx="4046663" cy="198000"/>
            <a:chOff x="2854793" y="12010161"/>
            <a:chExt cx="4046663" cy="198000"/>
          </a:xfrm>
        </p:grpSpPr>
        <p:sp>
          <p:nvSpPr>
            <p:cNvPr id="363" name="TextBox 11">
              <a:extLst>
                <a:ext uri="{FF2B5EF4-FFF2-40B4-BE49-F238E27FC236}">
                  <a16:creationId xmlns:a16="http://schemas.microsoft.com/office/drawing/2014/main" id="{5CB92A8D-BF0B-DBF0-E6CC-90511F30A618}"/>
                </a:ext>
              </a:extLst>
            </p:cNvPr>
            <p:cNvSpPr txBox="1"/>
            <p:nvPr/>
          </p:nvSpPr>
          <p:spPr>
            <a:xfrm>
              <a:off x="4921456" y="12017550"/>
              <a:ext cx="1980000" cy="179536"/>
            </a:xfrm>
            <a:prstGeom prst="rect">
              <a:avLst/>
            </a:prstGeom>
          </p:spPr>
          <p:txBody>
            <a:bodyPr lIns="0" tIns="0" rIns="0" bIns="0" rtlCol="0" anchor="t">
              <a:spAutoFit/>
            </a:bodyPr>
            <a:lstStyle/>
            <a:p>
              <a:pPr>
                <a:lnSpc>
                  <a:spcPts val="1404"/>
                </a:lnSpc>
              </a:pPr>
              <a:r>
                <a:rPr lang="en-US" sz="1200" err="1">
                  <a:latin typeface="Montserrat"/>
                  <a:ea typeface="Montserrat"/>
                  <a:cs typeface="Montserrat"/>
                  <a:sym typeface="Montserrat"/>
                </a:rPr>
                <a:t>wwwreallygreatsite</a:t>
              </a:r>
              <a:r>
                <a:rPr lang="en-US" sz="1200">
                  <a:latin typeface="Montserrat"/>
                  <a:ea typeface="Montserrat"/>
                  <a:cs typeface="Montserrat"/>
                  <a:sym typeface="Montserrat"/>
                </a:rPr>
                <a:t>..com</a:t>
              </a:r>
            </a:p>
          </p:txBody>
        </p:sp>
        <p:sp>
          <p:nvSpPr>
            <p:cNvPr id="364" name="Freeform 12">
              <a:extLst>
                <a:ext uri="{FF2B5EF4-FFF2-40B4-BE49-F238E27FC236}">
                  <a16:creationId xmlns:a16="http://schemas.microsoft.com/office/drawing/2014/main" id="{8EC237A7-E8D4-D4C8-68DA-2B11A29130F5}"/>
                </a:ext>
              </a:extLst>
            </p:cNvPr>
            <p:cNvSpPr/>
            <p:nvPr/>
          </p:nvSpPr>
          <p:spPr>
            <a:xfrm>
              <a:off x="4598037"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36">
                <a:extLst>
                  <a:ext uri="{96DAC541-7B7A-43D3-8B79-37D633B846F1}">
                    <asvg:svgBlip xmlns:asvg="http://schemas.microsoft.com/office/drawing/2016/SVG/main" r:embed="rId37"/>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sp>
          <p:nvSpPr>
            <p:cNvPr id="365" name="TextBox 13">
              <a:extLst>
                <a:ext uri="{FF2B5EF4-FFF2-40B4-BE49-F238E27FC236}">
                  <a16:creationId xmlns:a16="http://schemas.microsoft.com/office/drawing/2014/main" id="{AED2B174-B926-B536-4063-F977ECF3FE74}"/>
                </a:ext>
              </a:extLst>
            </p:cNvPr>
            <p:cNvSpPr txBox="1"/>
            <p:nvPr/>
          </p:nvSpPr>
          <p:spPr>
            <a:xfrm>
              <a:off x="3176618" y="12017550"/>
              <a:ext cx="1260000" cy="179536"/>
            </a:xfrm>
            <a:prstGeom prst="rect">
              <a:avLst/>
            </a:prstGeom>
          </p:spPr>
          <p:txBody>
            <a:bodyPr lIns="0" tIns="0" rIns="0" bIns="0" rtlCol="0" anchor="t">
              <a:spAutoFit/>
            </a:bodyPr>
            <a:lstStyle/>
            <a:p>
              <a:pPr algn="l">
                <a:lnSpc>
                  <a:spcPts val="1404"/>
                </a:lnSpc>
              </a:pPr>
              <a:r>
                <a:rPr lang="en-US" sz="1200">
                  <a:latin typeface="Montserrat"/>
                  <a:ea typeface="Montserrat"/>
                  <a:cs typeface="Montserrat"/>
                  <a:sym typeface="Montserrat"/>
                </a:rPr>
                <a:t>+123-456-7890</a:t>
              </a:r>
            </a:p>
          </p:txBody>
        </p:sp>
        <p:sp>
          <p:nvSpPr>
            <p:cNvPr id="366" name="Freeform 14">
              <a:extLst>
                <a:ext uri="{FF2B5EF4-FFF2-40B4-BE49-F238E27FC236}">
                  <a16:creationId xmlns:a16="http://schemas.microsoft.com/office/drawing/2014/main" id="{E909C1CF-72A7-7F24-DDC1-DCB96C6155C0}"/>
                </a:ext>
              </a:extLst>
            </p:cNvPr>
            <p:cNvSpPr/>
            <p:nvPr/>
          </p:nvSpPr>
          <p:spPr>
            <a:xfrm>
              <a:off x="2854793"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38">
                <a:extLst>
                  <a:ext uri="{96DAC541-7B7A-43D3-8B79-37D633B846F1}">
                    <asvg:svgBlip xmlns:asvg="http://schemas.microsoft.com/office/drawing/2016/SVG/main" r:embed="rId39"/>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grpSp>
      <p:sp>
        <p:nvSpPr>
          <p:cNvPr id="367" name="TextBox 15">
            <a:extLst>
              <a:ext uri="{FF2B5EF4-FFF2-40B4-BE49-F238E27FC236}">
                <a16:creationId xmlns:a16="http://schemas.microsoft.com/office/drawing/2014/main" id="{2462E9D2-417B-ACF6-A3CB-1E574037E8A6}"/>
              </a:ext>
            </a:extLst>
          </p:cNvPr>
          <p:cNvSpPr txBox="1"/>
          <p:nvPr/>
        </p:nvSpPr>
        <p:spPr>
          <a:xfrm>
            <a:off x="329521" y="11785376"/>
            <a:ext cx="2160000" cy="308482"/>
          </a:xfrm>
          <a:prstGeom prst="rect">
            <a:avLst/>
          </a:prstGeom>
        </p:spPr>
        <p:txBody>
          <a:bodyPr lIns="0" tIns="0" rIns="0" bIns="0" rtlCol="0" anchor="t">
            <a:spAutoFit/>
          </a:bodyPr>
          <a:lstStyle/>
          <a:p>
            <a:pPr algn="l">
              <a:lnSpc>
                <a:spcPts val="2640"/>
              </a:lnSpc>
            </a:pPr>
            <a:r>
              <a:rPr lang="en-US" sz="2000" b="1">
                <a:solidFill>
                  <a:schemeClr val="bg2">
                    <a:lumMod val="90000"/>
                  </a:schemeClr>
                </a:solidFill>
                <a:latin typeface="Poppins Bold"/>
                <a:ea typeface="Poppins Bold"/>
                <a:cs typeface="Poppins Bold"/>
                <a:sym typeface="Poppins Bold"/>
              </a:rPr>
              <a:t>Contact Us</a:t>
            </a:r>
          </a:p>
        </p:txBody>
      </p:sp>
      <p:grpSp>
        <p:nvGrpSpPr>
          <p:cNvPr id="589" name="Group 588">
            <a:extLst>
              <a:ext uri="{FF2B5EF4-FFF2-40B4-BE49-F238E27FC236}">
                <a16:creationId xmlns:a16="http://schemas.microsoft.com/office/drawing/2014/main" id="{B87D8DE0-1458-62BD-9D78-C547D9AC13B1}"/>
              </a:ext>
            </a:extLst>
          </p:cNvPr>
          <p:cNvGrpSpPr/>
          <p:nvPr/>
        </p:nvGrpSpPr>
        <p:grpSpPr>
          <a:xfrm>
            <a:off x="279200" y="1621314"/>
            <a:ext cx="2520000" cy="338400"/>
            <a:chOff x="309070" y="1542732"/>
            <a:chExt cx="2520000" cy="338400"/>
          </a:xfrm>
        </p:grpSpPr>
        <p:grpSp>
          <p:nvGrpSpPr>
            <p:cNvPr id="368" name="Group 37">
              <a:extLst>
                <a:ext uri="{FF2B5EF4-FFF2-40B4-BE49-F238E27FC236}">
                  <a16:creationId xmlns:a16="http://schemas.microsoft.com/office/drawing/2014/main" id="{98F18DD2-E783-2F26-C01E-6C51DFC645FF}"/>
                </a:ext>
              </a:extLst>
            </p:cNvPr>
            <p:cNvGrpSpPr/>
            <p:nvPr/>
          </p:nvGrpSpPr>
          <p:grpSpPr>
            <a:xfrm>
              <a:off x="309070" y="1542732"/>
              <a:ext cx="2520000" cy="338400"/>
              <a:chOff x="0" y="0"/>
              <a:chExt cx="3360000" cy="451200"/>
            </a:xfrm>
          </p:grpSpPr>
          <p:grpSp>
            <p:nvGrpSpPr>
              <p:cNvPr id="369" name="Group 38">
                <a:extLst>
                  <a:ext uri="{FF2B5EF4-FFF2-40B4-BE49-F238E27FC236}">
                    <a16:creationId xmlns:a16="http://schemas.microsoft.com/office/drawing/2014/main" id="{BCE638A9-8266-0B4C-9E28-743E50ADB55B}"/>
                  </a:ext>
                </a:extLst>
              </p:cNvPr>
              <p:cNvGrpSpPr/>
              <p:nvPr/>
            </p:nvGrpSpPr>
            <p:grpSpPr>
              <a:xfrm>
                <a:off x="0" y="0"/>
                <a:ext cx="3360000" cy="451200"/>
                <a:chOff x="0" y="0"/>
                <a:chExt cx="903111" cy="121275"/>
              </a:xfrm>
            </p:grpSpPr>
            <p:sp>
              <p:nvSpPr>
                <p:cNvPr id="373" name="Freeform 39">
                  <a:extLst>
                    <a:ext uri="{FF2B5EF4-FFF2-40B4-BE49-F238E27FC236}">
                      <a16:creationId xmlns:a16="http://schemas.microsoft.com/office/drawing/2014/main" id="{16658F34-055E-3113-5715-42DF6CE2166C}"/>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374" name="TextBox 40">
                  <a:extLst>
                    <a:ext uri="{FF2B5EF4-FFF2-40B4-BE49-F238E27FC236}">
                      <a16:creationId xmlns:a16="http://schemas.microsoft.com/office/drawing/2014/main" id="{872EB9DC-DD9C-0F16-06CD-C155768A3722}"/>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370" name="Group 41">
                <a:extLst>
                  <a:ext uri="{FF2B5EF4-FFF2-40B4-BE49-F238E27FC236}">
                    <a16:creationId xmlns:a16="http://schemas.microsoft.com/office/drawing/2014/main" id="{35F3C7EC-727D-5190-B77C-0BD8863D32FC}"/>
                  </a:ext>
                </a:extLst>
              </p:cNvPr>
              <p:cNvGrpSpPr/>
              <p:nvPr/>
            </p:nvGrpSpPr>
            <p:grpSpPr>
              <a:xfrm>
                <a:off x="0" y="0"/>
                <a:ext cx="63500" cy="451200"/>
                <a:chOff x="0" y="0"/>
                <a:chExt cx="430107" cy="3056128"/>
              </a:xfrm>
            </p:grpSpPr>
            <p:sp>
              <p:nvSpPr>
                <p:cNvPr id="371" name="Freeform 42">
                  <a:extLst>
                    <a:ext uri="{FF2B5EF4-FFF2-40B4-BE49-F238E27FC236}">
                      <a16:creationId xmlns:a16="http://schemas.microsoft.com/office/drawing/2014/main" id="{AE522AF2-79F2-879B-8781-63925A52BD1E}"/>
                    </a:ext>
                  </a:extLst>
                </p:cNvPr>
                <p:cNvSpPr/>
                <p:nvPr/>
              </p:nvSpPr>
              <p:spPr>
                <a:xfrm>
                  <a:off x="0" y="0"/>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372" name="TextBox 43">
                  <a:extLst>
                    <a:ext uri="{FF2B5EF4-FFF2-40B4-BE49-F238E27FC236}">
                      <a16:creationId xmlns:a16="http://schemas.microsoft.com/office/drawing/2014/main" id="{210A57A1-2DAF-DA13-CED1-1A68A8C1D656}"/>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375" name="TextBox 50">
              <a:extLst>
                <a:ext uri="{FF2B5EF4-FFF2-40B4-BE49-F238E27FC236}">
                  <a16:creationId xmlns:a16="http://schemas.microsoft.com/office/drawing/2014/main" id="{51071186-3950-0290-4080-A5431F910587}"/>
                </a:ext>
              </a:extLst>
            </p:cNvPr>
            <p:cNvSpPr txBox="1"/>
            <p:nvPr/>
          </p:nvSpPr>
          <p:spPr>
            <a:xfrm>
              <a:off x="482585" y="1611920"/>
              <a:ext cx="2160000" cy="192104"/>
            </a:xfrm>
            <a:prstGeom prst="rect">
              <a:avLst/>
            </a:prstGeom>
          </p:spPr>
          <p:txBody>
            <a:bodyPr lIns="0" tIns="0" rIns="0" bIns="0" rtlCol="0" anchor="t">
              <a:spAutoFit/>
            </a:bodyPr>
            <a:lstStyle/>
            <a:p>
              <a:pPr algn="l">
                <a:lnSpc>
                  <a:spcPts val="1440"/>
                </a:lnSpc>
              </a:pPr>
              <a:r>
                <a:rPr lang="en-US" sz="1600" b="1">
                  <a:solidFill>
                    <a:srgbClr val="FFFFFF"/>
                  </a:solidFill>
                  <a:latin typeface="Poppins Medium"/>
                  <a:ea typeface="Poppins Medium"/>
                  <a:cs typeface="Poppins Medium"/>
                  <a:sym typeface="Poppins Medium"/>
                </a:rPr>
                <a:t>Financial outcomes</a:t>
              </a:r>
            </a:p>
          </p:txBody>
        </p:sp>
      </p:grpSp>
      <p:grpSp>
        <p:nvGrpSpPr>
          <p:cNvPr id="590" name="Group 589">
            <a:extLst>
              <a:ext uri="{FF2B5EF4-FFF2-40B4-BE49-F238E27FC236}">
                <a16:creationId xmlns:a16="http://schemas.microsoft.com/office/drawing/2014/main" id="{65ED2CD0-7A6A-CCCA-A84C-0FE72964DD5A}"/>
              </a:ext>
            </a:extLst>
          </p:cNvPr>
          <p:cNvGrpSpPr/>
          <p:nvPr/>
        </p:nvGrpSpPr>
        <p:grpSpPr>
          <a:xfrm>
            <a:off x="313213" y="6572250"/>
            <a:ext cx="2520000" cy="338138"/>
            <a:chOff x="309070" y="1542732"/>
            <a:chExt cx="2520000" cy="338400"/>
          </a:xfrm>
        </p:grpSpPr>
        <p:grpSp>
          <p:nvGrpSpPr>
            <p:cNvPr id="591" name="Group 37">
              <a:extLst>
                <a:ext uri="{FF2B5EF4-FFF2-40B4-BE49-F238E27FC236}">
                  <a16:creationId xmlns:a16="http://schemas.microsoft.com/office/drawing/2014/main" id="{4D473D40-F0ED-14F4-36FF-FDC2FAD752EF}"/>
                </a:ext>
              </a:extLst>
            </p:cNvPr>
            <p:cNvGrpSpPr/>
            <p:nvPr/>
          </p:nvGrpSpPr>
          <p:grpSpPr>
            <a:xfrm>
              <a:off x="309070" y="1542732"/>
              <a:ext cx="2520000" cy="338400"/>
              <a:chOff x="0" y="0"/>
              <a:chExt cx="3360000" cy="451200"/>
            </a:xfrm>
          </p:grpSpPr>
          <p:grpSp>
            <p:nvGrpSpPr>
              <p:cNvPr id="593" name="Group 38">
                <a:extLst>
                  <a:ext uri="{FF2B5EF4-FFF2-40B4-BE49-F238E27FC236}">
                    <a16:creationId xmlns:a16="http://schemas.microsoft.com/office/drawing/2014/main" id="{02A32D17-0027-00FB-5459-007B4724F357}"/>
                  </a:ext>
                </a:extLst>
              </p:cNvPr>
              <p:cNvGrpSpPr/>
              <p:nvPr/>
            </p:nvGrpSpPr>
            <p:grpSpPr>
              <a:xfrm>
                <a:off x="0" y="0"/>
                <a:ext cx="3360000" cy="451200"/>
                <a:chOff x="0" y="0"/>
                <a:chExt cx="903111" cy="121275"/>
              </a:xfrm>
            </p:grpSpPr>
            <p:sp>
              <p:nvSpPr>
                <p:cNvPr id="597" name="Freeform 39">
                  <a:extLst>
                    <a:ext uri="{FF2B5EF4-FFF2-40B4-BE49-F238E27FC236}">
                      <a16:creationId xmlns:a16="http://schemas.microsoft.com/office/drawing/2014/main" id="{35CA6AF8-079B-7BEC-BA36-9ACC80E28FC3}"/>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598" name="TextBox 40">
                  <a:extLst>
                    <a:ext uri="{FF2B5EF4-FFF2-40B4-BE49-F238E27FC236}">
                      <a16:creationId xmlns:a16="http://schemas.microsoft.com/office/drawing/2014/main" id="{0677DD02-1013-F88F-B280-4540B8F8D716}"/>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594" name="Group 41">
                <a:extLst>
                  <a:ext uri="{FF2B5EF4-FFF2-40B4-BE49-F238E27FC236}">
                    <a16:creationId xmlns:a16="http://schemas.microsoft.com/office/drawing/2014/main" id="{31A09AB6-9454-EF3B-164E-51899304AAD0}"/>
                  </a:ext>
                </a:extLst>
              </p:cNvPr>
              <p:cNvGrpSpPr/>
              <p:nvPr/>
            </p:nvGrpSpPr>
            <p:grpSpPr>
              <a:xfrm>
                <a:off x="0" y="0"/>
                <a:ext cx="63500" cy="451200"/>
                <a:chOff x="0" y="0"/>
                <a:chExt cx="430107" cy="3056128"/>
              </a:xfrm>
            </p:grpSpPr>
            <p:sp>
              <p:nvSpPr>
                <p:cNvPr id="595" name="Freeform 42">
                  <a:extLst>
                    <a:ext uri="{FF2B5EF4-FFF2-40B4-BE49-F238E27FC236}">
                      <a16:creationId xmlns:a16="http://schemas.microsoft.com/office/drawing/2014/main" id="{C9F78673-2FC7-ABF6-67E3-1443ACDBBA07}"/>
                    </a:ext>
                  </a:extLst>
                </p:cNvPr>
                <p:cNvSpPr/>
                <p:nvPr/>
              </p:nvSpPr>
              <p:spPr>
                <a:xfrm>
                  <a:off x="0" y="0"/>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596" name="TextBox 43">
                  <a:extLst>
                    <a:ext uri="{FF2B5EF4-FFF2-40B4-BE49-F238E27FC236}">
                      <a16:creationId xmlns:a16="http://schemas.microsoft.com/office/drawing/2014/main" id="{31DDDBBB-4D5A-72C4-373A-66E44EDA78E0}"/>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592" name="TextBox 50">
              <a:extLst>
                <a:ext uri="{FF2B5EF4-FFF2-40B4-BE49-F238E27FC236}">
                  <a16:creationId xmlns:a16="http://schemas.microsoft.com/office/drawing/2014/main" id="{D2A03A4A-A45B-7035-D033-06BCB4AF4987}"/>
                </a:ext>
              </a:extLst>
            </p:cNvPr>
            <p:cNvSpPr txBox="1"/>
            <p:nvPr/>
          </p:nvSpPr>
          <p:spPr>
            <a:xfrm>
              <a:off x="482585" y="1611920"/>
              <a:ext cx="2160000" cy="192104"/>
            </a:xfrm>
            <a:prstGeom prst="rect">
              <a:avLst/>
            </a:prstGeom>
          </p:spPr>
          <p:txBody>
            <a:bodyPr lIns="0" tIns="0" rIns="0" bIns="0" rtlCol="0" anchor="t">
              <a:spAutoFit/>
            </a:bodyPr>
            <a:lstStyle/>
            <a:p>
              <a:pPr algn="l">
                <a:lnSpc>
                  <a:spcPts val="1440"/>
                </a:lnSpc>
              </a:pPr>
              <a:r>
                <a:rPr lang="en-US" sz="1600" b="1">
                  <a:solidFill>
                    <a:srgbClr val="FFFFFF"/>
                  </a:solidFill>
                  <a:latin typeface="Poppins Medium"/>
                  <a:ea typeface="Poppins Medium"/>
                  <a:cs typeface="Poppins Medium"/>
                  <a:sym typeface="Poppins Medium"/>
                </a:rPr>
                <a:t>Social impact</a:t>
              </a:r>
            </a:p>
          </p:txBody>
        </p:sp>
      </p:grpSp>
      <p:sp>
        <p:nvSpPr>
          <p:cNvPr id="603" name="Rectangle 602">
            <a:extLst>
              <a:ext uri="{FF2B5EF4-FFF2-40B4-BE49-F238E27FC236}">
                <a16:creationId xmlns:a16="http://schemas.microsoft.com/office/drawing/2014/main" id="{205B99F4-CD73-DA2F-4CBB-EED7978BC268}"/>
              </a:ext>
            </a:extLst>
          </p:cNvPr>
          <p:cNvSpPr/>
          <p:nvPr/>
        </p:nvSpPr>
        <p:spPr>
          <a:xfrm>
            <a:off x="266848" y="2016660"/>
            <a:ext cx="6311952" cy="37549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a:solidFill>
                  <a:schemeClr val="tx1"/>
                </a:solidFill>
                <a:latin typeface="Montserrat" panose="00000500000000000000" pitchFamily="2" charset="0"/>
              </a:rPr>
              <a:t>The following financial outcomes demonstrate how strategic changes translated into real commercial value for KCB:</a:t>
            </a:r>
          </a:p>
        </p:txBody>
      </p:sp>
      <p:sp>
        <p:nvSpPr>
          <p:cNvPr id="614" name="Rechteck 13">
            <a:extLst>
              <a:ext uri="{FF2B5EF4-FFF2-40B4-BE49-F238E27FC236}">
                <a16:creationId xmlns:a16="http://schemas.microsoft.com/office/drawing/2014/main" id="{25A8D721-6B78-ABE6-4501-EACE3F43F4D2}"/>
              </a:ext>
            </a:extLst>
          </p:cNvPr>
          <p:cNvSpPr>
            <a:spLocks/>
          </p:cNvSpPr>
          <p:nvPr/>
        </p:nvSpPr>
        <p:spPr>
          <a:xfrm>
            <a:off x="217488" y="9335816"/>
            <a:ext cx="6378978" cy="21901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nvGrpSpPr>
          <p:cNvPr id="617" name="Group 616">
            <a:extLst>
              <a:ext uri="{FF2B5EF4-FFF2-40B4-BE49-F238E27FC236}">
                <a16:creationId xmlns:a16="http://schemas.microsoft.com/office/drawing/2014/main" id="{0ED8E41B-CE85-05AF-9ED2-83E9EEE916BC}"/>
              </a:ext>
            </a:extLst>
          </p:cNvPr>
          <p:cNvGrpSpPr/>
          <p:nvPr/>
        </p:nvGrpSpPr>
        <p:grpSpPr>
          <a:xfrm>
            <a:off x="320139" y="9474665"/>
            <a:ext cx="2520000" cy="341564"/>
            <a:chOff x="309070" y="1539568"/>
            <a:chExt cx="2520000" cy="341564"/>
          </a:xfrm>
        </p:grpSpPr>
        <p:grpSp>
          <p:nvGrpSpPr>
            <p:cNvPr id="618" name="Group 37">
              <a:extLst>
                <a:ext uri="{FF2B5EF4-FFF2-40B4-BE49-F238E27FC236}">
                  <a16:creationId xmlns:a16="http://schemas.microsoft.com/office/drawing/2014/main" id="{3BC12BF0-D1F8-9397-CBD8-9BFB6776E21E}"/>
                </a:ext>
              </a:extLst>
            </p:cNvPr>
            <p:cNvGrpSpPr/>
            <p:nvPr/>
          </p:nvGrpSpPr>
          <p:grpSpPr>
            <a:xfrm>
              <a:off x="309070" y="1539568"/>
              <a:ext cx="2520000" cy="341564"/>
              <a:chOff x="0" y="-4219"/>
              <a:chExt cx="3360000" cy="455419"/>
            </a:xfrm>
          </p:grpSpPr>
          <p:grpSp>
            <p:nvGrpSpPr>
              <p:cNvPr id="620" name="Group 38">
                <a:extLst>
                  <a:ext uri="{FF2B5EF4-FFF2-40B4-BE49-F238E27FC236}">
                    <a16:creationId xmlns:a16="http://schemas.microsoft.com/office/drawing/2014/main" id="{7B05405E-FF3D-D993-4D4E-1A9136418563}"/>
                  </a:ext>
                </a:extLst>
              </p:cNvPr>
              <p:cNvGrpSpPr/>
              <p:nvPr/>
            </p:nvGrpSpPr>
            <p:grpSpPr>
              <a:xfrm>
                <a:off x="0" y="0"/>
                <a:ext cx="3360000" cy="451200"/>
                <a:chOff x="0" y="0"/>
                <a:chExt cx="903111" cy="121275"/>
              </a:xfrm>
            </p:grpSpPr>
            <p:sp>
              <p:nvSpPr>
                <p:cNvPr id="624" name="Freeform 39">
                  <a:extLst>
                    <a:ext uri="{FF2B5EF4-FFF2-40B4-BE49-F238E27FC236}">
                      <a16:creationId xmlns:a16="http://schemas.microsoft.com/office/drawing/2014/main" id="{55EBDE48-418C-2651-9330-8F94E50ED449}"/>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noFill/>
                <a:ln cap="sq">
                  <a:noFill/>
                  <a:prstDash val="sysDot"/>
                  <a:miter/>
                </a:ln>
              </p:spPr>
              <p:txBody>
                <a:bodyPr/>
                <a:lstStyle/>
                <a:p>
                  <a:endParaRPr lang="en-US"/>
                </a:p>
              </p:txBody>
            </p:sp>
            <p:sp>
              <p:nvSpPr>
                <p:cNvPr id="625" name="TextBox 40">
                  <a:extLst>
                    <a:ext uri="{FF2B5EF4-FFF2-40B4-BE49-F238E27FC236}">
                      <a16:creationId xmlns:a16="http://schemas.microsoft.com/office/drawing/2014/main" id="{6CFE54D8-F8FD-DF45-9CB7-A8A76A313A62}"/>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621" name="Group 41">
                <a:extLst>
                  <a:ext uri="{FF2B5EF4-FFF2-40B4-BE49-F238E27FC236}">
                    <a16:creationId xmlns:a16="http://schemas.microsoft.com/office/drawing/2014/main" id="{DA65BF66-6E77-084F-6A0C-859ACB26F808}"/>
                  </a:ext>
                </a:extLst>
              </p:cNvPr>
              <p:cNvGrpSpPr/>
              <p:nvPr/>
            </p:nvGrpSpPr>
            <p:grpSpPr>
              <a:xfrm>
                <a:off x="0" y="-4219"/>
                <a:ext cx="63500" cy="455419"/>
                <a:chOff x="0" y="-28575"/>
                <a:chExt cx="430107" cy="3084703"/>
              </a:xfrm>
            </p:grpSpPr>
            <p:sp>
              <p:nvSpPr>
                <p:cNvPr id="622" name="Freeform 42">
                  <a:extLst>
                    <a:ext uri="{FF2B5EF4-FFF2-40B4-BE49-F238E27FC236}">
                      <a16:creationId xmlns:a16="http://schemas.microsoft.com/office/drawing/2014/main" id="{9604B48D-243E-5C51-7B0A-E80D995566B7}"/>
                    </a:ext>
                  </a:extLst>
                </p:cNvPr>
                <p:cNvSpPr/>
                <p:nvPr/>
              </p:nvSpPr>
              <p:spPr>
                <a:xfrm>
                  <a:off x="0" y="-1"/>
                  <a:ext cx="430107" cy="3056129"/>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623" name="TextBox 43">
                  <a:extLst>
                    <a:ext uri="{FF2B5EF4-FFF2-40B4-BE49-F238E27FC236}">
                      <a16:creationId xmlns:a16="http://schemas.microsoft.com/office/drawing/2014/main" id="{56DD44D4-C803-1DA8-48CF-B118AAD5326F}"/>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619" name="TextBox 50">
              <a:extLst>
                <a:ext uri="{FF2B5EF4-FFF2-40B4-BE49-F238E27FC236}">
                  <a16:creationId xmlns:a16="http://schemas.microsoft.com/office/drawing/2014/main" id="{EDCEADF3-2388-8325-2BF7-7ECA02D65E84}"/>
                </a:ext>
              </a:extLst>
            </p:cNvPr>
            <p:cNvSpPr txBox="1"/>
            <p:nvPr/>
          </p:nvSpPr>
          <p:spPr>
            <a:xfrm>
              <a:off x="482585" y="1611920"/>
              <a:ext cx="2160000" cy="192104"/>
            </a:xfrm>
            <a:prstGeom prst="rect">
              <a:avLst/>
            </a:prstGeom>
          </p:spPr>
          <p:txBody>
            <a:bodyPr lIns="0" tIns="0" rIns="0" bIns="0" rtlCol="0" anchor="t">
              <a:spAutoFit/>
            </a:bodyPr>
            <a:lstStyle/>
            <a:p>
              <a:pPr algn="l">
                <a:lnSpc>
                  <a:spcPts val="1440"/>
                </a:lnSpc>
              </a:pPr>
              <a:r>
                <a:rPr lang="en-US" sz="1600" b="1">
                  <a:latin typeface="Poppins Medium"/>
                  <a:ea typeface="Poppins Medium"/>
                  <a:cs typeface="Poppins Medium"/>
                  <a:sym typeface="Poppins Medium"/>
                </a:rPr>
                <a:t>Impact story</a:t>
              </a:r>
            </a:p>
          </p:txBody>
        </p:sp>
      </p:grpSp>
      <p:sp>
        <p:nvSpPr>
          <p:cNvPr id="628" name="Rectangle 627">
            <a:extLst>
              <a:ext uri="{FF2B5EF4-FFF2-40B4-BE49-F238E27FC236}">
                <a16:creationId xmlns:a16="http://schemas.microsoft.com/office/drawing/2014/main" id="{02381269-26F4-5175-C480-0CC47C3A4DFD}"/>
              </a:ext>
            </a:extLst>
          </p:cNvPr>
          <p:cNvSpPr/>
          <p:nvPr/>
        </p:nvSpPr>
        <p:spPr>
          <a:xfrm>
            <a:off x="2078295" y="9413523"/>
            <a:ext cx="4393942" cy="1988319"/>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defTabSz="514350">
              <a:defRPr/>
            </a:pPr>
            <a:r>
              <a:rPr lang="en-US" sz="1100">
                <a:solidFill>
                  <a:schemeClr val="accent1"/>
                </a:solidFill>
                <a:latin typeface="Montserrat" panose="00000500000000000000" pitchFamily="2" charset="0"/>
              </a:rPr>
              <a:t>After attending Biashara Club training, a woman entrepreneur, originally trained in early childhood education, gained business confidence. She formed a management committee composed of staff and parents to run her school, balancing infrastructure and finance by leveraging the strengths of both male and female committee members.</a:t>
            </a:r>
          </a:p>
          <a:p>
            <a:pPr defTabSz="514350">
              <a:defRPr/>
            </a:pPr>
            <a:endParaRPr lang="en-US" sz="1100">
              <a:solidFill>
                <a:schemeClr val="accent1"/>
              </a:solidFill>
              <a:latin typeface="Montserrat" panose="00000500000000000000" pitchFamily="2" charset="0"/>
            </a:endParaRPr>
          </a:p>
          <a:p>
            <a:pPr algn="r" defTabSz="514350">
              <a:defRPr/>
            </a:pPr>
            <a:r>
              <a:rPr lang="en-US" sz="1100" b="1">
                <a:solidFill>
                  <a:schemeClr val="accent1"/>
                </a:solidFill>
              </a:rPr>
              <a:t>“After attending the training sessions, I learned a lot about management. Since then, I found management of the school very efficient.” </a:t>
            </a:r>
            <a:r>
              <a:rPr lang="en-US" sz="1100">
                <a:solidFill>
                  <a:schemeClr val="accent1"/>
                </a:solidFill>
              </a:rPr>
              <a:t>- Female SME Owner – Machakos</a:t>
            </a:r>
            <a:r>
              <a:rPr lang="en-US" sz="1100" b="1">
                <a:solidFill>
                  <a:schemeClr val="accent1"/>
                </a:solidFill>
              </a:rPr>
              <a:t> </a:t>
            </a:r>
            <a:endParaRPr lang="en-US" sz="1100" b="1">
              <a:solidFill>
                <a:schemeClr val="accent1"/>
              </a:solidFill>
              <a:latin typeface="Montserrat" panose="00000500000000000000" pitchFamily="2" charset="0"/>
            </a:endParaRPr>
          </a:p>
        </p:txBody>
      </p:sp>
      <p:pic>
        <p:nvPicPr>
          <p:cNvPr id="8" name="Picture 2" descr="KCB Kenya Ltd. - Contacts, Career, Services/Products | 2025 KEOnline.biz |  KEONLINE">
            <a:extLst>
              <a:ext uri="{FF2B5EF4-FFF2-40B4-BE49-F238E27FC236}">
                <a16:creationId xmlns:a16="http://schemas.microsoft.com/office/drawing/2014/main" id="{B09E50F4-299D-E271-EE3B-1CB2975A0B49}"/>
              </a:ext>
            </a:extLst>
          </p:cNvPr>
          <p:cNvPicPr>
            <a:picLocks noChangeAspect="1" noChangeArrowheads="1"/>
          </p:cNvPicPr>
          <p:nvPr/>
        </p:nvPicPr>
        <p:blipFill rotWithShape="1">
          <a:blip r:embed="rId40">
            <a:extLst>
              <a:ext uri="{28A0092B-C50C-407E-A947-70E740481C1C}">
                <a14:useLocalDpi xmlns:a14="http://schemas.microsoft.com/office/drawing/2010/main" val="0"/>
              </a:ext>
            </a:extLst>
          </a:blip>
          <a:srcRect l="7290" t="7260" r="7153" b="7563"/>
          <a:stretch/>
        </p:blipFill>
        <p:spPr bwMode="auto">
          <a:xfrm>
            <a:off x="279200" y="99869"/>
            <a:ext cx="535337" cy="53295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Women's World Banking: Empowering Women Through Financial Inclusion">
            <a:extLst>
              <a:ext uri="{FF2B5EF4-FFF2-40B4-BE49-F238E27FC236}">
                <a16:creationId xmlns:a16="http://schemas.microsoft.com/office/drawing/2014/main" id="{2CF56522-21EE-9E9A-098F-BBB3436750F0}"/>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754965" y="203905"/>
            <a:ext cx="1068712" cy="32488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Welcome to Argidius | Partnerships for jobs and hope">
            <a:extLst>
              <a:ext uri="{FF2B5EF4-FFF2-40B4-BE49-F238E27FC236}">
                <a16:creationId xmlns:a16="http://schemas.microsoft.com/office/drawing/2014/main" id="{14EB5513-71E5-3EC6-B815-FA0531EACEDE}"/>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280323" y="180645"/>
            <a:ext cx="1008856" cy="371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DB293DB-CDFB-4CC6-D9A6-E54F49BB168E}"/>
              </a:ext>
            </a:extLst>
          </p:cNvPr>
          <p:cNvPicPr>
            <a:picLocks noChangeAspect="1"/>
          </p:cNvPicPr>
          <p:nvPr/>
        </p:nvPicPr>
        <p:blipFill>
          <a:blip r:embed="rId43"/>
          <a:stretch>
            <a:fillRect/>
          </a:stretch>
        </p:blipFill>
        <p:spPr>
          <a:xfrm>
            <a:off x="4289462" y="202516"/>
            <a:ext cx="735989" cy="327658"/>
          </a:xfrm>
          <a:prstGeom prst="rect">
            <a:avLst/>
          </a:prstGeom>
        </p:spPr>
      </p:pic>
      <p:sp>
        <p:nvSpPr>
          <p:cNvPr id="12" name="slide_status_sticker_DRAFT">
            <a:extLst>
              <a:ext uri="{FF2B5EF4-FFF2-40B4-BE49-F238E27FC236}">
                <a16:creationId xmlns:a16="http://schemas.microsoft.com/office/drawing/2014/main" id="{58CDE320-0773-886E-F7F2-ABC94C5647A2}"/>
              </a:ext>
            </a:extLst>
          </p:cNvPr>
          <p:cNvSpPr/>
          <p:nvPr/>
        </p:nvSpPr>
        <p:spPr>
          <a:xfrm>
            <a:off x="5466354" y="107619"/>
            <a:ext cx="1283208" cy="467021"/>
          </a:xfrm>
          <a:prstGeom prst="rect">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Illustrative</a:t>
            </a:r>
          </a:p>
        </p:txBody>
      </p:sp>
      <p:sp>
        <p:nvSpPr>
          <p:cNvPr id="20" name="Title 1">
            <a:extLst>
              <a:ext uri="{FF2B5EF4-FFF2-40B4-BE49-F238E27FC236}">
                <a16:creationId xmlns:a16="http://schemas.microsoft.com/office/drawing/2014/main" id="{FDC28FD3-BEC9-8EDF-1E13-F7C035119ED9}"/>
              </a:ext>
            </a:extLst>
          </p:cNvPr>
          <p:cNvSpPr txBox="1">
            <a:spLocks/>
          </p:cNvSpPr>
          <p:nvPr/>
        </p:nvSpPr>
        <p:spPr>
          <a:xfrm>
            <a:off x="266848" y="1107732"/>
            <a:ext cx="6311952" cy="433848"/>
          </a:xfrm>
          <a:prstGeom prst="rect">
            <a:avLst/>
          </a:prstGeom>
        </p:spPr>
        <p:txBody>
          <a:bodyPr vert="horz" lIns="91440" tIns="45720" rIns="91440" bIns="45720" rtlCol="0" anchor="ctr">
            <a:normAutofit fontScale="92500"/>
          </a:bodyPr>
          <a:lstStyle>
            <a:lvl1pPr algn="ctr" defTabSz="685783" rtl="0" eaLnBrk="1" latinLnBrk="0" hangingPunct="1">
              <a:lnSpc>
                <a:spcPct val="90000"/>
              </a:lnSpc>
              <a:spcBef>
                <a:spcPct val="0"/>
              </a:spcBef>
              <a:buNone/>
              <a:defRPr sz="4500" kern="1200">
                <a:solidFill>
                  <a:schemeClr val="tx1"/>
                </a:solidFill>
                <a:latin typeface="+mj-lt"/>
                <a:ea typeface="+mj-ea"/>
                <a:cs typeface="+mj-cs"/>
              </a:defRPr>
            </a:lvl1pPr>
          </a:lstStyle>
          <a:p>
            <a:pPr algn="l"/>
            <a:r>
              <a:rPr lang="en-GB" sz="1200" b="1">
                <a:latin typeface="Montserrat" panose="00000500000000000000" pitchFamily="2" charset="0"/>
              </a:rPr>
              <a:t>KCB unlocked $500M for 13k SMEs by segmenting the market and tailoring non-financial services, demonstrating the power of demand-driven, relationship-based banking </a:t>
            </a:r>
          </a:p>
        </p:txBody>
      </p:sp>
      <p:sp>
        <p:nvSpPr>
          <p:cNvPr id="21" name="Rectangle 20">
            <a:extLst>
              <a:ext uri="{FF2B5EF4-FFF2-40B4-BE49-F238E27FC236}">
                <a16:creationId xmlns:a16="http://schemas.microsoft.com/office/drawing/2014/main" id="{E19278A2-41D4-66A5-66DD-C15922E89ED4}"/>
              </a:ext>
            </a:extLst>
          </p:cNvPr>
          <p:cNvSpPr/>
          <p:nvPr/>
        </p:nvSpPr>
        <p:spPr>
          <a:xfrm>
            <a:off x="304773" y="6953250"/>
            <a:ext cx="6238687" cy="43497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a:solidFill>
                  <a:schemeClr val="tx1"/>
                </a:solidFill>
                <a:latin typeface="Montserrat" panose="00000500000000000000" pitchFamily="2" charset="0"/>
              </a:rPr>
              <a:t>KCB also advanced key development outcomes, empowering SMEs and promoting gender inclusion.</a:t>
            </a:r>
          </a:p>
        </p:txBody>
      </p:sp>
      <p:sp>
        <p:nvSpPr>
          <p:cNvPr id="779" name="Rectángulo redondeado 53">
            <a:extLst>
              <a:ext uri="{FF2B5EF4-FFF2-40B4-BE49-F238E27FC236}">
                <a16:creationId xmlns:a16="http://schemas.microsoft.com/office/drawing/2014/main" id="{0232DCF2-57C4-C63D-FD5B-A56B709D37FD}"/>
              </a:ext>
            </a:extLst>
          </p:cNvPr>
          <p:cNvSpPr/>
          <p:nvPr/>
        </p:nvSpPr>
        <p:spPr>
          <a:xfrm>
            <a:off x="275114" y="7408863"/>
            <a:ext cx="6307773" cy="1763713"/>
          </a:xfrm>
          <a:prstGeom prst="roundRect">
            <a:avLst>
              <a:gd name="adj" fmla="val 13172"/>
            </a:avLst>
          </a:prstGeom>
          <a:solidFill>
            <a:srgbClr val="D3E5E2">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517A70"/>
              </a:solidFill>
            </a:endParaRPr>
          </a:p>
        </p:txBody>
      </p:sp>
      <p:grpSp>
        <p:nvGrpSpPr>
          <p:cNvPr id="937" name="Group 936">
            <a:extLst>
              <a:ext uri="{FF2B5EF4-FFF2-40B4-BE49-F238E27FC236}">
                <a16:creationId xmlns:a16="http://schemas.microsoft.com/office/drawing/2014/main" id="{B9E4BF85-ADFB-D29C-FADA-C00C7BCD9AA0}"/>
              </a:ext>
            </a:extLst>
          </p:cNvPr>
          <p:cNvGrpSpPr/>
          <p:nvPr/>
        </p:nvGrpSpPr>
        <p:grpSpPr>
          <a:xfrm>
            <a:off x="360191" y="7689850"/>
            <a:ext cx="1685429" cy="1111250"/>
            <a:chOff x="360191" y="7578725"/>
            <a:chExt cx="1685429" cy="1110512"/>
          </a:xfrm>
        </p:grpSpPr>
        <p:sp>
          <p:nvSpPr>
            <p:cNvPr id="780" name="Rectangle 1114">
              <a:extLst>
                <a:ext uri="{FF2B5EF4-FFF2-40B4-BE49-F238E27FC236}">
                  <a16:creationId xmlns:a16="http://schemas.microsoft.com/office/drawing/2014/main" id="{A8E51945-FBCD-06A7-9EC6-53BA8BB6F1F1}"/>
                </a:ext>
              </a:extLst>
            </p:cNvPr>
            <p:cNvSpPr/>
            <p:nvPr/>
          </p:nvSpPr>
          <p:spPr>
            <a:xfrm>
              <a:off x="757914" y="7578725"/>
              <a:ext cx="995901" cy="273312"/>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dirty="0">
                  <a:solidFill>
                    <a:schemeClr val="tx1"/>
                  </a:solidFill>
                  <a:latin typeface="Montserrat" panose="00000500000000000000" pitchFamily="2" charset="0"/>
                </a:rPr>
                <a:t>Beneficiaries (2023)</a:t>
              </a:r>
            </a:p>
          </p:txBody>
        </p:sp>
        <p:grpSp>
          <p:nvGrpSpPr>
            <p:cNvPr id="913" name="Group 912">
              <a:extLst>
                <a:ext uri="{FF2B5EF4-FFF2-40B4-BE49-F238E27FC236}">
                  <a16:creationId xmlns:a16="http://schemas.microsoft.com/office/drawing/2014/main" id="{43AAA8F9-A1F3-A017-5A53-1582E4791EEB}"/>
                </a:ext>
              </a:extLst>
            </p:cNvPr>
            <p:cNvGrpSpPr/>
            <p:nvPr/>
          </p:nvGrpSpPr>
          <p:grpSpPr>
            <a:xfrm>
              <a:off x="360191" y="7915586"/>
              <a:ext cx="956489" cy="762675"/>
              <a:chOff x="360191" y="7937318"/>
              <a:chExt cx="956489" cy="762675"/>
            </a:xfrm>
          </p:grpSpPr>
          <p:pic>
            <p:nvPicPr>
              <p:cNvPr id="781" name="Graphic 1119">
                <a:extLst>
                  <a:ext uri="{FF2B5EF4-FFF2-40B4-BE49-F238E27FC236}">
                    <a16:creationId xmlns:a16="http://schemas.microsoft.com/office/drawing/2014/main" id="{880853EF-00E8-C999-EB53-B3B353F56EE7}"/>
                  </a:ext>
                </a:extLst>
              </p:cNvPr>
              <p:cNvPicPr>
                <a:picLocks noChangeAspect="1"/>
              </p:cNvPicPr>
              <p:nvPr/>
            </p:nvPicPr>
            <p:blipFill>
              <a:blip r:embed="rId44">
                <a:extLst>
                  <a:ext uri="{96DAC541-7B7A-43D3-8B79-37D633B846F1}">
                    <asvg:svgBlip xmlns:asvg="http://schemas.microsoft.com/office/drawing/2016/SVG/main" r:embed="rId45"/>
                  </a:ext>
                </a:extLst>
              </a:blip>
              <a:stretch>
                <a:fillRect/>
              </a:stretch>
            </p:blipFill>
            <p:spPr>
              <a:xfrm>
                <a:off x="565230" y="7937318"/>
                <a:ext cx="555608" cy="484680"/>
              </a:xfrm>
              <a:prstGeom prst="rect">
                <a:avLst/>
              </a:prstGeom>
            </p:spPr>
          </p:pic>
          <p:sp>
            <p:nvSpPr>
              <p:cNvPr id="782" name="Rectangle 1120">
                <a:extLst>
                  <a:ext uri="{FF2B5EF4-FFF2-40B4-BE49-F238E27FC236}">
                    <a16:creationId xmlns:a16="http://schemas.microsoft.com/office/drawing/2014/main" id="{152ADB90-4F85-5555-4850-0333FA55623F}"/>
                  </a:ext>
                </a:extLst>
              </p:cNvPr>
              <p:cNvSpPr/>
              <p:nvPr/>
            </p:nvSpPr>
            <p:spPr>
              <a:xfrm>
                <a:off x="360191" y="8488133"/>
                <a:ext cx="956489"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dirty="0">
                    <a:solidFill>
                      <a:schemeClr val="tx1"/>
                    </a:solidFill>
                  </a:rPr>
                  <a:t>67k full time jobs created</a:t>
                </a:r>
              </a:p>
            </p:txBody>
          </p:sp>
        </p:grpSp>
        <p:grpSp>
          <p:nvGrpSpPr>
            <p:cNvPr id="914" name="Group 913">
              <a:extLst>
                <a:ext uri="{FF2B5EF4-FFF2-40B4-BE49-F238E27FC236}">
                  <a16:creationId xmlns:a16="http://schemas.microsoft.com/office/drawing/2014/main" id="{38F463FA-8734-83D2-E51D-6D3D49F24E8D}"/>
                </a:ext>
              </a:extLst>
            </p:cNvPr>
            <p:cNvGrpSpPr/>
            <p:nvPr/>
          </p:nvGrpSpPr>
          <p:grpSpPr>
            <a:xfrm>
              <a:off x="1348959" y="7904609"/>
              <a:ext cx="696661" cy="784628"/>
              <a:chOff x="1348959" y="7846517"/>
              <a:chExt cx="696661" cy="784628"/>
            </a:xfrm>
          </p:grpSpPr>
          <p:pic>
            <p:nvPicPr>
              <p:cNvPr id="783" name="Graphic 1117" descr="Group brainstorm with solid fill">
                <a:extLst>
                  <a:ext uri="{FF2B5EF4-FFF2-40B4-BE49-F238E27FC236}">
                    <a16:creationId xmlns:a16="http://schemas.microsoft.com/office/drawing/2014/main" id="{A845786B-128D-A2B1-570C-5FD775A00C43}"/>
                  </a:ext>
                </a:extLst>
              </p:cNvPr>
              <p:cNvPicPr>
                <a:picLocks noChangeAspect="1"/>
              </p:cNvPicPr>
              <p:nvPr/>
            </p:nvPicPr>
            <p:blipFill>
              <a:blip r:embed="rId46">
                <a:extLst>
                  <a:ext uri="{96DAC541-7B7A-43D3-8B79-37D633B846F1}">
                    <asvg:svgBlip xmlns:asvg="http://schemas.microsoft.com/office/drawing/2016/SVG/main" r:embed="rId47"/>
                  </a:ext>
                </a:extLst>
              </a:blip>
              <a:stretch>
                <a:fillRect/>
              </a:stretch>
            </p:blipFill>
            <p:spPr>
              <a:xfrm>
                <a:off x="1394603" y="7846517"/>
                <a:ext cx="575801" cy="575801"/>
              </a:xfrm>
              <a:prstGeom prst="rect">
                <a:avLst/>
              </a:prstGeom>
            </p:spPr>
          </p:pic>
          <p:sp>
            <p:nvSpPr>
              <p:cNvPr id="784" name="Rectangle 1118">
                <a:extLst>
                  <a:ext uri="{FF2B5EF4-FFF2-40B4-BE49-F238E27FC236}">
                    <a16:creationId xmlns:a16="http://schemas.microsoft.com/office/drawing/2014/main" id="{FA357FFC-C984-8453-2FAD-8AF05B8F0C8F}"/>
                  </a:ext>
                </a:extLst>
              </p:cNvPr>
              <p:cNvSpPr/>
              <p:nvPr/>
            </p:nvSpPr>
            <p:spPr>
              <a:xfrm>
                <a:off x="1348959" y="8425760"/>
                <a:ext cx="696661" cy="20538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dirty="0">
                    <a:solidFill>
                      <a:schemeClr val="tx1"/>
                    </a:solidFill>
                  </a:rPr>
                  <a:t>30k SMEs</a:t>
                </a:r>
              </a:p>
            </p:txBody>
          </p:sp>
        </p:grpSp>
      </p:grpSp>
      <p:grpSp>
        <p:nvGrpSpPr>
          <p:cNvPr id="936" name="Group 935">
            <a:extLst>
              <a:ext uri="{FF2B5EF4-FFF2-40B4-BE49-F238E27FC236}">
                <a16:creationId xmlns:a16="http://schemas.microsoft.com/office/drawing/2014/main" id="{5575DEF7-4154-B851-DF0E-D72669168AED}"/>
              </a:ext>
            </a:extLst>
          </p:cNvPr>
          <p:cNvGrpSpPr/>
          <p:nvPr/>
        </p:nvGrpSpPr>
        <p:grpSpPr>
          <a:xfrm>
            <a:off x="2309053" y="7721600"/>
            <a:ext cx="2264215" cy="1049338"/>
            <a:chOff x="2623383" y="7631293"/>
            <a:chExt cx="2264215" cy="1049560"/>
          </a:xfrm>
        </p:grpSpPr>
        <p:sp>
          <p:nvSpPr>
            <p:cNvPr id="907" name="Rectangle 1114">
              <a:extLst>
                <a:ext uri="{FF2B5EF4-FFF2-40B4-BE49-F238E27FC236}">
                  <a16:creationId xmlns:a16="http://schemas.microsoft.com/office/drawing/2014/main" id="{B6D8F52B-DA24-EE4E-032E-2BD88C706508}"/>
                </a:ext>
              </a:extLst>
            </p:cNvPr>
            <p:cNvSpPr/>
            <p:nvPr/>
          </p:nvSpPr>
          <p:spPr>
            <a:xfrm>
              <a:off x="2623383" y="7631293"/>
              <a:ext cx="2264215" cy="22074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a:solidFill>
                    <a:schemeClr val="tx1"/>
                  </a:solidFill>
                  <a:latin typeface="Montserrat" panose="00000500000000000000" pitchFamily="2" charset="0"/>
                </a:rPr>
                <a:t>Impact on women-led businesses</a:t>
              </a:r>
            </a:p>
          </p:txBody>
        </p:sp>
        <p:grpSp>
          <p:nvGrpSpPr>
            <p:cNvPr id="912" name="Group 911">
              <a:extLst>
                <a:ext uri="{FF2B5EF4-FFF2-40B4-BE49-F238E27FC236}">
                  <a16:creationId xmlns:a16="http://schemas.microsoft.com/office/drawing/2014/main" id="{04AA18B3-5622-EC95-6B02-E965861D6ACE}"/>
                </a:ext>
              </a:extLst>
            </p:cNvPr>
            <p:cNvGrpSpPr/>
            <p:nvPr/>
          </p:nvGrpSpPr>
          <p:grpSpPr>
            <a:xfrm>
              <a:off x="2659130" y="7912994"/>
              <a:ext cx="956489" cy="767859"/>
              <a:chOff x="2659130" y="7979471"/>
              <a:chExt cx="956489" cy="767859"/>
            </a:xfrm>
          </p:grpSpPr>
          <p:sp>
            <p:nvSpPr>
              <p:cNvPr id="906" name="Textfeld">
                <a:extLst>
                  <a:ext uri="{FF2B5EF4-FFF2-40B4-BE49-F238E27FC236}">
                    <a16:creationId xmlns:a16="http://schemas.microsoft.com/office/drawing/2014/main" id="{0B0D61D6-5ED5-35A6-B9CA-36C829FD7C16}"/>
                  </a:ext>
                </a:extLst>
              </p:cNvPr>
              <p:cNvSpPr txBox="1">
                <a:spLocks/>
              </p:cNvSpPr>
              <p:nvPr>
                <p:custDataLst>
                  <p:tags r:id="rId32"/>
                </p:custDataLst>
              </p:nvPr>
            </p:nvSpPr>
            <p:spPr>
              <a:xfrm>
                <a:off x="2689457" y="7979471"/>
                <a:ext cx="895834" cy="464294"/>
              </a:xfrm>
              <a:prstGeom prst="rect">
                <a:avLst/>
              </a:prstGeom>
              <a:noFill/>
            </p:spPr>
            <p:txBody>
              <a:bodyPr wrap="square" lIns="0" tIns="0" rIns="0" bIns="0" rtlCol="0">
                <a:spAutoFit/>
              </a:bodyPr>
              <a:lstStyle>
                <a:defPPr>
                  <a:defRPr lang="de-DE"/>
                </a:defPPr>
                <a:lvl1pPr>
                  <a:lnSpc>
                    <a:spcPct val="120000"/>
                  </a:lnSpc>
                  <a:spcBef>
                    <a:spcPts val="500"/>
                  </a:spcBef>
                  <a:buClr>
                    <a:schemeClr val="accent1"/>
                  </a:buClr>
                  <a:buSzPct val="100000"/>
                  <a:defRPr sz="2000">
                    <a:solidFill>
                      <a:schemeClr val="tx2"/>
                    </a:solidFill>
                    <a:latin typeface="Segoe UI Semibold" panose="020B0702040204020203" pitchFamily="34" charset="0"/>
                  </a:defRPr>
                </a:lvl1pPr>
              </a:lstStyle>
              <a:p>
                <a:pPr algn="ctr" defTabSz="514350">
                  <a:spcBef>
                    <a:spcPts val="281"/>
                  </a:spcBef>
                  <a:buClr>
                    <a:srgbClr val="6EA600"/>
                  </a:buClr>
                  <a:defRPr/>
                </a:pPr>
                <a:r>
                  <a:rPr lang="en-US" sz="2800" b="1">
                    <a:solidFill>
                      <a:schemeClr val="accent1"/>
                    </a:solidFill>
                    <a:latin typeface="+mn-lt"/>
                  </a:rPr>
                  <a:t>10%</a:t>
                </a:r>
              </a:p>
            </p:txBody>
          </p:sp>
          <p:sp>
            <p:nvSpPr>
              <p:cNvPr id="908" name="Rectangle 1120">
                <a:extLst>
                  <a:ext uri="{FF2B5EF4-FFF2-40B4-BE49-F238E27FC236}">
                    <a16:creationId xmlns:a16="http://schemas.microsoft.com/office/drawing/2014/main" id="{088727C5-44F0-2A06-BF8D-7B67381E81E2}"/>
                  </a:ext>
                </a:extLst>
              </p:cNvPr>
              <p:cNvSpPr/>
              <p:nvPr/>
            </p:nvSpPr>
            <p:spPr>
              <a:xfrm>
                <a:off x="2659130" y="8535470"/>
                <a:ext cx="956489"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a:solidFill>
                      <a:schemeClr val="tx1"/>
                    </a:solidFill>
                  </a:rPr>
                  <a:t>Annual average growth rate</a:t>
                </a:r>
              </a:p>
            </p:txBody>
          </p:sp>
        </p:grpSp>
        <p:grpSp>
          <p:nvGrpSpPr>
            <p:cNvPr id="911" name="Group 910">
              <a:extLst>
                <a:ext uri="{FF2B5EF4-FFF2-40B4-BE49-F238E27FC236}">
                  <a16:creationId xmlns:a16="http://schemas.microsoft.com/office/drawing/2014/main" id="{2F099472-DAAF-A5F5-128E-202F62DC20D6}"/>
                </a:ext>
              </a:extLst>
            </p:cNvPr>
            <p:cNvGrpSpPr/>
            <p:nvPr/>
          </p:nvGrpSpPr>
          <p:grpSpPr>
            <a:xfrm>
              <a:off x="3882439" y="7923277"/>
              <a:ext cx="956489" cy="747293"/>
              <a:chOff x="3882439" y="7979471"/>
              <a:chExt cx="956489" cy="747293"/>
            </a:xfrm>
          </p:grpSpPr>
          <p:sp>
            <p:nvSpPr>
              <p:cNvPr id="909" name="Rectangle 1120">
                <a:extLst>
                  <a:ext uri="{FF2B5EF4-FFF2-40B4-BE49-F238E27FC236}">
                    <a16:creationId xmlns:a16="http://schemas.microsoft.com/office/drawing/2014/main" id="{65370409-D541-F75E-ADF4-6F584B21CDB3}"/>
                  </a:ext>
                </a:extLst>
              </p:cNvPr>
              <p:cNvSpPr/>
              <p:nvPr/>
            </p:nvSpPr>
            <p:spPr>
              <a:xfrm>
                <a:off x="3882439" y="8514904"/>
                <a:ext cx="956489"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a:solidFill>
                      <a:schemeClr val="tx1"/>
                    </a:solidFill>
                  </a:rPr>
                  <a:t>Increase in median profits</a:t>
                </a:r>
              </a:p>
            </p:txBody>
          </p:sp>
          <p:sp>
            <p:nvSpPr>
              <p:cNvPr id="910" name="Textfeld">
                <a:extLst>
                  <a:ext uri="{FF2B5EF4-FFF2-40B4-BE49-F238E27FC236}">
                    <a16:creationId xmlns:a16="http://schemas.microsoft.com/office/drawing/2014/main" id="{C9B8D530-F038-304C-AD15-700B827A2EC3}"/>
                  </a:ext>
                </a:extLst>
              </p:cNvPr>
              <p:cNvSpPr txBox="1">
                <a:spLocks/>
              </p:cNvSpPr>
              <p:nvPr>
                <p:custDataLst>
                  <p:tags r:id="rId31"/>
                </p:custDataLst>
              </p:nvPr>
            </p:nvSpPr>
            <p:spPr>
              <a:xfrm>
                <a:off x="3912766" y="7979471"/>
                <a:ext cx="895834" cy="464294"/>
              </a:xfrm>
              <a:prstGeom prst="rect">
                <a:avLst/>
              </a:prstGeom>
              <a:noFill/>
            </p:spPr>
            <p:txBody>
              <a:bodyPr wrap="square" lIns="0" tIns="0" rIns="0" bIns="0" rtlCol="0">
                <a:spAutoFit/>
              </a:bodyPr>
              <a:lstStyle>
                <a:defPPr>
                  <a:defRPr lang="de-DE"/>
                </a:defPPr>
                <a:lvl1pPr>
                  <a:lnSpc>
                    <a:spcPct val="120000"/>
                  </a:lnSpc>
                  <a:spcBef>
                    <a:spcPts val="500"/>
                  </a:spcBef>
                  <a:buClr>
                    <a:schemeClr val="accent1"/>
                  </a:buClr>
                  <a:buSzPct val="100000"/>
                  <a:defRPr sz="2000">
                    <a:solidFill>
                      <a:schemeClr val="tx2"/>
                    </a:solidFill>
                    <a:latin typeface="Segoe UI Semibold" panose="020B0702040204020203" pitchFamily="34" charset="0"/>
                  </a:defRPr>
                </a:lvl1pPr>
              </a:lstStyle>
              <a:p>
                <a:pPr algn="ctr" defTabSz="514350">
                  <a:spcBef>
                    <a:spcPts val="281"/>
                  </a:spcBef>
                  <a:buClr>
                    <a:srgbClr val="6EA600"/>
                  </a:buClr>
                  <a:defRPr/>
                </a:pPr>
                <a:r>
                  <a:rPr lang="en-US" sz="2800" b="1">
                    <a:solidFill>
                      <a:schemeClr val="accent1"/>
                    </a:solidFill>
                    <a:latin typeface="+mn-lt"/>
                  </a:rPr>
                  <a:t>17%</a:t>
                </a:r>
              </a:p>
            </p:txBody>
          </p:sp>
        </p:grpSp>
      </p:grpSp>
      <p:graphicFrame>
        <p:nvGraphicFramePr>
          <p:cNvPr id="960" name="Chart 959">
            <a:extLst>
              <a:ext uri="{FF2B5EF4-FFF2-40B4-BE49-F238E27FC236}">
                <a16:creationId xmlns:a16="http://schemas.microsoft.com/office/drawing/2014/main" id="{FA60939F-E02D-E227-475E-9337BB27AE09}"/>
              </a:ext>
            </a:extLst>
          </p:cNvPr>
          <p:cNvGraphicFramePr/>
          <p:nvPr>
            <p:custDataLst>
              <p:tags r:id="rId2"/>
            </p:custDataLst>
            <p:extLst>
              <p:ext uri="{D42A27DB-BD31-4B8C-83A1-F6EECF244321}">
                <p14:modId xmlns:p14="http://schemas.microsoft.com/office/powerpoint/2010/main" val="208062487"/>
              </p:ext>
            </p:extLst>
          </p:nvPr>
        </p:nvGraphicFramePr>
        <p:xfrm>
          <a:off x="4768850" y="7777163"/>
          <a:ext cx="1687513" cy="1276350"/>
        </p:xfrm>
        <a:graphic>
          <a:graphicData uri="http://schemas.openxmlformats.org/drawingml/2006/chart">
            <c:chart xmlns:c="http://schemas.openxmlformats.org/drawingml/2006/chart" xmlns:r="http://schemas.openxmlformats.org/officeDocument/2006/relationships" r:id="rId48"/>
          </a:graphicData>
        </a:graphic>
      </p:graphicFrame>
      <p:sp>
        <p:nvSpPr>
          <p:cNvPr id="916" name="Text Placeholder 2">
            <a:extLst>
              <a:ext uri="{FF2B5EF4-FFF2-40B4-BE49-F238E27FC236}">
                <a16:creationId xmlns:a16="http://schemas.microsoft.com/office/drawing/2014/main" id="{8AA501BC-3405-FA27-E926-85ADB5742C4A}"/>
              </a:ext>
            </a:extLst>
          </p:cNvPr>
          <p:cNvSpPr>
            <a:spLocks noGrp="1"/>
          </p:cNvSpPr>
          <p:nvPr>
            <p:custDataLst>
              <p:tags r:id="rId3"/>
            </p:custDataLst>
          </p:nvPr>
        </p:nvSpPr>
        <p:spPr bwMode="auto">
          <a:xfrm>
            <a:off x="5078413" y="9013825"/>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4C24F3B4-A755-47A0-BC7F-0833000B6F09}" type="datetime'20''''''''''''''''''''''''''''''''1''''''''''''''''''''7'''">
              <a:rPr lang="en-US" altLang="en-US" sz="1000" b="1" smtClean="0"/>
              <a:pPr marL="0" lvl="0" indent="0" algn="ctr">
                <a:spcBef>
                  <a:spcPct val="0"/>
                </a:spcBef>
                <a:spcAft>
                  <a:spcPct val="0"/>
                </a:spcAft>
                <a:buNone/>
              </a:pPr>
              <a:t>2017</a:t>
            </a:fld>
            <a:endParaRPr lang="en-US" sz="1000" b="1"/>
          </a:p>
        </p:txBody>
      </p:sp>
      <p:sp>
        <p:nvSpPr>
          <p:cNvPr id="917" name="Text Placeholder 2">
            <a:extLst>
              <a:ext uri="{FF2B5EF4-FFF2-40B4-BE49-F238E27FC236}">
                <a16:creationId xmlns:a16="http://schemas.microsoft.com/office/drawing/2014/main" id="{DE9B19D2-2FB2-F9EB-82AA-04B423561F64}"/>
              </a:ext>
            </a:extLst>
          </p:cNvPr>
          <p:cNvSpPr>
            <a:spLocks noGrp="1"/>
          </p:cNvSpPr>
          <p:nvPr>
            <p:custDataLst>
              <p:tags r:id="rId4"/>
            </p:custDataLst>
          </p:nvPr>
        </p:nvSpPr>
        <p:spPr bwMode="auto">
          <a:xfrm>
            <a:off x="5840413" y="9013825"/>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2D64DCEB-572F-4DF8-B925-603FE438C8F4}" type="datetime'2''0''''''''1''''''''''''''''''''''''''''''''''''''''''9'''">
              <a:rPr lang="en-US" altLang="en-US" sz="1000" b="1" smtClean="0"/>
              <a:pPr marL="0" lvl="0" indent="0" algn="ctr">
                <a:spcBef>
                  <a:spcPct val="0"/>
                </a:spcBef>
                <a:spcAft>
                  <a:spcPct val="0"/>
                </a:spcAft>
                <a:buNone/>
              </a:pPr>
              <a:t>2019</a:t>
            </a:fld>
            <a:endParaRPr lang="en-US" sz="1000" b="1"/>
          </a:p>
        </p:txBody>
      </p:sp>
      <p:sp>
        <p:nvSpPr>
          <p:cNvPr id="918" name="Text Placeholder 2">
            <a:extLst>
              <a:ext uri="{FF2B5EF4-FFF2-40B4-BE49-F238E27FC236}">
                <a16:creationId xmlns:a16="http://schemas.microsoft.com/office/drawing/2014/main" id="{B7CDC3B7-1A7E-6F42-ED35-44CAD07C4DE5}"/>
              </a:ext>
            </a:extLst>
          </p:cNvPr>
          <p:cNvSpPr>
            <a:spLocks noGrp="1"/>
          </p:cNvSpPr>
          <p:nvPr>
            <p:custDataLst>
              <p:tags r:id="rId5"/>
            </p:custDataLst>
          </p:nvPr>
        </p:nvSpPr>
        <p:spPr bwMode="gray">
          <a:xfrm>
            <a:off x="5176838" y="8042275"/>
            <a:ext cx="1079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5</a:t>
            </a:r>
            <a:endParaRPr lang="en-US" sz="1000"/>
          </a:p>
        </p:txBody>
      </p:sp>
      <p:sp>
        <p:nvSpPr>
          <p:cNvPr id="919" name="Text Placeholder 2">
            <a:extLst>
              <a:ext uri="{FF2B5EF4-FFF2-40B4-BE49-F238E27FC236}">
                <a16:creationId xmlns:a16="http://schemas.microsoft.com/office/drawing/2014/main" id="{3C93F8D2-7A82-F580-D003-3E4EBC0F5BCE}"/>
              </a:ext>
            </a:extLst>
          </p:cNvPr>
          <p:cNvSpPr>
            <a:spLocks noGrp="1"/>
          </p:cNvSpPr>
          <p:nvPr>
            <p:custDataLst>
              <p:tags r:id="rId6"/>
            </p:custDataLst>
          </p:nvPr>
        </p:nvSpPr>
        <p:spPr bwMode="gray">
          <a:xfrm>
            <a:off x="5851525" y="7697788"/>
            <a:ext cx="284163"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7.25</a:t>
            </a:r>
          </a:p>
        </p:txBody>
      </p:sp>
      <p:sp>
        <p:nvSpPr>
          <p:cNvPr id="920" name="Text Placeholder 2">
            <a:extLst>
              <a:ext uri="{FF2B5EF4-FFF2-40B4-BE49-F238E27FC236}">
                <a16:creationId xmlns:a16="http://schemas.microsoft.com/office/drawing/2014/main" id="{3F1EE70A-35FC-91BB-874F-BA1DA0C4B41C}"/>
              </a:ext>
            </a:extLst>
          </p:cNvPr>
          <p:cNvSpPr>
            <a:spLocks noGrp="1"/>
          </p:cNvSpPr>
          <p:nvPr>
            <p:custDataLst>
              <p:tags r:id="rId7"/>
            </p:custDataLst>
          </p:nvPr>
        </p:nvSpPr>
        <p:spPr bwMode="auto">
          <a:xfrm>
            <a:off x="4718050" y="7523163"/>
            <a:ext cx="1789113" cy="2984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161925"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a:effectLst/>
                <a:latin typeface="Montserrat" panose="00000500000000000000" pitchFamily="2" charset="0"/>
              </a:rPr>
              <a:t>Number of SME employees</a:t>
            </a:r>
            <a:endParaRPr lang="en-US" sz="1000" b="1">
              <a:latin typeface="Montserrat" panose="00000500000000000000" pitchFamily="2" charset="0"/>
            </a:endParaRPr>
          </a:p>
        </p:txBody>
      </p:sp>
      <p:pic>
        <p:nvPicPr>
          <p:cNvPr id="955" name="Pic">
            <a:extLst>
              <a:ext uri="{FF2B5EF4-FFF2-40B4-BE49-F238E27FC236}">
                <a16:creationId xmlns:a16="http://schemas.microsoft.com/office/drawing/2014/main" id="{AB76BD47-0752-5B3B-1C6E-E06288F320EC}"/>
              </a:ext>
            </a:extLst>
          </p:cNvPr>
          <p:cNvPicPr>
            <a:picLocks/>
          </p:cNvPicPr>
          <p:nvPr>
            <p:custDataLst>
              <p:tags r:id="rId8"/>
            </p:custDataLst>
          </p:nvPr>
        </p:nvPicPr>
        <p:blipFill>
          <a:blip r:embed="rId49">
            <a:extLst>
              <a:ext uri="{BEBA8EAE-BF5A-486C-A8C5-ECC9F3942E4B}">
                <a14:imgProps xmlns:a14="http://schemas.microsoft.com/office/drawing/2010/main">
                  <a14:imgLayer r:embed="rId50">
                    <a14:imgEffect>
                      <a14:saturation sat="33000"/>
                    </a14:imgEffect>
                  </a14:imgLayer>
                </a14:imgProps>
              </a:ext>
              <a:ext uri="{6F801314-5768-4EAC-8CED-0F2297F94238}"/>
            </a:extLst>
          </a:blip>
          <a:srcRect l="6007" r="6007"/>
          <a:stretch>
            <a:fillRect/>
          </a:stretch>
        </p:blipFill>
        <p:spPr bwMode="auto">
          <a:xfrm>
            <a:off x="385763" y="9956800"/>
            <a:ext cx="1546225" cy="1171575"/>
          </a:xfrm>
          <a:prstGeom prst="rect">
            <a:avLst/>
          </a:prstGeom>
          <a:noFill/>
          <a:ln>
            <a:noFill/>
          </a:ln>
          <a:effectLst/>
          <a:extLst>
            <a:ext uri="{909E8E84-426E-40DD-AFC4-6F175D3DCCD1}">
              <a14:hiddenFill xmlns:a14="http://schemas.microsoft.com/office/drawing/2010/main">
                <a:solidFill>
                  <a:scrgbClr r="0" g="0" b="0"/>
                </a:solidFill>
              </a14:hiddenFill>
            </a:ext>
          </a:extLst>
        </p:spPr>
      </p:pic>
      <p:graphicFrame>
        <p:nvGraphicFramePr>
          <p:cNvPr id="922" name="Chart 921">
            <a:extLst>
              <a:ext uri="{FF2B5EF4-FFF2-40B4-BE49-F238E27FC236}">
                <a16:creationId xmlns:a16="http://schemas.microsoft.com/office/drawing/2014/main" id="{A26644AB-9CD0-AADB-5D30-E6B06E2A77AE}"/>
              </a:ext>
            </a:extLst>
          </p:cNvPr>
          <p:cNvGraphicFramePr/>
          <p:nvPr>
            <p:custDataLst>
              <p:tags r:id="rId9"/>
            </p:custDataLst>
            <p:extLst>
              <p:ext uri="{D42A27DB-BD31-4B8C-83A1-F6EECF244321}">
                <p14:modId xmlns:p14="http://schemas.microsoft.com/office/powerpoint/2010/main" val="3956107328"/>
              </p:ext>
            </p:extLst>
          </p:nvPr>
        </p:nvGraphicFramePr>
        <p:xfrm>
          <a:off x="4648200" y="2811463"/>
          <a:ext cx="1857375" cy="1411287"/>
        </p:xfrm>
        <a:graphic>
          <a:graphicData uri="http://schemas.openxmlformats.org/drawingml/2006/chart">
            <c:chart xmlns:c="http://schemas.openxmlformats.org/drawingml/2006/chart" xmlns:r="http://schemas.openxmlformats.org/officeDocument/2006/relationships" r:id="rId51"/>
          </a:graphicData>
        </a:graphic>
      </p:graphicFrame>
      <p:sp>
        <p:nvSpPr>
          <p:cNvPr id="44" name="Text Placeholder 2">
            <a:extLst>
              <a:ext uri="{FF2B5EF4-FFF2-40B4-BE49-F238E27FC236}">
                <a16:creationId xmlns:a16="http://schemas.microsoft.com/office/drawing/2014/main" id="{0CBBF7B3-6C11-748D-0551-56338DD9E645}"/>
              </a:ext>
            </a:extLst>
          </p:cNvPr>
          <p:cNvSpPr>
            <a:spLocks noGrp="1"/>
          </p:cNvSpPr>
          <p:nvPr>
            <p:custDataLst>
              <p:tags r:id="rId10"/>
            </p:custDataLst>
          </p:nvPr>
        </p:nvSpPr>
        <p:spPr bwMode="auto">
          <a:xfrm>
            <a:off x="5000625" y="4183063"/>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21D4C440-F2FF-440D-BA7A-A5CBB65B4FC2}" type="datetime'''20''''''''1''''''''''''''''''''7'''''''''''''''''''">
              <a:rPr lang="en-US" altLang="en-US" sz="1000" b="1" smtClean="0"/>
              <a:pPr/>
              <a:t>2017</a:t>
            </a:fld>
            <a:endParaRPr lang="en-US" sz="1000" b="1"/>
          </a:p>
        </p:txBody>
      </p:sp>
      <p:sp>
        <p:nvSpPr>
          <p:cNvPr id="45" name="Text Placeholder 2">
            <a:extLst>
              <a:ext uri="{FF2B5EF4-FFF2-40B4-BE49-F238E27FC236}">
                <a16:creationId xmlns:a16="http://schemas.microsoft.com/office/drawing/2014/main" id="{A11666E4-0A83-DEEA-A95A-E12AE91A56CD}"/>
              </a:ext>
            </a:extLst>
          </p:cNvPr>
          <p:cNvSpPr>
            <a:spLocks noGrp="1"/>
          </p:cNvSpPr>
          <p:nvPr>
            <p:custDataLst>
              <p:tags r:id="rId11"/>
            </p:custDataLst>
          </p:nvPr>
        </p:nvSpPr>
        <p:spPr bwMode="auto">
          <a:xfrm>
            <a:off x="5846763" y="4183063"/>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1605C78B-DC14-4063-9F47-F5B19C0590D5}" type="datetime'''''''''''''''''''''''''''2''0''''''''1''9'">
              <a:rPr lang="en-US" altLang="en-US" sz="1000" b="1" smtClean="0"/>
              <a:pPr/>
              <a:t>2019</a:t>
            </a:fld>
            <a:endParaRPr lang="en-US" sz="1000" b="1"/>
          </a:p>
        </p:txBody>
      </p:sp>
      <p:sp>
        <p:nvSpPr>
          <p:cNvPr id="46" name="Text Placeholder 2">
            <a:extLst>
              <a:ext uri="{FF2B5EF4-FFF2-40B4-BE49-F238E27FC236}">
                <a16:creationId xmlns:a16="http://schemas.microsoft.com/office/drawing/2014/main" id="{748B0642-9769-67EA-C096-7DDEA07FE264}"/>
              </a:ext>
            </a:extLst>
          </p:cNvPr>
          <p:cNvSpPr>
            <a:spLocks noGrp="1"/>
          </p:cNvSpPr>
          <p:nvPr>
            <p:custDataLst>
              <p:tags r:id="rId12"/>
            </p:custDataLst>
          </p:nvPr>
        </p:nvSpPr>
        <p:spPr bwMode="gray">
          <a:xfrm>
            <a:off x="5099050" y="3927475"/>
            <a:ext cx="10795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4</a:t>
            </a:r>
            <a:endParaRPr lang="en-US" sz="1000"/>
          </a:p>
        </p:txBody>
      </p:sp>
      <p:sp>
        <p:nvSpPr>
          <p:cNvPr id="47" name="Text Placeholder 2">
            <a:extLst>
              <a:ext uri="{FF2B5EF4-FFF2-40B4-BE49-F238E27FC236}">
                <a16:creationId xmlns:a16="http://schemas.microsoft.com/office/drawing/2014/main" id="{F1AA34AC-65B7-73BF-FB60-B274ADC1C0D8}"/>
              </a:ext>
            </a:extLst>
          </p:cNvPr>
          <p:cNvSpPr>
            <a:spLocks noGrp="1"/>
          </p:cNvSpPr>
          <p:nvPr>
            <p:custDataLst>
              <p:tags r:id="rId13"/>
            </p:custDataLst>
          </p:nvPr>
        </p:nvSpPr>
        <p:spPr bwMode="gray">
          <a:xfrm>
            <a:off x="5908675" y="2732088"/>
            <a:ext cx="1809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98</a:t>
            </a:r>
            <a:endParaRPr lang="en-US" sz="1000"/>
          </a:p>
        </p:txBody>
      </p:sp>
      <p:sp>
        <p:nvSpPr>
          <p:cNvPr id="48" name="Text Placeholder 2">
            <a:extLst>
              <a:ext uri="{FF2B5EF4-FFF2-40B4-BE49-F238E27FC236}">
                <a16:creationId xmlns:a16="http://schemas.microsoft.com/office/drawing/2014/main" id="{A5184029-0EB3-A21E-8A7C-C760504F3E58}"/>
              </a:ext>
            </a:extLst>
          </p:cNvPr>
          <p:cNvSpPr>
            <a:spLocks noGrp="1"/>
          </p:cNvSpPr>
          <p:nvPr>
            <p:custDataLst>
              <p:tags r:id="rId14"/>
            </p:custDataLst>
          </p:nvPr>
        </p:nvSpPr>
        <p:spPr bwMode="auto">
          <a:xfrm>
            <a:off x="4597400" y="2420938"/>
            <a:ext cx="1789113"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a:effectLst/>
                <a:latin typeface="Montserrat" panose="00000500000000000000" pitchFamily="2" charset="0"/>
              </a:rPr>
              <a:t>SME outstanding portfolio size (USD million)</a:t>
            </a:r>
            <a:endParaRPr lang="en-US" sz="1000" b="1">
              <a:latin typeface="Montserrat" panose="00000500000000000000" pitchFamily="2" charset="0"/>
            </a:endParaRPr>
          </a:p>
        </p:txBody>
      </p:sp>
      <p:graphicFrame>
        <p:nvGraphicFramePr>
          <p:cNvPr id="923" name="Chart 922">
            <a:extLst>
              <a:ext uri="{FF2B5EF4-FFF2-40B4-BE49-F238E27FC236}">
                <a16:creationId xmlns:a16="http://schemas.microsoft.com/office/drawing/2014/main" id="{57723DFC-1BF0-DDF0-4702-49D89540DB6B}"/>
              </a:ext>
            </a:extLst>
          </p:cNvPr>
          <p:cNvGraphicFramePr/>
          <p:nvPr>
            <p:custDataLst>
              <p:tags r:id="rId15"/>
            </p:custDataLst>
            <p:extLst>
              <p:ext uri="{D42A27DB-BD31-4B8C-83A1-F6EECF244321}">
                <p14:modId xmlns:p14="http://schemas.microsoft.com/office/powerpoint/2010/main" val="880679416"/>
              </p:ext>
            </p:extLst>
          </p:nvPr>
        </p:nvGraphicFramePr>
        <p:xfrm>
          <a:off x="4648200" y="4605338"/>
          <a:ext cx="1857375" cy="1795462"/>
        </p:xfrm>
        <a:graphic>
          <a:graphicData uri="http://schemas.openxmlformats.org/drawingml/2006/chart">
            <c:chart xmlns:c="http://schemas.openxmlformats.org/drawingml/2006/chart" xmlns:r="http://schemas.openxmlformats.org/officeDocument/2006/relationships" r:id="rId52"/>
          </a:graphicData>
        </a:graphic>
      </p:graphicFrame>
      <p:sp>
        <p:nvSpPr>
          <p:cNvPr id="50" name="Text Placeholder 2">
            <a:extLst>
              <a:ext uri="{FF2B5EF4-FFF2-40B4-BE49-F238E27FC236}">
                <a16:creationId xmlns:a16="http://schemas.microsoft.com/office/drawing/2014/main" id="{CC584C86-CF1B-406E-626B-9FEE811D26D4}"/>
              </a:ext>
            </a:extLst>
          </p:cNvPr>
          <p:cNvSpPr>
            <a:spLocks noGrp="1"/>
          </p:cNvSpPr>
          <p:nvPr>
            <p:custDataLst>
              <p:tags r:id="rId16"/>
            </p:custDataLst>
          </p:nvPr>
        </p:nvSpPr>
        <p:spPr bwMode="auto">
          <a:xfrm>
            <a:off x="5000625" y="6218238"/>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32358B45-EE1B-4E36-BD21-73D892175577}" type="datetime'''''''''''''''201''''''''7'''''''''">
              <a:rPr lang="en-US" altLang="en-US" sz="1000" b="1" smtClean="0"/>
              <a:pPr/>
              <a:t>2017</a:t>
            </a:fld>
            <a:endParaRPr lang="en-US" sz="1000" b="1"/>
          </a:p>
        </p:txBody>
      </p:sp>
      <p:sp>
        <p:nvSpPr>
          <p:cNvPr id="51" name="Text Placeholder 2">
            <a:extLst>
              <a:ext uri="{FF2B5EF4-FFF2-40B4-BE49-F238E27FC236}">
                <a16:creationId xmlns:a16="http://schemas.microsoft.com/office/drawing/2014/main" id="{55E110F4-644F-368F-0548-75D0933F23B2}"/>
              </a:ext>
            </a:extLst>
          </p:cNvPr>
          <p:cNvSpPr>
            <a:spLocks noGrp="1"/>
          </p:cNvSpPr>
          <p:nvPr>
            <p:custDataLst>
              <p:tags r:id="rId17"/>
            </p:custDataLst>
          </p:nvPr>
        </p:nvSpPr>
        <p:spPr bwMode="auto">
          <a:xfrm>
            <a:off x="5846763" y="6218238"/>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4FFF0754-F718-434A-9BF6-EE714391BBDF}" type="datetime'2''''''''0''''''''''''''''''''19'''''''''''">
              <a:rPr lang="en-US" altLang="en-US" sz="1000" b="1" smtClean="0"/>
              <a:pPr/>
              <a:t>2019</a:t>
            </a:fld>
            <a:endParaRPr lang="en-US" sz="1000" b="1"/>
          </a:p>
        </p:txBody>
      </p:sp>
      <p:sp>
        <p:nvSpPr>
          <p:cNvPr id="52" name="Text Placeholder 2">
            <a:extLst>
              <a:ext uri="{FF2B5EF4-FFF2-40B4-BE49-F238E27FC236}">
                <a16:creationId xmlns:a16="http://schemas.microsoft.com/office/drawing/2014/main" id="{A3E77D03-8571-191B-E018-CFD7422FD4C6}"/>
              </a:ext>
            </a:extLst>
          </p:cNvPr>
          <p:cNvSpPr>
            <a:spLocks noGrp="1"/>
          </p:cNvSpPr>
          <p:nvPr>
            <p:custDataLst>
              <p:tags r:id="rId18"/>
            </p:custDataLst>
          </p:nvPr>
        </p:nvSpPr>
        <p:spPr bwMode="auto">
          <a:xfrm>
            <a:off x="4597400" y="4578350"/>
            <a:ext cx="1263650"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1588" rIns="0" bIns="1588"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a:effectLst/>
                <a:latin typeface="Montserrat" panose="00000500000000000000" pitchFamily="2" charset="0"/>
              </a:rPr>
              <a:t>Net Promoter Score</a:t>
            </a:r>
            <a:endParaRPr lang="en-US" sz="1000" b="1">
              <a:latin typeface="Montserrat" panose="00000500000000000000" pitchFamily="2" charset="0"/>
            </a:endParaRPr>
          </a:p>
        </p:txBody>
      </p:sp>
      <p:graphicFrame>
        <p:nvGraphicFramePr>
          <p:cNvPr id="924" name="Chart 923">
            <a:extLst>
              <a:ext uri="{FF2B5EF4-FFF2-40B4-BE49-F238E27FC236}">
                <a16:creationId xmlns:a16="http://schemas.microsoft.com/office/drawing/2014/main" id="{D09FFBE2-DB84-543C-9B12-A88A71E8B77B}"/>
              </a:ext>
            </a:extLst>
          </p:cNvPr>
          <p:cNvGraphicFramePr/>
          <p:nvPr>
            <p:custDataLst>
              <p:tags r:id="rId19"/>
            </p:custDataLst>
            <p:extLst>
              <p:ext uri="{D42A27DB-BD31-4B8C-83A1-F6EECF244321}">
                <p14:modId xmlns:p14="http://schemas.microsoft.com/office/powerpoint/2010/main" val="222275988"/>
              </p:ext>
            </p:extLst>
          </p:nvPr>
        </p:nvGraphicFramePr>
        <p:xfrm>
          <a:off x="2424113" y="2840038"/>
          <a:ext cx="1857375" cy="1411287"/>
        </p:xfrm>
        <a:graphic>
          <a:graphicData uri="http://schemas.openxmlformats.org/drawingml/2006/chart">
            <c:chart xmlns:c="http://schemas.openxmlformats.org/drawingml/2006/chart" xmlns:r="http://schemas.openxmlformats.org/officeDocument/2006/relationships" r:id="rId53"/>
          </a:graphicData>
        </a:graphic>
      </p:graphicFrame>
      <p:sp>
        <p:nvSpPr>
          <p:cNvPr id="54" name="Text Placeholder 2">
            <a:extLst>
              <a:ext uri="{FF2B5EF4-FFF2-40B4-BE49-F238E27FC236}">
                <a16:creationId xmlns:a16="http://schemas.microsoft.com/office/drawing/2014/main" id="{6CB9C92E-4E07-5E9A-90B6-C6A0A30E834C}"/>
              </a:ext>
            </a:extLst>
          </p:cNvPr>
          <p:cNvSpPr>
            <a:spLocks noGrp="1"/>
          </p:cNvSpPr>
          <p:nvPr>
            <p:custDataLst>
              <p:tags r:id="rId20"/>
            </p:custDataLst>
          </p:nvPr>
        </p:nvSpPr>
        <p:spPr bwMode="auto">
          <a:xfrm>
            <a:off x="2776538" y="4211638"/>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FAE8AF82-EE7A-4BA3-9B46-E04CB5214F5B}" type="datetime'''''''''''''2''''''''''''''017'''''''''''''">
              <a:rPr lang="en-US" altLang="en-US" sz="1000" b="1" smtClean="0"/>
              <a:pPr/>
              <a:t>2017</a:t>
            </a:fld>
            <a:endParaRPr lang="en-US" sz="1000" b="1"/>
          </a:p>
        </p:txBody>
      </p:sp>
      <p:sp>
        <p:nvSpPr>
          <p:cNvPr id="55" name="Text Placeholder 2">
            <a:extLst>
              <a:ext uri="{FF2B5EF4-FFF2-40B4-BE49-F238E27FC236}">
                <a16:creationId xmlns:a16="http://schemas.microsoft.com/office/drawing/2014/main" id="{314B89E8-46E7-9A9F-C8D9-9ED8F440CC10}"/>
              </a:ext>
            </a:extLst>
          </p:cNvPr>
          <p:cNvSpPr>
            <a:spLocks noGrp="1"/>
          </p:cNvSpPr>
          <p:nvPr>
            <p:custDataLst>
              <p:tags r:id="rId21"/>
            </p:custDataLst>
          </p:nvPr>
        </p:nvSpPr>
        <p:spPr bwMode="auto">
          <a:xfrm>
            <a:off x="3622675" y="4211638"/>
            <a:ext cx="304800"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7CC2D61F-3225-4838-8FF3-4C2678A84AFA}" type="datetime'''''''''2''''''''''''''01''''''''''''''''''''''9'''''">
              <a:rPr lang="en-US" altLang="en-US" sz="1000" b="1" smtClean="0"/>
              <a:pPr/>
              <a:t>2019</a:t>
            </a:fld>
            <a:endParaRPr lang="en-US" sz="1000" b="1"/>
          </a:p>
        </p:txBody>
      </p:sp>
      <p:sp>
        <p:nvSpPr>
          <p:cNvPr id="56" name="Text Placeholder 2">
            <a:extLst>
              <a:ext uri="{FF2B5EF4-FFF2-40B4-BE49-F238E27FC236}">
                <a16:creationId xmlns:a16="http://schemas.microsoft.com/office/drawing/2014/main" id="{782BA26C-666F-397E-B3AF-D43B97E12C0C}"/>
              </a:ext>
            </a:extLst>
          </p:cNvPr>
          <p:cNvSpPr>
            <a:spLocks noGrp="1"/>
          </p:cNvSpPr>
          <p:nvPr>
            <p:custDataLst>
              <p:tags r:id="rId22"/>
            </p:custDataLst>
          </p:nvPr>
        </p:nvSpPr>
        <p:spPr bwMode="gray">
          <a:xfrm>
            <a:off x="2787650" y="3459163"/>
            <a:ext cx="2825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22%</a:t>
            </a:r>
            <a:endParaRPr lang="en-US" sz="1000"/>
          </a:p>
        </p:txBody>
      </p:sp>
      <p:sp>
        <p:nvSpPr>
          <p:cNvPr id="57" name="Text Placeholder 2">
            <a:extLst>
              <a:ext uri="{FF2B5EF4-FFF2-40B4-BE49-F238E27FC236}">
                <a16:creationId xmlns:a16="http://schemas.microsoft.com/office/drawing/2014/main" id="{4009E219-BA27-049D-05D4-6FE9FFF0C2EC}"/>
              </a:ext>
            </a:extLst>
          </p:cNvPr>
          <p:cNvSpPr>
            <a:spLocks noGrp="1"/>
          </p:cNvSpPr>
          <p:nvPr>
            <p:custDataLst>
              <p:tags r:id="rId23"/>
            </p:custDataLst>
          </p:nvPr>
        </p:nvSpPr>
        <p:spPr bwMode="gray">
          <a:xfrm>
            <a:off x="3633788" y="2760663"/>
            <a:ext cx="2825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50%</a:t>
            </a:r>
            <a:endParaRPr lang="en-US" sz="1000"/>
          </a:p>
        </p:txBody>
      </p:sp>
      <p:sp>
        <p:nvSpPr>
          <p:cNvPr id="58" name="Text Placeholder 2">
            <a:extLst>
              <a:ext uri="{FF2B5EF4-FFF2-40B4-BE49-F238E27FC236}">
                <a16:creationId xmlns:a16="http://schemas.microsoft.com/office/drawing/2014/main" id="{A56D6D59-65B9-DF5D-FB52-B1CF4D99D8F3}"/>
              </a:ext>
            </a:extLst>
          </p:cNvPr>
          <p:cNvSpPr>
            <a:spLocks noGrp="1"/>
          </p:cNvSpPr>
          <p:nvPr>
            <p:custDataLst>
              <p:tags r:id="rId24"/>
            </p:custDataLst>
          </p:nvPr>
        </p:nvSpPr>
        <p:spPr bwMode="auto">
          <a:xfrm>
            <a:off x="2373313" y="2392363"/>
            <a:ext cx="1789113"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219075" tIns="0" rIns="220663"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dirty="0">
                <a:effectLst/>
                <a:latin typeface="Montserrat" panose="00000500000000000000" pitchFamily="2" charset="0"/>
              </a:rPr>
              <a:t>Loan portfolio growth (WSMEs)</a:t>
            </a:r>
            <a:endParaRPr lang="en-US" sz="1000" b="1" dirty="0">
              <a:latin typeface="Montserrat" panose="00000500000000000000" pitchFamily="2" charset="0"/>
            </a:endParaRPr>
          </a:p>
        </p:txBody>
      </p:sp>
      <p:graphicFrame>
        <p:nvGraphicFramePr>
          <p:cNvPr id="925" name="Chart 924">
            <a:extLst>
              <a:ext uri="{FF2B5EF4-FFF2-40B4-BE49-F238E27FC236}">
                <a16:creationId xmlns:a16="http://schemas.microsoft.com/office/drawing/2014/main" id="{64C4BAA5-36C8-DCBF-99D4-F5531B66760B}"/>
              </a:ext>
            </a:extLst>
          </p:cNvPr>
          <p:cNvGraphicFramePr/>
          <p:nvPr>
            <p:custDataLst>
              <p:tags r:id="rId25"/>
            </p:custDataLst>
            <p:extLst>
              <p:ext uri="{D42A27DB-BD31-4B8C-83A1-F6EECF244321}">
                <p14:modId xmlns:p14="http://schemas.microsoft.com/office/powerpoint/2010/main" val="615020635"/>
              </p:ext>
            </p:extLst>
          </p:nvPr>
        </p:nvGraphicFramePr>
        <p:xfrm>
          <a:off x="2424113" y="4846638"/>
          <a:ext cx="1857375" cy="1411287"/>
        </p:xfrm>
        <a:graphic>
          <a:graphicData uri="http://schemas.openxmlformats.org/drawingml/2006/chart">
            <c:chart xmlns:c="http://schemas.openxmlformats.org/drawingml/2006/chart" xmlns:r="http://schemas.openxmlformats.org/officeDocument/2006/relationships" r:id="rId54"/>
          </a:graphicData>
        </a:graphic>
      </p:graphicFrame>
      <p:sp>
        <p:nvSpPr>
          <p:cNvPr id="60" name="Text Placeholder 2">
            <a:extLst>
              <a:ext uri="{FF2B5EF4-FFF2-40B4-BE49-F238E27FC236}">
                <a16:creationId xmlns:a16="http://schemas.microsoft.com/office/drawing/2014/main" id="{5C66F562-A9F0-EFC7-4C24-44D33D2D9FA2}"/>
              </a:ext>
            </a:extLst>
          </p:cNvPr>
          <p:cNvSpPr>
            <a:spLocks noGrp="1"/>
          </p:cNvSpPr>
          <p:nvPr>
            <p:custDataLst>
              <p:tags r:id="rId26"/>
            </p:custDataLst>
          </p:nvPr>
        </p:nvSpPr>
        <p:spPr bwMode="auto">
          <a:xfrm>
            <a:off x="2795588" y="6218238"/>
            <a:ext cx="26828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484DE888-E2BC-4E4C-8AAF-467AA358CBD7}" type="datetime'''''''''''''''''''''''''''''''''KCB'''''''''">
              <a:rPr lang="en-US" altLang="en-US" sz="1000" b="1" smtClean="0"/>
              <a:pPr/>
              <a:t>KCB</a:t>
            </a:fld>
            <a:endParaRPr lang="en-US" sz="1000" b="1"/>
          </a:p>
        </p:txBody>
      </p:sp>
      <p:sp>
        <p:nvSpPr>
          <p:cNvPr id="61" name="Text Placeholder 2">
            <a:extLst>
              <a:ext uri="{FF2B5EF4-FFF2-40B4-BE49-F238E27FC236}">
                <a16:creationId xmlns:a16="http://schemas.microsoft.com/office/drawing/2014/main" id="{DFAD79A3-1A14-F150-49CA-B34BB79E554C}"/>
              </a:ext>
            </a:extLst>
          </p:cNvPr>
          <p:cNvSpPr>
            <a:spLocks noGrp="1"/>
          </p:cNvSpPr>
          <p:nvPr>
            <p:custDataLst>
              <p:tags r:id="rId27"/>
            </p:custDataLst>
          </p:nvPr>
        </p:nvSpPr>
        <p:spPr bwMode="auto">
          <a:xfrm>
            <a:off x="3527425" y="6218238"/>
            <a:ext cx="496888" cy="273050"/>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square" lIns="0" tIns="0" rIns="0" bIns="0"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fld id="{25DFC71D-13E0-43E2-BCFF-99C3EA19DCE0}" type="datetime'''''''''''''''Na''''tio''''n''''''''''al'''' avera''g''''e'''">
              <a:rPr lang="en-US" altLang="en-US" sz="1000" b="1" smtClean="0"/>
              <a:pPr/>
              <a:t>National average</a:t>
            </a:fld>
            <a:endParaRPr lang="en-US" sz="1000" b="1"/>
          </a:p>
        </p:txBody>
      </p:sp>
      <p:sp>
        <p:nvSpPr>
          <p:cNvPr id="62" name="Text Placeholder 2">
            <a:extLst>
              <a:ext uri="{FF2B5EF4-FFF2-40B4-BE49-F238E27FC236}">
                <a16:creationId xmlns:a16="http://schemas.microsoft.com/office/drawing/2014/main" id="{7DEBD639-DA4A-B256-724C-AB65D766FF72}"/>
              </a:ext>
            </a:extLst>
          </p:cNvPr>
          <p:cNvSpPr>
            <a:spLocks noGrp="1"/>
          </p:cNvSpPr>
          <p:nvPr>
            <p:custDataLst>
              <p:tags r:id="rId28"/>
            </p:custDataLst>
          </p:nvPr>
        </p:nvSpPr>
        <p:spPr bwMode="gray">
          <a:xfrm>
            <a:off x="2773363" y="5888038"/>
            <a:ext cx="312738"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1.5%</a:t>
            </a:r>
            <a:endParaRPr lang="en-US" sz="1000"/>
          </a:p>
        </p:txBody>
      </p:sp>
      <p:sp>
        <p:nvSpPr>
          <p:cNvPr id="63" name="Text Placeholder 2">
            <a:extLst>
              <a:ext uri="{FF2B5EF4-FFF2-40B4-BE49-F238E27FC236}">
                <a16:creationId xmlns:a16="http://schemas.microsoft.com/office/drawing/2014/main" id="{2AD3F9CB-2E7A-420F-9F88-0B680D65E45C}"/>
              </a:ext>
            </a:extLst>
          </p:cNvPr>
          <p:cNvSpPr>
            <a:spLocks noGrp="1"/>
          </p:cNvSpPr>
          <p:nvPr>
            <p:custDataLst>
              <p:tags r:id="rId29"/>
            </p:custDataLst>
          </p:nvPr>
        </p:nvSpPr>
        <p:spPr bwMode="gray">
          <a:xfrm>
            <a:off x="3633788" y="4767263"/>
            <a:ext cx="282575" cy="136525"/>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17463" tIns="0" rIns="17463" bIns="0" rtlCol="0" anchor="b">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a:effectLst/>
              </a:rPr>
              <a:t>15%</a:t>
            </a:r>
            <a:endParaRPr lang="en-US" sz="1000"/>
          </a:p>
        </p:txBody>
      </p:sp>
      <p:sp>
        <p:nvSpPr>
          <p:cNvPr id="896" name="Text Placeholder 2">
            <a:extLst>
              <a:ext uri="{FF2B5EF4-FFF2-40B4-BE49-F238E27FC236}">
                <a16:creationId xmlns:a16="http://schemas.microsoft.com/office/drawing/2014/main" id="{7E4FDA74-0D76-7ECA-6AF5-1D1BBCCFD6C0}"/>
              </a:ext>
            </a:extLst>
          </p:cNvPr>
          <p:cNvSpPr>
            <a:spLocks noGrp="1"/>
          </p:cNvSpPr>
          <p:nvPr>
            <p:custDataLst>
              <p:tags r:id="rId30"/>
            </p:custDataLst>
          </p:nvPr>
        </p:nvSpPr>
        <p:spPr bwMode="auto">
          <a:xfrm>
            <a:off x="2373313" y="4578350"/>
            <a:ext cx="941388" cy="138113"/>
          </a:xfrm>
          <a:prstGeom prst="rect">
            <a:avLst/>
          </a:prstGeom>
          <a:noFill/>
          <a:ln>
            <a:noFill/>
          </a:ln>
          <a:effectLst/>
          <a:extLst>
            <a:ext uri="{909E8E84-426E-40DD-AFC4-6F175D3DCCD1}">
              <a14:hiddenFill xmlns:a14="http://schemas.microsoft.com/office/drawing/2010/main">
                <a:solidFill>
                  <a:schemeClr val="accent1"/>
                </a:solidFill>
              </a14:hiddenFill>
            </a:ext>
          </a:extLst>
        </p:spPr>
        <p:txBody>
          <a:bodyPr vert="horz" wrap="none" lIns="0" tIns="1588" rIns="0" bIns="1588" rtlCol="0" anchor="t">
            <a:noAutofit/>
          </a:bodyPr>
          <a:lstStyle>
            <a:lvl1pPr marL="128581" indent="-128581" algn="l" defTabSz="514324" rtl="0" eaLnBrk="1" latinLnBrk="0" hangingPunct="1">
              <a:lnSpc>
                <a:spcPct val="90000"/>
              </a:lnSpc>
              <a:spcBef>
                <a:spcPts val="563"/>
              </a:spcBef>
              <a:buFont typeface="Arial" panose="020B0604020202020204" pitchFamily="34" charset="0"/>
              <a:buChar char="•"/>
              <a:defRPr sz="1575" kern="1200">
                <a:solidFill>
                  <a:schemeClr val="tx1"/>
                </a:solidFill>
                <a:latin typeface="+mn-lt"/>
                <a:ea typeface="+mn-ea"/>
                <a:cs typeface="+mn-cs"/>
              </a:defRPr>
            </a:lvl1pPr>
            <a:lvl2pPr marL="385743" indent="-128581" algn="l" defTabSz="514324" rtl="0" eaLnBrk="1" latinLnBrk="0" hangingPunct="1">
              <a:lnSpc>
                <a:spcPct val="90000"/>
              </a:lnSpc>
              <a:spcBef>
                <a:spcPts val="281"/>
              </a:spcBef>
              <a:buFont typeface="Arial" panose="020B0604020202020204" pitchFamily="34" charset="0"/>
              <a:buChar char="•"/>
              <a:defRPr sz="1350" kern="1200">
                <a:solidFill>
                  <a:schemeClr val="tx1"/>
                </a:solidFill>
                <a:latin typeface="+mn-lt"/>
                <a:ea typeface="+mn-ea"/>
                <a:cs typeface="+mn-cs"/>
              </a:defRPr>
            </a:lvl2pPr>
            <a:lvl3pPr marL="642905" indent="-128581" algn="l" defTabSz="514324" rtl="0" eaLnBrk="1" latinLnBrk="0" hangingPunct="1">
              <a:lnSpc>
                <a:spcPct val="90000"/>
              </a:lnSpc>
              <a:spcBef>
                <a:spcPts val="281"/>
              </a:spcBef>
              <a:buFont typeface="Arial" panose="020B0604020202020204" pitchFamily="34" charset="0"/>
              <a:buChar char="•"/>
              <a:defRPr sz="1125" kern="1200">
                <a:solidFill>
                  <a:schemeClr val="tx1"/>
                </a:solidFill>
                <a:latin typeface="+mn-lt"/>
                <a:ea typeface="+mn-ea"/>
                <a:cs typeface="+mn-cs"/>
              </a:defRPr>
            </a:lvl3pPr>
            <a:lvl4pPr marL="90006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4pPr>
            <a:lvl5pPr marL="1157230"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5pPr>
            <a:lvl6pPr marL="1414392"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6pPr>
            <a:lvl7pPr marL="1671554"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7pPr>
            <a:lvl8pPr marL="1928716"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8pPr>
            <a:lvl9pPr marL="2185878" indent="-128581" algn="l" defTabSz="514324" rtl="0" eaLnBrk="1" latinLnBrk="0" hangingPunct="1">
              <a:lnSpc>
                <a:spcPct val="90000"/>
              </a:lnSpc>
              <a:spcBef>
                <a:spcPts val="281"/>
              </a:spcBef>
              <a:buFont typeface="Arial" panose="020B0604020202020204" pitchFamily="34" charset="0"/>
              <a:buChar char="•"/>
              <a:defRPr sz="1013" kern="1200">
                <a:solidFill>
                  <a:schemeClr val="tx1"/>
                </a:solidFill>
                <a:latin typeface="+mn-lt"/>
                <a:ea typeface="+mn-ea"/>
                <a:cs typeface="+mn-cs"/>
              </a:defRPr>
            </a:lvl9pPr>
          </a:lstStyle>
          <a:p>
            <a:pPr marL="0" lvl="0" indent="0" algn="ctr">
              <a:spcBef>
                <a:spcPct val="0"/>
              </a:spcBef>
              <a:spcAft>
                <a:spcPct val="0"/>
              </a:spcAft>
              <a:buNone/>
            </a:pPr>
            <a:r>
              <a:rPr lang="en-US" altLang="en-US" sz="1000" b="1">
                <a:effectLst/>
                <a:latin typeface="Montserrat" panose="00000500000000000000" pitchFamily="2" charset="0"/>
              </a:rPr>
              <a:t>NPL (&gt;60 days)</a:t>
            </a:r>
            <a:endParaRPr lang="en-US" sz="1000" b="1">
              <a:latin typeface="Montserrat" panose="00000500000000000000" pitchFamily="2" charset="0"/>
            </a:endParaRPr>
          </a:p>
        </p:txBody>
      </p:sp>
      <p:sp>
        <p:nvSpPr>
          <p:cNvPr id="897" name="Rectángulo redondeado 53">
            <a:extLst>
              <a:ext uri="{FF2B5EF4-FFF2-40B4-BE49-F238E27FC236}">
                <a16:creationId xmlns:a16="http://schemas.microsoft.com/office/drawing/2014/main" id="{66CB1504-53F5-A339-E804-B40F7FEA7665}"/>
              </a:ext>
            </a:extLst>
          </p:cNvPr>
          <p:cNvSpPr/>
          <p:nvPr/>
        </p:nvSpPr>
        <p:spPr>
          <a:xfrm>
            <a:off x="357322" y="2444762"/>
            <a:ext cx="1684300" cy="3773476"/>
          </a:xfrm>
          <a:prstGeom prst="roundRect">
            <a:avLst>
              <a:gd name="adj" fmla="val 13172"/>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solidFill>
                <a:srgbClr val="517A70"/>
              </a:solidFill>
            </a:endParaRPr>
          </a:p>
        </p:txBody>
      </p:sp>
      <p:grpSp>
        <p:nvGrpSpPr>
          <p:cNvPr id="898" name="Group 897">
            <a:extLst>
              <a:ext uri="{FF2B5EF4-FFF2-40B4-BE49-F238E27FC236}">
                <a16:creationId xmlns:a16="http://schemas.microsoft.com/office/drawing/2014/main" id="{A2D11B3F-AC40-F848-7A68-D0A87BE6C90A}"/>
              </a:ext>
            </a:extLst>
          </p:cNvPr>
          <p:cNvGrpSpPr/>
          <p:nvPr/>
        </p:nvGrpSpPr>
        <p:grpSpPr>
          <a:xfrm>
            <a:off x="546935" y="2791671"/>
            <a:ext cx="1281170" cy="1110353"/>
            <a:chOff x="482947" y="2859491"/>
            <a:chExt cx="1281170" cy="1110353"/>
          </a:xfrm>
        </p:grpSpPr>
        <p:pic>
          <p:nvPicPr>
            <p:cNvPr id="899" name="Graphic 1126">
              <a:extLst>
                <a:ext uri="{FF2B5EF4-FFF2-40B4-BE49-F238E27FC236}">
                  <a16:creationId xmlns:a16="http://schemas.microsoft.com/office/drawing/2014/main" id="{996E6C08-F5AA-1ED4-56A0-1CBA334E956F}"/>
                </a:ext>
              </a:extLst>
            </p:cNvPr>
            <p:cNvPicPr>
              <a:picLocks noChangeAspect="1"/>
            </p:cNvPicPr>
            <p:nvPr/>
          </p:nvPicPr>
          <p:blipFill>
            <a:blip r:embed="rId55">
              <a:extLst>
                <a:ext uri="{96DAC541-7B7A-43D3-8B79-37D633B846F1}">
                  <asvg:svgBlip xmlns:asvg="http://schemas.microsoft.com/office/drawing/2016/SVG/main" r:embed="rId56"/>
                </a:ext>
              </a:extLst>
            </a:blip>
            <a:stretch>
              <a:fillRect/>
            </a:stretch>
          </p:blipFill>
          <p:spPr>
            <a:xfrm>
              <a:off x="805002" y="3146109"/>
              <a:ext cx="637060" cy="618322"/>
            </a:xfrm>
            <a:prstGeom prst="rect">
              <a:avLst/>
            </a:prstGeom>
          </p:spPr>
        </p:pic>
        <p:sp>
          <p:nvSpPr>
            <p:cNvPr id="900" name="Rectangle 1127">
              <a:extLst>
                <a:ext uri="{FF2B5EF4-FFF2-40B4-BE49-F238E27FC236}">
                  <a16:creationId xmlns:a16="http://schemas.microsoft.com/office/drawing/2014/main" id="{4DA96D6C-7395-9145-588D-60C94EA78BA9}"/>
                </a:ext>
              </a:extLst>
            </p:cNvPr>
            <p:cNvSpPr/>
            <p:nvPr/>
          </p:nvSpPr>
          <p:spPr>
            <a:xfrm>
              <a:off x="664125" y="3757984"/>
              <a:ext cx="918815"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50" b="1" i="1" dirty="0">
                  <a:solidFill>
                    <a:schemeClr val="tx1"/>
                  </a:solidFill>
                  <a:latin typeface="Montserrat" panose="00000500000000000000" pitchFamily="2" charset="0"/>
                </a:rPr>
                <a:t>$550 million</a:t>
              </a:r>
            </a:p>
          </p:txBody>
        </p:sp>
        <p:sp>
          <p:nvSpPr>
            <p:cNvPr id="901" name="Rectangle 1125">
              <a:extLst>
                <a:ext uri="{FF2B5EF4-FFF2-40B4-BE49-F238E27FC236}">
                  <a16:creationId xmlns:a16="http://schemas.microsoft.com/office/drawing/2014/main" id="{EBEC2B55-8DCC-D656-3891-5806F2746E76}"/>
                </a:ext>
              </a:extLst>
            </p:cNvPr>
            <p:cNvSpPr/>
            <p:nvPr/>
          </p:nvSpPr>
          <p:spPr>
            <a:xfrm>
              <a:off x="482947" y="2859491"/>
              <a:ext cx="1281170" cy="240724"/>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dirty="0">
                  <a:solidFill>
                    <a:schemeClr val="tx1"/>
                  </a:solidFill>
                  <a:latin typeface="Montserrat" panose="00000500000000000000" pitchFamily="2" charset="0"/>
                </a:rPr>
                <a:t>Funds allocated to WSMEs by donor</a:t>
              </a:r>
            </a:p>
          </p:txBody>
        </p:sp>
      </p:grpSp>
      <p:grpSp>
        <p:nvGrpSpPr>
          <p:cNvPr id="902" name="Group 901">
            <a:extLst>
              <a:ext uri="{FF2B5EF4-FFF2-40B4-BE49-F238E27FC236}">
                <a16:creationId xmlns:a16="http://schemas.microsoft.com/office/drawing/2014/main" id="{EB2FD63E-9297-2689-B65E-5591878FDF8D}"/>
              </a:ext>
            </a:extLst>
          </p:cNvPr>
          <p:cNvGrpSpPr/>
          <p:nvPr/>
        </p:nvGrpSpPr>
        <p:grpSpPr>
          <a:xfrm>
            <a:off x="631216" y="4760881"/>
            <a:ext cx="1136512" cy="1125849"/>
            <a:chOff x="1810028" y="2828917"/>
            <a:chExt cx="1136512" cy="1125849"/>
          </a:xfrm>
        </p:grpSpPr>
        <p:grpSp>
          <p:nvGrpSpPr>
            <p:cNvPr id="903" name="Group 902">
              <a:extLst>
                <a:ext uri="{FF2B5EF4-FFF2-40B4-BE49-F238E27FC236}">
                  <a16:creationId xmlns:a16="http://schemas.microsoft.com/office/drawing/2014/main" id="{4250B874-1618-7C89-13F9-DFDD646049DC}"/>
                </a:ext>
              </a:extLst>
            </p:cNvPr>
            <p:cNvGrpSpPr/>
            <p:nvPr/>
          </p:nvGrpSpPr>
          <p:grpSpPr>
            <a:xfrm>
              <a:off x="1810028" y="2828917"/>
              <a:ext cx="1136512" cy="1125849"/>
              <a:chOff x="2169515" y="2901658"/>
              <a:chExt cx="1136512" cy="1125849"/>
            </a:xfrm>
          </p:grpSpPr>
          <p:sp>
            <p:nvSpPr>
              <p:cNvPr id="905" name="Rectangle 1104">
                <a:extLst>
                  <a:ext uri="{FF2B5EF4-FFF2-40B4-BE49-F238E27FC236}">
                    <a16:creationId xmlns:a16="http://schemas.microsoft.com/office/drawing/2014/main" id="{6F765B6A-EA6D-53B1-1E34-A7BF1427D915}"/>
                  </a:ext>
                </a:extLst>
              </p:cNvPr>
              <p:cNvSpPr/>
              <p:nvPr/>
            </p:nvSpPr>
            <p:spPr>
              <a:xfrm>
                <a:off x="2169515" y="2901658"/>
                <a:ext cx="1136512" cy="225935"/>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00" b="1" i="1" dirty="0">
                    <a:solidFill>
                      <a:schemeClr val="tx1"/>
                    </a:solidFill>
                    <a:latin typeface="Montserrat" panose="00000500000000000000" pitchFamily="2" charset="0"/>
                  </a:rPr>
                  <a:t>Total capital mobilized</a:t>
                </a:r>
              </a:p>
            </p:txBody>
          </p:sp>
          <p:sp>
            <p:nvSpPr>
              <p:cNvPr id="915" name="Rectangle 1107">
                <a:extLst>
                  <a:ext uri="{FF2B5EF4-FFF2-40B4-BE49-F238E27FC236}">
                    <a16:creationId xmlns:a16="http://schemas.microsoft.com/office/drawing/2014/main" id="{81C7C02B-5839-3541-A6F9-AD1DD393990A}"/>
                  </a:ext>
                </a:extLst>
              </p:cNvPr>
              <p:cNvSpPr/>
              <p:nvPr/>
            </p:nvSpPr>
            <p:spPr>
              <a:xfrm>
                <a:off x="2378459" y="3815647"/>
                <a:ext cx="718624" cy="211860"/>
              </a:xfrm>
              <a:prstGeom prst="rect">
                <a:avLst/>
              </a:prstGeom>
              <a:noFill/>
              <a:ln w="12700" cap="flat" cmpd="sng" algn="ctr">
                <a:noFill/>
                <a:prstDash val="solid"/>
                <a:miter lim="800000"/>
              </a:ln>
              <a:effectLst/>
              <a:extLst>
                <a:ext uri="{909E8E84-426E-40DD-AFC4-6F175D3DCCD1}">
                  <a14:hiddenFill xmlns:a14="http://schemas.microsoft.com/office/drawing/2010/main">
                    <a:solidFill>
                      <a:schemeClr val="bg2">
                        <a:lumMod val="90000"/>
                      </a:schemeClr>
                    </a:solidFill>
                  </a14:hiddenFill>
                </a:ext>
                <a:ext uri="{91240B29-F687-4F45-9708-019B960494DF}">
                  <a14:hiddenLine xmlns:a14="http://schemas.microsoft.com/office/drawing/2010/main" w="12700" cap="flat" cmpd="sng" algn="ctr">
                    <a:solidFill>
                      <a:schemeClr val="accent1">
                        <a:shade val="15000"/>
                      </a:schemeClr>
                    </a:solidFill>
                    <a:prstDash val="solid"/>
                    <a:miter lim="800000"/>
                  </a14:hiddenLine>
                </a:ext>
              </a:extLst>
            </p:spPr>
            <p:style>
              <a:lnRef idx="2">
                <a:schemeClr val="accent1">
                  <a:shade val="15000"/>
                </a:schemeClr>
              </a:lnRef>
              <a:fillRef idx="1">
                <a:schemeClr val="accent1"/>
              </a:fillRef>
              <a:effectRef idx="0">
                <a:schemeClr val="accent1"/>
              </a:effectRef>
              <a:fontRef idx="minor">
                <a:schemeClr val="lt1"/>
              </a:fontRef>
            </p:style>
            <p:txBody>
              <a:bodyPr lIns="45720" tIns="45720" rIns="45720" rtlCol="0" anchor="ctr"/>
              <a:lstStyle/>
              <a:p>
                <a:pPr algn="ctr"/>
                <a:r>
                  <a:rPr lang="en-US" sz="1050" b="1" i="1" dirty="0">
                    <a:solidFill>
                      <a:schemeClr val="tx1"/>
                    </a:solidFill>
                    <a:latin typeface="Montserrat" panose="00000500000000000000" pitchFamily="2" charset="0"/>
                  </a:rPr>
                  <a:t>$1.1 billion</a:t>
                </a:r>
              </a:p>
            </p:txBody>
          </p:sp>
        </p:grpSp>
        <p:pic>
          <p:nvPicPr>
            <p:cNvPr id="904" name="Graphic 903">
              <a:extLst>
                <a:ext uri="{FF2B5EF4-FFF2-40B4-BE49-F238E27FC236}">
                  <a16:creationId xmlns:a16="http://schemas.microsoft.com/office/drawing/2014/main" id="{C96A90C3-EDA2-F581-43B3-C0C49B5A6928}"/>
                </a:ext>
              </a:extLst>
            </p:cNvPr>
            <p:cNvPicPr>
              <a:picLocks noChangeAspect="1"/>
            </p:cNvPicPr>
            <p:nvPr/>
          </p:nvPicPr>
          <p:blipFill>
            <a:blip r:embed="rId57">
              <a:extLst>
                <a:ext uri="{96DAC541-7B7A-43D3-8B79-37D633B846F1}">
                  <asvg:svgBlip xmlns:asvg="http://schemas.microsoft.com/office/drawing/2016/SVG/main" r:embed="rId58"/>
                </a:ext>
              </a:extLst>
            </a:blip>
            <a:stretch>
              <a:fillRect/>
            </a:stretch>
          </p:blipFill>
          <p:spPr>
            <a:xfrm>
              <a:off x="2080230" y="3121801"/>
              <a:ext cx="596108" cy="580824"/>
            </a:xfrm>
            <a:prstGeom prst="rect">
              <a:avLst/>
            </a:prstGeom>
          </p:spPr>
        </p:pic>
      </p:grpSp>
    </p:spTree>
    <p:extLst>
      <p:ext uri="{BB962C8B-B14F-4D97-AF65-F5344CB8AC3E}">
        <p14:creationId xmlns:p14="http://schemas.microsoft.com/office/powerpoint/2010/main" val="25018720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816494A8-BFF6-04E5-A4A2-020B8041E3D9}"/>
              </a:ext>
            </a:extLst>
          </p:cNvPr>
          <p:cNvGraphicFramePr>
            <a:graphicFrameLocks noChangeAspect="1"/>
          </p:cNvGraphicFramePr>
          <p:nvPr>
            <p:custDataLst>
              <p:tags r:id="rId1"/>
            </p:custDataLst>
            <p:extLst>
              <p:ext uri="{D42A27DB-BD31-4B8C-83A1-F6EECF244321}">
                <p14:modId xmlns:p14="http://schemas.microsoft.com/office/powerpoint/2010/main" val="1681134135"/>
              </p:ext>
            </p:extLst>
          </p:nvPr>
        </p:nvGraphicFramePr>
        <p:xfrm>
          <a:off x="893" y="4168081"/>
          <a:ext cx="893" cy="893"/>
        </p:xfrm>
        <a:graphic>
          <a:graphicData uri="http://schemas.openxmlformats.org/presentationml/2006/ole">
            <mc:AlternateContent xmlns:mc="http://schemas.openxmlformats.org/markup-compatibility/2006">
              <mc:Choice xmlns:v="urn:schemas-microsoft-com:vml" Requires="v">
                <p:oleObj name="think-cell Slide" r:id="rId4" imgW="349" imgH="350" progId="TCLayout.ActiveDocument.1">
                  <p:embed/>
                </p:oleObj>
              </mc:Choice>
              <mc:Fallback>
                <p:oleObj name="think-cell Slide" r:id="rId4" imgW="349" imgH="350" progId="TCLayout.ActiveDocument.1">
                  <p:embed/>
                  <p:pic>
                    <p:nvPicPr>
                      <p:cNvPr id="10" name="think-cell data - do not delete" hidden="1">
                        <a:extLst>
                          <a:ext uri="{FF2B5EF4-FFF2-40B4-BE49-F238E27FC236}">
                            <a16:creationId xmlns:a16="http://schemas.microsoft.com/office/drawing/2014/main" id="{816494A8-BFF6-04E5-A4A2-020B8041E3D9}"/>
                          </a:ext>
                        </a:extLst>
                      </p:cNvPr>
                      <p:cNvPicPr/>
                      <p:nvPr/>
                    </p:nvPicPr>
                    <p:blipFill>
                      <a:blip r:embed="rId5"/>
                      <a:stretch>
                        <a:fillRect/>
                      </a:stretch>
                    </p:blipFill>
                    <p:spPr>
                      <a:xfrm>
                        <a:off x="893" y="4168081"/>
                        <a:ext cx="893" cy="893"/>
                      </a:xfrm>
                      <a:prstGeom prst="rect">
                        <a:avLst/>
                      </a:prstGeom>
                    </p:spPr>
                  </p:pic>
                </p:oleObj>
              </mc:Fallback>
            </mc:AlternateContent>
          </a:graphicData>
        </a:graphic>
      </p:graphicFrame>
      <p:grpSp>
        <p:nvGrpSpPr>
          <p:cNvPr id="19" name="Group 5">
            <a:extLst>
              <a:ext uri="{FF2B5EF4-FFF2-40B4-BE49-F238E27FC236}">
                <a16:creationId xmlns:a16="http://schemas.microsoft.com/office/drawing/2014/main" id="{0724F7FE-69B1-EA5A-8C3B-F566F01C8183}"/>
              </a:ext>
            </a:extLst>
          </p:cNvPr>
          <p:cNvGrpSpPr/>
          <p:nvPr/>
        </p:nvGrpSpPr>
        <p:grpSpPr>
          <a:xfrm>
            <a:off x="1963501" y="11893297"/>
            <a:ext cx="5100689" cy="736599"/>
            <a:chOff x="0" y="0"/>
            <a:chExt cx="614435" cy="98623"/>
          </a:xfrm>
          <a:solidFill>
            <a:schemeClr val="accent1">
              <a:lumMod val="20000"/>
              <a:lumOff val="80000"/>
            </a:schemeClr>
          </a:solidFill>
        </p:grpSpPr>
        <p:sp>
          <p:nvSpPr>
            <p:cNvPr id="20" name="Freeform 6">
              <a:extLst>
                <a:ext uri="{FF2B5EF4-FFF2-40B4-BE49-F238E27FC236}">
                  <a16:creationId xmlns:a16="http://schemas.microsoft.com/office/drawing/2014/main" id="{7648C203-D795-3BD9-31AB-6DCCEACEB4CF}"/>
                </a:ext>
              </a:extLst>
            </p:cNvPr>
            <p:cNvSpPr/>
            <p:nvPr/>
          </p:nvSpPr>
          <p:spPr>
            <a:xfrm>
              <a:off x="0" y="0"/>
              <a:ext cx="614435" cy="98623"/>
            </a:xfrm>
            <a:custGeom>
              <a:avLst/>
              <a:gdLst/>
              <a:ahLst/>
              <a:cxnLst/>
              <a:rect l="l" t="t" r="r" b="b"/>
              <a:pathLst>
                <a:path w="614435" h="98623">
                  <a:moveTo>
                    <a:pt x="0" y="0"/>
                  </a:moveTo>
                  <a:lnTo>
                    <a:pt x="614435" y="0"/>
                  </a:lnTo>
                  <a:lnTo>
                    <a:pt x="614435" y="98623"/>
                  </a:lnTo>
                  <a:lnTo>
                    <a:pt x="0" y="98623"/>
                  </a:lnTo>
                  <a:close/>
                </a:path>
              </a:pathLst>
            </a:custGeom>
            <a:grpFill/>
            <a:ln cap="sq">
              <a:noFill/>
              <a:prstDash val="solid"/>
              <a:miter/>
            </a:ln>
          </p:spPr>
          <p:txBody>
            <a:bodyPr/>
            <a:lstStyle/>
            <a:p>
              <a:endParaRPr lang="en-US"/>
            </a:p>
          </p:txBody>
        </p:sp>
        <p:sp>
          <p:nvSpPr>
            <p:cNvPr id="21" name="TextBox 7">
              <a:extLst>
                <a:ext uri="{FF2B5EF4-FFF2-40B4-BE49-F238E27FC236}">
                  <a16:creationId xmlns:a16="http://schemas.microsoft.com/office/drawing/2014/main" id="{5893B74F-8854-7F35-E5B9-04961C71484A}"/>
                </a:ext>
              </a:extLst>
            </p:cNvPr>
            <p:cNvSpPr txBox="1"/>
            <p:nvPr/>
          </p:nvSpPr>
          <p:spPr>
            <a:xfrm>
              <a:off x="0" y="-28575"/>
              <a:ext cx="614435" cy="127198"/>
            </a:xfrm>
            <a:prstGeom prst="rect">
              <a:avLst/>
            </a:prstGeom>
            <a:grpFill/>
          </p:spPr>
          <p:txBody>
            <a:bodyPr lIns="50800" tIns="50800" rIns="50800" bIns="50800" rtlCol="0" anchor="ctr"/>
            <a:lstStyle/>
            <a:p>
              <a:pPr algn="ctr">
                <a:lnSpc>
                  <a:spcPts val="1960"/>
                </a:lnSpc>
              </a:pPr>
              <a:endParaRPr/>
            </a:p>
          </p:txBody>
        </p:sp>
      </p:grpSp>
      <p:grpSp>
        <p:nvGrpSpPr>
          <p:cNvPr id="22" name="Group 8">
            <a:extLst>
              <a:ext uri="{FF2B5EF4-FFF2-40B4-BE49-F238E27FC236}">
                <a16:creationId xmlns:a16="http://schemas.microsoft.com/office/drawing/2014/main" id="{CC4DF12E-C9C3-B082-0EBA-ED2B9051F6FE}"/>
              </a:ext>
            </a:extLst>
          </p:cNvPr>
          <p:cNvGrpSpPr/>
          <p:nvPr/>
        </p:nvGrpSpPr>
        <p:grpSpPr>
          <a:xfrm>
            <a:off x="-1142581" y="11618411"/>
            <a:ext cx="4432120" cy="990107"/>
            <a:chOff x="0" y="-28575"/>
            <a:chExt cx="752218" cy="526263"/>
          </a:xfrm>
        </p:grpSpPr>
        <p:sp>
          <p:nvSpPr>
            <p:cNvPr id="23" name="Freeform 9">
              <a:extLst>
                <a:ext uri="{FF2B5EF4-FFF2-40B4-BE49-F238E27FC236}">
                  <a16:creationId xmlns:a16="http://schemas.microsoft.com/office/drawing/2014/main" id="{F3FD7D05-947E-128A-3970-FD1D1110C4F4}"/>
                </a:ext>
              </a:extLst>
            </p:cNvPr>
            <p:cNvSpPr/>
            <p:nvPr/>
          </p:nvSpPr>
          <p:spPr>
            <a:xfrm>
              <a:off x="0" y="0"/>
              <a:ext cx="752218" cy="497688"/>
            </a:xfrm>
            <a:custGeom>
              <a:avLst/>
              <a:gdLst/>
              <a:ahLst/>
              <a:cxnLst/>
              <a:rect l="l" t="t" r="r" b="b"/>
              <a:pathLst>
                <a:path w="752218" h="497688">
                  <a:moveTo>
                    <a:pt x="549018" y="0"/>
                  </a:moveTo>
                  <a:lnTo>
                    <a:pt x="0" y="0"/>
                  </a:lnTo>
                  <a:lnTo>
                    <a:pt x="203200" y="497688"/>
                  </a:lnTo>
                  <a:lnTo>
                    <a:pt x="752218" y="497688"/>
                  </a:lnTo>
                  <a:lnTo>
                    <a:pt x="549018" y="0"/>
                  </a:lnTo>
                  <a:close/>
                </a:path>
              </a:pathLst>
            </a:custGeom>
            <a:solidFill>
              <a:schemeClr val="accent1"/>
            </a:solidFill>
            <a:ln cap="sq">
              <a:noFill/>
              <a:prstDash val="solid"/>
              <a:miter/>
            </a:ln>
          </p:spPr>
          <p:txBody>
            <a:bodyPr/>
            <a:lstStyle/>
            <a:p>
              <a:endParaRPr lang="en-US"/>
            </a:p>
          </p:txBody>
        </p:sp>
        <p:sp>
          <p:nvSpPr>
            <p:cNvPr id="24" name="TextBox 10">
              <a:extLst>
                <a:ext uri="{FF2B5EF4-FFF2-40B4-BE49-F238E27FC236}">
                  <a16:creationId xmlns:a16="http://schemas.microsoft.com/office/drawing/2014/main" id="{0D23E9B3-289E-506A-57AD-C1EC81B8537A}"/>
                </a:ext>
              </a:extLst>
            </p:cNvPr>
            <p:cNvSpPr txBox="1"/>
            <p:nvPr/>
          </p:nvSpPr>
          <p:spPr>
            <a:xfrm>
              <a:off x="101600" y="-28575"/>
              <a:ext cx="549018" cy="526263"/>
            </a:xfrm>
            <a:prstGeom prst="rect">
              <a:avLst/>
            </a:prstGeom>
          </p:spPr>
          <p:txBody>
            <a:bodyPr lIns="50800" tIns="50800" rIns="50800" bIns="50800" rtlCol="0" anchor="ctr"/>
            <a:lstStyle/>
            <a:p>
              <a:pPr algn="ctr">
                <a:lnSpc>
                  <a:spcPts val="1960"/>
                </a:lnSpc>
              </a:pPr>
              <a:endParaRPr/>
            </a:p>
          </p:txBody>
        </p:sp>
      </p:grpSp>
      <p:grpSp>
        <p:nvGrpSpPr>
          <p:cNvPr id="25" name="Group 24">
            <a:extLst>
              <a:ext uri="{FF2B5EF4-FFF2-40B4-BE49-F238E27FC236}">
                <a16:creationId xmlns:a16="http://schemas.microsoft.com/office/drawing/2014/main" id="{8C055E00-E60B-C1B9-5EAD-7D39EB558AAE}"/>
              </a:ext>
            </a:extLst>
          </p:cNvPr>
          <p:cNvGrpSpPr/>
          <p:nvPr/>
        </p:nvGrpSpPr>
        <p:grpSpPr>
          <a:xfrm>
            <a:off x="2854793" y="11840617"/>
            <a:ext cx="4046663" cy="198000"/>
            <a:chOff x="2854793" y="12010161"/>
            <a:chExt cx="4046663" cy="198000"/>
          </a:xfrm>
        </p:grpSpPr>
        <p:sp>
          <p:nvSpPr>
            <p:cNvPr id="26" name="TextBox 11">
              <a:extLst>
                <a:ext uri="{FF2B5EF4-FFF2-40B4-BE49-F238E27FC236}">
                  <a16:creationId xmlns:a16="http://schemas.microsoft.com/office/drawing/2014/main" id="{AE31941C-53CD-74D5-655E-30CE82C2676F}"/>
                </a:ext>
              </a:extLst>
            </p:cNvPr>
            <p:cNvSpPr txBox="1"/>
            <p:nvPr/>
          </p:nvSpPr>
          <p:spPr>
            <a:xfrm>
              <a:off x="4921456" y="12017550"/>
              <a:ext cx="1980000" cy="179536"/>
            </a:xfrm>
            <a:prstGeom prst="rect">
              <a:avLst/>
            </a:prstGeom>
          </p:spPr>
          <p:txBody>
            <a:bodyPr lIns="0" tIns="0" rIns="0" bIns="0" rtlCol="0" anchor="t">
              <a:spAutoFit/>
            </a:bodyPr>
            <a:lstStyle/>
            <a:p>
              <a:pPr>
                <a:lnSpc>
                  <a:spcPts val="1404"/>
                </a:lnSpc>
              </a:pPr>
              <a:r>
                <a:rPr lang="en-US" sz="1200" err="1">
                  <a:latin typeface="Montserrat"/>
                  <a:ea typeface="Montserrat"/>
                  <a:cs typeface="Montserrat"/>
                  <a:sym typeface="Montserrat"/>
                </a:rPr>
                <a:t>wwwreallygreatsite</a:t>
              </a:r>
              <a:r>
                <a:rPr lang="en-US" sz="1200">
                  <a:latin typeface="Montserrat"/>
                  <a:ea typeface="Montserrat"/>
                  <a:cs typeface="Montserrat"/>
                  <a:sym typeface="Montserrat"/>
                </a:rPr>
                <a:t>..com</a:t>
              </a:r>
            </a:p>
          </p:txBody>
        </p:sp>
        <p:sp>
          <p:nvSpPr>
            <p:cNvPr id="27" name="Freeform 12">
              <a:extLst>
                <a:ext uri="{FF2B5EF4-FFF2-40B4-BE49-F238E27FC236}">
                  <a16:creationId xmlns:a16="http://schemas.microsoft.com/office/drawing/2014/main" id="{9DB55F13-25CE-BC19-7471-00AC142370ED}"/>
                </a:ext>
              </a:extLst>
            </p:cNvPr>
            <p:cNvSpPr/>
            <p:nvPr/>
          </p:nvSpPr>
          <p:spPr>
            <a:xfrm>
              <a:off x="4598037"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sp>
          <p:nvSpPr>
            <p:cNvPr id="28" name="TextBox 13">
              <a:extLst>
                <a:ext uri="{FF2B5EF4-FFF2-40B4-BE49-F238E27FC236}">
                  <a16:creationId xmlns:a16="http://schemas.microsoft.com/office/drawing/2014/main" id="{128AB93C-A27E-7E80-FD42-85B11B7D8A28}"/>
                </a:ext>
              </a:extLst>
            </p:cNvPr>
            <p:cNvSpPr txBox="1"/>
            <p:nvPr/>
          </p:nvSpPr>
          <p:spPr>
            <a:xfrm>
              <a:off x="3176618" y="12017550"/>
              <a:ext cx="1260000" cy="179536"/>
            </a:xfrm>
            <a:prstGeom prst="rect">
              <a:avLst/>
            </a:prstGeom>
          </p:spPr>
          <p:txBody>
            <a:bodyPr lIns="0" tIns="0" rIns="0" bIns="0" rtlCol="0" anchor="t">
              <a:spAutoFit/>
            </a:bodyPr>
            <a:lstStyle/>
            <a:p>
              <a:pPr algn="l">
                <a:lnSpc>
                  <a:spcPts val="1404"/>
                </a:lnSpc>
              </a:pPr>
              <a:r>
                <a:rPr lang="en-US" sz="1200">
                  <a:latin typeface="Montserrat"/>
                  <a:ea typeface="Montserrat"/>
                  <a:cs typeface="Montserrat"/>
                  <a:sym typeface="Montserrat"/>
                </a:rPr>
                <a:t>+123-456-7890</a:t>
              </a:r>
            </a:p>
          </p:txBody>
        </p:sp>
        <p:sp>
          <p:nvSpPr>
            <p:cNvPr id="29" name="Freeform 14">
              <a:extLst>
                <a:ext uri="{FF2B5EF4-FFF2-40B4-BE49-F238E27FC236}">
                  <a16:creationId xmlns:a16="http://schemas.microsoft.com/office/drawing/2014/main" id="{FDEDEA29-4600-CD7D-762E-3D784E28BFD7}"/>
                </a:ext>
              </a:extLst>
            </p:cNvPr>
            <p:cNvSpPr/>
            <p:nvPr/>
          </p:nvSpPr>
          <p:spPr>
            <a:xfrm>
              <a:off x="2854793"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grpSp>
      <p:sp>
        <p:nvSpPr>
          <p:cNvPr id="30" name="TextBox 15">
            <a:extLst>
              <a:ext uri="{FF2B5EF4-FFF2-40B4-BE49-F238E27FC236}">
                <a16:creationId xmlns:a16="http://schemas.microsoft.com/office/drawing/2014/main" id="{69D7E82F-D5F4-FF25-643B-37E3C77D2EDD}"/>
              </a:ext>
            </a:extLst>
          </p:cNvPr>
          <p:cNvSpPr txBox="1"/>
          <p:nvPr/>
        </p:nvSpPr>
        <p:spPr>
          <a:xfrm>
            <a:off x="329521" y="11785376"/>
            <a:ext cx="2160000" cy="308482"/>
          </a:xfrm>
          <a:prstGeom prst="rect">
            <a:avLst/>
          </a:prstGeom>
        </p:spPr>
        <p:txBody>
          <a:bodyPr lIns="0" tIns="0" rIns="0" bIns="0" rtlCol="0" anchor="t">
            <a:spAutoFit/>
          </a:bodyPr>
          <a:lstStyle/>
          <a:p>
            <a:pPr algn="l">
              <a:lnSpc>
                <a:spcPts val="2640"/>
              </a:lnSpc>
            </a:pPr>
            <a:r>
              <a:rPr lang="en-US" sz="2000" b="1">
                <a:solidFill>
                  <a:schemeClr val="bg2">
                    <a:lumMod val="90000"/>
                  </a:schemeClr>
                </a:solidFill>
                <a:latin typeface="Poppins Bold"/>
                <a:ea typeface="Poppins Bold"/>
                <a:cs typeface="Poppins Bold"/>
                <a:sym typeface="Poppins Bold"/>
              </a:rPr>
              <a:t>Contact Us</a:t>
            </a:r>
          </a:p>
        </p:txBody>
      </p:sp>
      <p:sp>
        <p:nvSpPr>
          <p:cNvPr id="587" name="Freeform 3">
            <a:extLst>
              <a:ext uri="{FF2B5EF4-FFF2-40B4-BE49-F238E27FC236}">
                <a16:creationId xmlns:a16="http://schemas.microsoft.com/office/drawing/2014/main" id="{6C980B1C-DEF7-938E-1D04-9E66069DA37E}"/>
              </a:ext>
            </a:extLst>
          </p:cNvPr>
          <p:cNvSpPr/>
          <p:nvPr/>
        </p:nvSpPr>
        <p:spPr>
          <a:xfrm>
            <a:off x="309070" y="744862"/>
            <a:ext cx="6238687" cy="10662278"/>
          </a:xfrm>
          <a:custGeom>
            <a:avLst/>
            <a:gdLst/>
            <a:ahLst/>
            <a:cxnLst/>
            <a:rect l="l" t="t" r="r" b="b"/>
            <a:pathLst>
              <a:path w="1218457" h="3955197">
                <a:moveTo>
                  <a:pt x="0" y="0"/>
                </a:moveTo>
                <a:lnTo>
                  <a:pt x="1218457" y="0"/>
                </a:lnTo>
                <a:lnTo>
                  <a:pt x="1218457" y="3955197"/>
                </a:lnTo>
                <a:lnTo>
                  <a:pt x="0" y="3955197"/>
                </a:lnTo>
                <a:close/>
              </a:path>
            </a:pathLst>
          </a:custGeom>
          <a:solidFill>
            <a:srgbClr val="D3E5E2">
              <a:alpha val="69804"/>
            </a:srgbClr>
          </a:solidFill>
        </p:spPr>
        <p:txBody>
          <a:bodyPr/>
          <a:lstStyle/>
          <a:p>
            <a:endParaRPr lang="en-US"/>
          </a:p>
        </p:txBody>
      </p:sp>
      <p:sp>
        <p:nvSpPr>
          <p:cNvPr id="31" name="TextBox 72">
            <a:extLst>
              <a:ext uri="{FF2B5EF4-FFF2-40B4-BE49-F238E27FC236}">
                <a16:creationId xmlns:a16="http://schemas.microsoft.com/office/drawing/2014/main" id="{BBBE6BEF-6C1B-F940-FF8A-AA159C019DD9}"/>
              </a:ext>
            </a:extLst>
          </p:cNvPr>
          <p:cNvSpPr txBox="1"/>
          <p:nvPr/>
        </p:nvSpPr>
        <p:spPr>
          <a:xfrm>
            <a:off x="476618" y="899422"/>
            <a:ext cx="2700000" cy="333425"/>
          </a:xfrm>
          <a:prstGeom prst="rect">
            <a:avLst/>
          </a:prstGeom>
        </p:spPr>
        <p:txBody>
          <a:bodyPr lIns="0" tIns="0" rIns="0" bIns="0" rtlCol="0" anchor="t">
            <a:spAutoFit/>
          </a:bodyPr>
          <a:lstStyle/>
          <a:p>
            <a:pPr algn="l">
              <a:lnSpc>
                <a:spcPts val="2640"/>
              </a:lnSpc>
            </a:pPr>
            <a:r>
              <a:rPr lang="en-US" sz="2400" b="1">
                <a:solidFill>
                  <a:schemeClr val="accent1"/>
                </a:solidFill>
                <a:latin typeface="Poppins Bold"/>
                <a:ea typeface="Poppins Bold"/>
                <a:cs typeface="Poppins Bold"/>
                <a:sym typeface="Poppins Bold"/>
              </a:rPr>
              <a:t>Lessons learned</a:t>
            </a:r>
          </a:p>
        </p:txBody>
      </p:sp>
      <p:grpSp>
        <p:nvGrpSpPr>
          <p:cNvPr id="12" name="Group 11">
            <a:extLst>
              <a:ext uri="{FF2B5EF4-FFF2-40B4-BE49-F238E27FC236}">
                <a16:creationId xmlns:a16="http://schemas.microsoft.com/office/drawing/2014/main" id="{3749BA23-4EB5-7A73-50D4-D5FF95E71803}"/>
              </a:ext>
            </a:extLst>
          </p:cNvPr>
          <p:cNvGrpSpPr/>
          <p:nvPr/>
        </p:nvGrpSpPr>
        <p:grpSpPr>
          <a:xfrm>
            <a:off x="396218" y="1496801"/>
            <a:ext cx="5710824" cy="3135404"/>
            <a:chOff x="396218" y="1496801"/>
            <a:chExt cx="5710824" cy="3135404"/>
          </a:xfrm>
        </p:grpSpPr>
        <p:grpSp>
          <p:nvGrpSpPr>
            <p:cNvPr id="36" name="Group 35">
              <a:extLst>
                <a:ext uri="{FF2B5EF4-FFF2-40B4-BE49-F238E27FC236}">
                  <a16:creationId xmlns:a16="http://schemas.microsoft.com/office/drawing/2014/main" id="{C5E1CC0B-CFCD-1949-66DD-460C7FB4981A}"/>
                </a:ext>
              </a:extLst>
            </p:cNvPr>
            <p:cNvGrpSpPr/>
            <p:nvPr/>
          </p:nvGrpSpPr>
          <p:grpSpPr>
            <a:xfrm>
              <a:off x="396218" y="1496801"/>
              <a:ext cx="5710824" cy="338400"/>
              <a:chOff x="309070" y="1542732"/>
              <a:chExt cx="2520000" cy="338400"/>
            </a:xfrm>
          </p:grpSpPr>
          <p:grpSp>
            <p:nvGrpSpPr>
              <p:cNvPr id="37" name="Group 37">
                <a:extLst>
                  <a:ext uri="{FF2B5EF4-FFF2-40B4-BE49-F238E27FC236}">
                    <a16:creationId xmlns:a16="http://schemas.microsoft.com/office/drawing/2014/main" id="{9B1F15DB-340C-3C4F-5004-313232D93A83}"/>
                  </a:ext>
                </a:extLst>
              </p:cNvPr>
              <p:cNvGrpSpPr/>
              <p:nvPr/>
            </p:nvGrpSpPr>
            <p:grpSpPr>
              <a:xfrm>
                <a:off x="309070" y="1542732"/>
                <a:ext cx="2520000" cy="338400"/>
                <a:chOff x="0" y="0"/>
                <a:chExt cx="3360000" cy="451200"/>
              </a:xfrm>
            </p:grpSpPr>
            <p:grpSp>
              <p:nvGrpSpPr>
                <p:cNvPr id="39" name="Group 38">
                  <a:extLst>
                    <a:ext uri="{FF2B5EF4-FFF2-40B4-BE49-F238E27FC236}">
                      <a16:creationId xmlns:a16="http://schemas.microsoft.com/office/drawing/2014/main" id="{25941B4F-09BC-1F04-61C3-1D57E5A092DF}"/>
                    </a:ext>
                  </a:extLst>
                </p:cNvPr>
                <p:cNvGrpSpPr/>
                <p:nvPr/>
              </p:nvGrpSpPr>
              <p:grpSpPr>
                <a:xfrm>
                  <a:off x="0" y="0"/>
                  <a:ext cx="3360000" cy="451200"/>
                  <a:chOff x="0" y="0"/>
                  <a:chExt cx="903111" cy="121275"/>
                </a:xfrm>
              </p:grpSpPr>
              <p:sp>
                <p:nvSpPr>
                  <p:cNvPr id="43" name="Freeform 39">
                    <a:extLst>
                      <a:ext uri="{FF2B5EF4-FFF2-40B4-BE49-F238E27FC236}">
                        <a16:creationId xmlns:a16="http://schemas.microsoft.com/office/drawing/2014/main" id="{61D931A5-A341-1BBA-DA1A-E71101CB8C21}"/>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44" name="TextBox 40">
                    <a:extLst>
                      <a:ext uri="{FF2B5EF4-FFF2-40B4-BE49-F238E27FC236}">
                        <a16:creationId xmlns:a16="http://schemas.microsoft.com/office/drawing/2014/main" id="{7C53A0C7-491B-3E46-4B11-A07502243F37}"/>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40" name="Group 41">
                  <a:extLst>
                    <a:ext uri="{FF2B5EF4-FFF2-40B4-BE49-F238E27FC236}">
                      <a16:creationId xmlns:a16="http://schemas.microsoft.com/office/drawing/2014/main" id="{41ACDB3F-691E-C567-4EF0-7F580BE1FBBD}"/>
                    </a:ext>
                  </a:extLst>
                </p:cNvPr>
                <p:cNvGrpSpPr/>
                <p:nvPr/>
              </p:nvGrpSpPr>
              <p:grpSpPr>
                <a:xfrm>
                  <a:off x="0" y="0"/>
                  <a:ext cx="63500" cy="451200"/>
                  <a:chOff x="0" y="0"/>
                  <a:chExt cx="430107" cy="3056128"/>
                </a:xfrm>
              </p:grpSpPr>
              <p:sp>
                <p:nvSpPr>
                  <p:cNvPr id="41" name="Freeform 42">
                    <a:extLst>
                      <a:ext uri="{FF2B5EF4-FFF2-40B4-BE49-F238E27FC236}">
                        <a16:creationId xmlns:a16="http://schemas.microsoft.com/office/drawing/2014/main" id="{17FBD12A-7466-4F3A-26E4-D99989ECE962}"/>
                      </a:ext>
                    </a:extLst>
                  </p:cNvPr>
                  <p:cNvSpPr/>
                  <p:nvPr/>
                </p:nvSpPr>
                <p:spPr>
                  <a:xfrm>
                    <a:off x="0" y="0"/>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42" name="TextBox 43">
                    <a:extLst>
                      <a:ext uri="{FF2B5EF4-FFF2-40B4-BE49-F238E27FC236}">
                        <a16:creationId xmlns:a16="http://schemas.microsoft.com/office/drawing/2014/main" id="{98A613A3-62CE-3D4F-7F8F-A775A85C556C}"/>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38" name="TextBox 50">
                <a:extLst>
                  <a:ext uri="{FF2B5EF4-FFF2-40B4-BE49-F238E27FC236}">
                    <a16:creationId xmlns:a16="http://schemas.microsoft.com/office/drawing/2014/main" id="{BEC50881-3829-A75D-4720-DBF56DC19466}"/>
                  </a:ext>
                </a:extLst>
              </p:cNvPr>
              <p:cNvSpPr txBox="1"/>
              <p:nvPr/>
            </p:nvSpPr>
            <p:spPr>
              <a:xfrm>
                <a:off x="389989" y="1629550"/>
                <a:ext cx="2160000" cy="192104"/>
              </a:xfrm>
              <a:prstGeom prst="rect">
                <a:avLst/>
              </a:prstGeom>
            </p:spPr>
            <p:txBody>
              <a:bodyPr lIns="0" tIns="0" rIns="0" bIns="0" rtlCol="0" anchor="t">
                <a:spAutoFit/>
              </a:bodyPr>
              <a:lstStyle/>
              <a:p>
                <a:pPr algn="l">
                  <a:lnSpc>
                    <a:spcPts val="1440"/>
                  </a:lnSpc>
                </a:pPr>
                <a:r>
                  <a:rPr lang="en-US" sz="1600" b="1">
                    <a:solidFill>
                      <a:srgbClr val="FFFFFF"/>
                    </a:solidFill>
                    <a:latin typeface="Poppins Medium"/>
                    <a:ea typeface="Poppins Medium"/>
                    <a:cs typeface="Poppins Medium"/>
                    <a:sym typeface="Poppins Medium"/>
                  </a:rPr>
                  <a:t>Main challenges</a:t>
                </a:r>
              </a:p>
            </p:txBody>
          </p:sp>
        </p:grpSp>
        <p:sp>
          <p:nvSpPr>
            <p:cNvPr id="63" name="Rectangle 62">
              <a:extLst>
                <a:ext uri="{FF2B5EF4-FFF2-40B4-BE49-F238E27FC236}">
                  <a16:creationId xmlns:a16="http://schemas.microsoft.com/office/drawing/2014/main" id="{E613D624-3778-0C55-6A3D-C809124AD204}"/>
                </a:ext>
              </a:extLst>
            </p:cNvPr>
            <p:cNvSpPr/>
            <p:nvPr/>
          </p:nvSpPr>
          <p:spPr>
            <a:xfrm>
              <a:off x="504146" y="1863112"/>
              <a:ext cx="5602896" cy="276909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en-US" sz="1100" u="sng" dirty="0">
                  <a:solidFill>
                    <a:schemeClr val="tx1"/>
                  </a:solidFill>
                  <a:latin typeface="Montserrat" panose="00000500000000000000" pitchFamily="2" charset="0"/>
                </a:rPr>
                <a:t> Bank (KCB)</a:t>
              </a:r>
            </a:p>
            <a:p>
              <a:pPr marL="171450" indent="-171450">
                <a:buFont typeface="Arial" panose="020B0604020202020204" pitchFamily="34" charset="0"/>
                <a:buChar char="•"/>
              </a:pPr>
              <a:r>
                <a:rPr lang="en-US" sz="1100" b="1" dirty="0">
                  <a:solidFill>
                    <a:schemeClr val="tx1"/>
                  </a:solidFill>
                  <a:latin typeface="Montserrat" panose="00000500000000000000" pitchFamily="2" charset="0"/>
                </a:rPr>
                <a:t>System limitations: </a:t>
              </a:r>
              <a:r>
                <a:rPr lang="en-US" sz="1100" dirty="0">
                  <a:solidFill>
                    <a:schemeClr val="tx1"/>
                  </a:solidFill>
                  <a:latin typeface="Montserrat" panose="00000500000000000000" pitchFamily="2" charset="0"/>
                </a:rPr>
                <a:t>Inflexible core systems, delayed integration of gender tracking, and service improvements.</a:t>
              </a:r>
            </a:p>
            <a:p>
              <a:pPr marL="171450" indent="-171450">
                <a:buFont typeface="Arial" panose="020B0604020202020204" pitchFamily="34" charset="0"/>
                <a:buChar char="•"/>
              </a:pPr>
              <a:r>
                <a:rPr lang="en-US" sz="1100" b="1" dirty="0">
                  <a:solidFill>
                    <a:schemeClr val="tx1"/>
                  </a:solidFill>
                  <a:latin typeface="Montserrat" panose="00000500000000000000" pitchFamily="2" charset="0"/>
                </a:rPr>
                <a:t>Cultural shift:</a:t>
              </a:r>
              <a:r>
                <a:rPr lang="en-US" sz="1100" dirty="0">
                  <a:solidFill>
                    <a:schemeClr val="tx1"/>
                  </a:solidFill>
                  <a:latin typeface="Montserrat" panose="00000500000000000000" pitchFamily="2" charset="0"/>
                </a:rPr>
                <a:t> Moving to relationship banking required deep behavioral change, not just new tools.</a:t>
              </a:r>
            </a:p>
            <a:p>
              <a:pPr marL="171450" indent="-171450">
                <a:buFont typeface="Arial" panose="020B0604020202020204" pitchFamily="34" charset="0"/>
                <a:buChar char="•"/>
              </a:pPr>
              <a:r>
                <a:rPr lang="en-US" sz="1100" b="1" dirty="0">
                  <a:solidFill>
                    <a:schemeClr val="tx1"/>
                  </a:solidFill>
                  <a:latin typeface="Montserrat" panose="00000500000000000000" pitchFamily="2" charset="0"/>
                </a:rPr>
                <a:t>Internal misalignment: </a:t>
              </a:r>
              <a:r>
                <a:rPr lang="en-US" sz="1100" dirty="0">
                  <a:solidFill>
                    <a:schemeClr val="tx1"/>
                  </a:solidFill>
                  <a:latin typeface="Montserrat" panose="00000500000000000000" pitchFamily="2" charset="0"/>
                </a:rPr>
                <a:t>Coordination gaps between business units slowed rollout and learning loops.</a:t>
              </a:r>
            </a:p>
            <a:p>
              <a:pPr marL="171450" indent="-171450">
                <a:buFont typeface="Arial" panose="020B0604020202020204" pitchFamily="34" charset="0"/>
                <a:buChar char="•"/>
              </a:pPr>
              <a:r>
                <a:rPr lang="en-US" sz="1100" b="1" dirty="0">
                  <a:solidFill>
                    <a:schemeClr val="tx1"/>
                  </a:solidFill>
                  <a:latin typeface="Montserrat" panose="00000500000000000000" pitchFamily="2" charset="0"/>
                </a:rPr>
                <a:t>Regulatory barriers: </a:t>
              </a:r>
              <a:r>
                <a:rPr lang="en-US" sz="1100" dirty="0">
                  <a:solidFill>
                    <a:schemeClr val="tx1"/>
                  </a:solidFill>
                  <a:latin typeface="Montserrat" panose="00000500000000000000" pitchFamily="2" charset="0"/>
                </a:rPr>
                <a:t>Interest rate caps limited the flexibility of SME lending.</a:t>
              </a:r>
            </a:p>
            <a:p>
              <a:endParaRPr lang="en-US" sz="1100" dirty="0">
                <a:solidFill>
                  <a:schemeClr val="tx1"/>
                </a:solidFill>
                <a:latin typeface="Montserrat" panose="00000500000000000000" pitchFamily="2" charset="0"/>
              </a:endParaRPr>
            </a:p>
            <a:p>
              <a:r>
                <a:rPr lang="en-US" sz="1100" u="sng" dirty="0">
                  <a:solidFill>
                    <a:schemeClr val="tx1"/>
                  </a:solidFill>
                  <a:latin typeface="Montserrat" panose="00000500000000000000" pitchFamily="2" charset="0"/>
                </a:rPr>
                <a:t>TA Funder (Argidius and WWB)</a:t>
              </a:r>
            </a:p>
            <a:p>
              <a:pPr marL="171450" indent="-171450">
                <a:buFont typeface="Arial" panose="020B0604020202020204" pitchFamily="34" charset="0"/>
                <a:buChar char="•"/>
              </a:pPr>
              <a:r>
                <a:rPr lang="en-US" sz="1100" b="1" dirty="0">
                  <a:solidFill>
                    <a:schemeClr val="tx1"/>
                  </a:solidFill>
                  <a:latin typeface="Montserrat" panose="00000500000000000000" pitchFamily="2" charset="0"/>
                </a:rPr>
                <a:t>Group-level buy-in: </a:t>
              </a:r>
              <a:r>
                <a:rPr lang="en-US" sz="1100" dirty="0">
                  <a:solidFill>
                    <a:schemeClr val="tx1"/>
                  </a:solidFill>
                  <a:latin typeface="Montserrat" panose="00000500000000000000" pitchFamily="2" charset="0"/>
                </a:rPr>
                <a:t>Lack of early alignment with KCB Group slowed progress across markets.</a:t>
              </a:r>
            </a:p>
            <a:p>
              <a:pPr marL="171450" indent="-171450">
                <a:buFont typeface="Arial" panose="020B0604020202020204" pitchFamily="34" charset="0"/>
                <a:buChar char="•"/>
              </a:pPr>
              <a:r>
                <a:rPr lang="en-US" sz="1100" b="1" dirty="0">
                  <a:solidFill>
                    <a:schemeClr val="tx1"/>
                  </a:solidFill>
                  <a:latin typeface="Montserrat" panose="00000500000000000000" pitchFamily="2" charset="0"/>
                </a:rPr>
                <a:t>Change ownership:</a:t>
              </a:r>
              <a:r>
                <a:rPr lang="en-US" sz="1100" dirty="0">
                  <a:solidFill>
                    <a:schemeClr val="tx1"/>
                  </a:solidFill>
                  <a:latin typeface="Montserrat" panose="00000500000000000000" pitchFamily="2" charset="0"/>
                </a:rPr>
                <a:t> Embedding reform required more than technical support; it demanded cultural traction.</a:t>
              </a:r>
              <a:endParaRPr lang="en-US" sz="1100" b="1" dirty="0">
                <a:solidFill>
                  <a:schemeClr val="tx1"/>
                </a:solidFill>
                <a:latin typeface="Montserrat" panose="00000500000000000000" pitchFamily="2" charset="0"/>
              </a:endParaRPr>
            </a:p>
            <a:p>
              <a:pPr marL="171450" indent="-171450">
                <a:buFont typeface="Arial" panose="020B0604020202020204" pitchFamily="34" charset="0"/>
                <a:buChar char="•"/>
              </a:pPr>
              <a:r>
                <a:rPr lang="en-US" sz="1100" b="1" dirty="0">
                  <a:solidFill>
                    <a:schemeClr val="tx1"/>
                  </a:solidFill>
                  <a:latin typeface="Montserrat" panose="00000500000000000000" pitchFamily="2" charset="0"/>
                </a:rPr>
                <a:t>Measuring change</a:t>
              </a:r>
              <a:r>
                <a:rPr lang="en-US" sz="1100" dirty="0">
                  <a:solidFill>
                    <a:schemeClr val="tx1"/>
                  </a:solidFill>
                  <a:latin typeface="Montserrat" panose="00000500000000000000" pitchFamily="2" charset="0"/>
                </a:rPr>
                <a:t>: Assessing bank-wide adoption and sustained use of tools post-TA was complex.</a:t>
              </a:r>
            </a:p>
          </p:txBody>
        </p:sp>
      </p:grpSp>
      <p:grpSp>
        <p:nvGrpSpPr>
          <p:cNvPr id="11" name="Group 10">
            <a:extLst>
              <a:ext uri="{FF2B5EF4-FFF2-40B4-BE49-F238E27FC236}">
                <a16:creationId xmlns:a16="http://schemas.microsoft.com/office/drawing/2014/main" id="{992A46D6-DC3D-E1E2-EA88-0B2E197455CC}"/>
              </a:ext>
            </a:extLst>
          </p:cNvPr>
          <p:cNvGrpSpPr/>
          <p:nvPr/>
        </p:nvGrpSpPr>
        <p:grpSpPr>
          <a:xfrm>
            <a:off x="396218" y="4899015"/>
            <a:ext cx="5710824" cy="3424153"/>
            <a:chOff x="396218" y="4735855"/>
            <a:chExt cx="5710824" cy="3424153"/>
          </a:xfrm>
        </p:grpSpPr>
        <p:grpSp>
          <p:nvGrpSpPr>
            <p:cNvPr id="45" name="Group 44">
              <a:extLst>
                <a:ext uri="{FF2B5EF4-FFF2-40B4-BE49-F238E27FC236}">
                  <a16:creationId xmlns:a16="http://schemas.microsoft.com/office/drawing/2014/main" id="{6FBBD337-3573-0D97-C280-C0D63F744C49}"/>
                </a:ext>
              </a:extLst>
            </p:cNvPr>
            <p:cNvGrpSpPr/>
            <p:nvPr/>
          </p:nvGrpSpPr>
          <p:grpSpPr>
            <a:xfrm>
              <a:off x="396218" y="4735855"/>
              <a:ext cx="5710824" cy="507699"/>
              <a:chOff x="309070" y="1373433"/>
              <a:chExt cx="2520000" cy="507699"/>
            </a:xfrm>
          </p:grpSpPr>
          <p:grpSp>
            <p:nvGrpSpPr>
              <p:cNvPr id="46" name="Group 37">
                <a:extLst>
                  <a:ext uri="{FF2B5EF4-FFF2-40B4-BE49-F238E27FC236}">
                    <a16:creationId xmlns:a16="http://schemas.microsoft.com/office/drawing/2014/main" id="{94F30F51-1E8B-5A52-7928-5AAE41FE003A}"/>
                  </a:ext>
                </a:extLst>
              </p:cNvPr>
              <p:cNvGrpSpPr/>
              <p:nvPr/>
            </p:nvGrpSpPr>
            <p:grpSpPr>
              <a:xfrm>
                <a:off x="309070" y="1373433"/>
                <a:ext cx="2520000" cy="507699"/>
                <a:chOff x="0" y="-225732"/>
                <a:chExt cx="3360000" cy="676932"/>
              </a:xfrm>
            </p:grpSpPr>
            <p:grpSp>
              <p:nvGrpSpPr>
                <p:cNvPr id="48" name="Group 47">
                  <a:extLst>
                    <a:ext uri="{FF2B5EF4-FFF2-40B4-BE49-F238E27FC236}">
                      <a16:creationId xmlns:a16="http://schemas.microsoft.com/office/drawing/2014/main" id="{E68C14C7-9A12-6DE2-D1E9-F0F83295862B}"/>
                    </a:ext>
                  </a:extLst>
                </p:cNvPr>
                <p:cNvGrpSpPr/>
                <p:nvPr/>
              </p:nvGrpSpPr>
              <p:grpSpPr>
                <a:xfrm>
                  <a:off x="0" y="-225732"/>
                  <a:ext cx="3360000" cy="676932"/>
                  <a:chOff x="0" y="-60673"/>
                  <a:chExt cx="903111" cy="181948"/>
                </a:xfrm>
              </p:grpSpPr>
              <p:sp>
                <p:nvSpPr>
                  <p:cNvPr id="52" name="Freeform 39">
                    <a:extLst>
                      <a:ext uri="{FF2B5EF4-FFF2-40B4-BE49-F238E27FC236}">
                        <a16:creationId xmlns:a16="http://schemas.microsoft.com/office/drawing/2014/main" id="{DE563EA1-8EF8-4A36-5F1E-A275965AC652}"/>
                      </a:ext>
                    </a:extLst>
                  </p:cNvPr>
                  <p:cNvSpPr/>
                  <p:nvPr/>
                </p:nvSpPr>
                <p:spPr>
                  <a:xfrm>
                    <a:off x="0" y="-60673"/>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53" name="TextBox 40">
                    <a:extLst>
                      <a:ext uri="{FF2B5EF4-FFF2-40B4-BE49-F238E27FC236}">
                        <a16:creationId xmlns:a16="http://schemas.microsoft.com/office/drawing/2014/main" id="{17A82C1A-8471-AD2E-485A-274D3BA33206}"/>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49" name="Group 41">
                  <a:extLst>
                    <a:ext uri="{FF2B5EF4-FFF2-40B4-BE49-F238E27FC236}">
                      <a16:creationId xmlns:a16="http://schemas.microsoft.com/office/drawing/2014/main" id="{E28902E0-BECD-AFA1-9AFD-5A32655BC173}"/>
                    </a:ext>
                  </a:extLst>
                </p:cNvPr>
                <p:cNvGrpSpPr/>
                <p:nvPr/>
              </p:nvGrpSpPr>
              <p:grpSpPr>
                <a:xfrm>
                  <a:off x="0" y="-225732"/>
                  <a:ext cx="63500" cy="676932"/>
                  <a:chOff x="0" y="-1528958"/>
                  <a:chExt cx="430107" cy="4585086"/>
                </a:xfrm>
              </p:grpSpPr>
              <p:sp>
                <p:nvSpPr>
                  <p:cNvPr id="50" name="Freeform 42">
                    <a:extLst>
                      <a:ext uri="{FF2B5EF4-FFF2-40B4-BE49-F238E27FC236}">
                        <a16:creationId xmlns:a16="http://schemas.microsoft.com/office/drawing/2014/main" id="{DDE4B7D1-691C-D620-D196-67D5389A2069}"/>
                      </a:ext>
                    </a:extLst>
                  </p:cNvPr>
                  <p:cNvSpPr/>
                  <p:nvPr/>
                </p:nvSpPr>
                <p:spPr>
                  <a:xfrm>
                    <a:off x="0" y="-1528958"/>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51" name="TextBox 43">
                    <a:extLst>
                      <a:ext uri="{FF2B5EF4-FFF2-40B4-BE49-F238E27FC236}">
                        <a16:creationId xmlns:a16="http://schemas.microsoft.com/office/drawing/2014/main" id="{30F576B0-E1E6-DE68-CB88-0FF2280E10D4}"/>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47" name="TextBox 50">
                <a:extLst>
                  <a:ext uri="{FF2B5EF4-FFF2-40B4-BE49-F238E27FC236}">
                    <a16:creationId xmlns:a16="http://schemas.microsoft.com/office/drawing/2014/main" id="{32CA8364-575F-D0F9-22B9-55735E5C922D}"/>
                  </a:ext>
                </a:extLst>
              </p:cNvPr>
              <p:cNvSpPr txBox="1"/>
              <p:nvPr/>
            </p:nvSpPr>
            <p:spPr>
              <a:xfrm>
                <a:off x="445092" y="1446581"/>
                <a:ext cx="2160000" cy="192104"/>
              </a:xfrm>
              <a:prstGeom prst="rect">
                <a:avLst/>
              </a:prstGeom>
            </p:spPr>
            <p:txBody>
              <a:bodyPr lIns="0" tIns="0" rIns="0" bIns="0" rtlCol="0" anchor="t">
                <a:spAutoFit/>
              </a:bodyPr>
              <a:lstStyle/>
              <a:p>
                <a:pPr algn="l">
                  <a:lnSpc>
                    <a:spcPts val="1440"/>
                  </a:lnSpc>
                </a:pPr>
                <a:r>
                  <a:rPr lang="en-US" sz="1600" b="1" dirty="0">
                    <a:solidFill>
                      <a:srgbClr val="FFFFFF"/>
                    </a:solidFill>
                    <a:latin typeface="Poppins Medium"/>
                    <a:ea typeface="Poppins Medium"/>
                    <a:cs typeface="Poppins Medium"/>
                    <a:sym typeface="Poppins Medium"/>
                  </a:rPr>
                  <a:t>What worked well</a:t>
                </a:r>
              </a:p>
            </p:txBody>
          </p:sp>
        </p:grpSp>
        <p:sp>
          <p:nvSpPr>
            <p:cNvPr id="576" name="Rectangle 575">
              <a:extLst>
                <a:ext uri="{FF2B5EF4-FFF2-40B4-BE49-F238E27FC236}">
                  <a16:creationId xmlns:a16="http://schemas.microsoft.com/office/drawing/2014/main" id="{E698F1DF-8EF9-8124-E9BE-FFF9BDAAB18B}"/>
                </a:ext>
              </a:extLst>
            </p:cNvPr>
            <p:cNvSpPr/>
            <p:nvPr/>
          </p:nvSpPr>
          <p:spPr>
            <a:xfrm>
              <a:off x="476618" y="5285526"/>
              <a:ext cx="5602896" cy="2874482"/>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u="sng" dirty="0">
                  <a:solidFill>
                    <a:schemeClr val="tx1"/>
                  </a:solidFill>
                  <a:latin typeface="Montserrat" panose="00000500000000000000" pitchFamily="2" charset="0"/>
                </a:rPr>
                <a:t>Program rollout</a:t>
              </a:r>
            </a:p>
            <a:p>
              <a:pPr marL="228600" indent="-228600">
                <a:buFont typeface="Arial" panose="020B0604020202020204" pitchFamily="34" charset="0"/>
                <a:buChar char="•"/>
              </a:pPr>
              <a:r>
                <a:rPr lang="en-US" sz="1100" b="1" dirty="0">
                  <a:solidFill>
                    <a:schemeClr val="tx1"/>
                  </a:solidFill>
                  <a:latin typeface="Montserrat" panose="00000500000000000000" pitchFamily="2" charset="0"/>
                </a:rPr>
                <a:t>Piloting before scaling </a:t>
              </a:r>
              <a:r>
                <a:rPr lang="en-US" sz="1100" dirty="0">
                  <a:solidFill>
                    <a:schemeClr val="tx1"/>
                  </a:solidFill>
                  <a:latin typeface="Montserrat" panose="00000500000000000000" pitchFamily="2" charset="0"/>
                </a:rPr>
                <a:t>allowed KCB to refine the model, credit methodology, and staff tools before broader rollout.</a:t>
              </a:r>
            </a:p>
            <a:p>
              <a:pPr marL="228600" indent="-228600">
                <a:buFont typeface="Arial" panose="020B0604020202020204" pitchFamily="34" charset="0"/>
                <a:buChar char="•"/>
              </a:pPr>
              <a:r>
                <a:rPr lang="en-US" sz="1100" b="1" dirty="0">
                  <a:solidFill>
                    <a:schemeClr val="tx1"/>
                  </a:solidFill>
                  <a:latin typeface="Montserrat" panose="00000500000000000000" pitchFamily="2" charset="0"/>
                </a:rPr>
                <a:t>Embedding non-financial services into the customer journey </a:t>
              </a:r>
              <a:r>
                <a:rPr lang="en-US" sz="1100" dirty="0">
                  <a:solidFill>
                    <a:schemeClr val="tx1"/>
                  </a:solidFill>
                  <a:latin typeface="Montserrat" panose="00000500000000000000" pitchFamily="2" charset="0"/>
                </a:rPr>
                <a:t>(via Biashara Club) improved SME confidence, loyalty, and credit utilization.</a:t>
              </a:r>
            </a:p>
            <a:p>
              <a:pPr marL="228600" indent="-228600">
                <a:buFont typeface="Arial" panose="020B0604020202020204" pitchFamily="34" charset="0"/>
                <a:buChar char="•"/>
              </a:pPr>
              <a:r>
                <a:rPr lang="en-US" sz="1100" b="1" dirty="0">
                  <a:solidFill>
                    <a:schemeClr val="tx1"/>
                  </a:solidFill>
                  <a:latin typeface="Montserrat" panose="00000500000000000000" pitchFamily="2" charset="0"/>
                </a:rPr>
                <a:t>Relationship managers became trusted advisors, </a:t>
              </a:r>
              <a:r>
                <a:rPr lang="en-US" sz="1100" dirty="0">
                  <a:solidFill>
                    <a:schemeClr val="tx1"/>
                  </a:solidFill>
                  <a:latin typeface="Montserrat" panose="00000500000000000000" pitchFamily="2" charset="0"/>
                </a:rPr>
                <a:t>improving loan quality and customer satisfaction (NPS rose from +2 to +47).</a:t>
              </a:r>
            </a:p>
            <a:p>
              <a:pPr marL="228600" indent="-228600">
                <a:buFont typeface="Arial" panose="020B0604020202020204" pitchFamily="34" charset="0"/>
                <a:buChar char="•"/>
              </a:pPr>
              <a:r>
                <a:rPr lang="en-US" sz="1100" b="1" dirty="0">
                  <a:solidFill>
                    <a:schemeClr val="tx1"/>
                  </a:solidFill>
                  <a:latin typeface="Montserrat" panose="00000500000000000000" pitchFamily="2" charset="0"/>
                </a:rPr>
                <a:t>Gender-intentional design and training </a:t>
              </a:r>
              <a:r>
                <a:rPr lang="en-US" sz="1100" dirty="0">
                  <a:solidFill>
                    <a:schemeClr val="tx1"/>
                  </a:solidFill>
                  <a:latin typeface="Montserrat" panose="00000500000000000000" pitchFamily="2" charset="0"/>
                </a:rPr>
                <a:t>helped increase women-led SME lending from 22% to over 50%.</a:t>
              </a:r>
            </a:p>
            <a:p>
              <a:pPr marL="228600" indent="-228600">
                <a:buFont typeface="+mj-lt"/>
                <a:buAutoNum type="arabicPeriod"/>
              </a:pPr>
              <a:endParaRPr lang="en-US" sz="1100" dirty="0">
                <a:solidFill>
                  <a:schemeClr val="tx1"/>
                </a:solidFill>
                <a:latin typeface="Montserrat" panose="00000500000000000000" pitchFamily="2" charset="0"/>
              </a:endParaRPr>
            </a:p>
            <a:p>
              <a:r>
                <a:rPr lang="en-US" sz="1100" u="sng" dirty="0">
                  <a:solidFill>
                    <a:schemeClr val="tx1"/>
                  </a:solidFill>
                  <a:latin typeface="Montserrat" panose="00000500000000000000" pitchFamily="2" charset="0"/>
                </a:rPr>
                <a:t>Program governance</a:t>
              </a:r>
            </a:p>
            <a:p>
              <a:pPr marL="171450" indent="-171450">
                <a:buFont typeface="Arial" panose="020B0604020202020204" pitchFamily="34" charset="0"/>
                <a:buChar char="•"/>
              </a:pPr>
              <a:r>
                <a:rPr lang="en-US" sz="1100" b="1" dirty="0">
                  <a:solidFill>
                    <a:schemeClr val="tx1"/>
                  </a:solidFill>
                  <a:latin typeface="Montserrat" panose="00000500000000000000" pitchFamily="2" charset="0"/>
                </a:rPr>
                <a:t>Strong program partnership</a:t>
              </a:r>
              <a:r>
                <a:rPr lang="en-US" sz="1100" dirty="0">
                  <a:solidFill>
                    <a:schemeClr val="tx1"/>
                  </a:solidFill>
                  <a:latin typeface="Montserrat" panose="00000500000000000000" pitchFamily="2" charset="0"/>
                </a:rPr>
                <a:t>. Clear alignment and trust between KCB, WWB, and Argidius enabled effective collaboration and course correction.</a:t>
              </a:r>
            </a:p>
            <a:p>
              <a:pPr marL="171450" indent="-171450">
                <a:buFont typeface="Arial" panose="020B0604020202020204" pitchFamily="34" charset="0"/>
                <a:buChar char="•"/>
              </a:pPr>
              <a:r>
                <a:rPr lang="en-US" sz="1200" b="1" dirty="0">
                  <a:solidFill>
                    <a:schemeClr val="tx1"/>
                  </a:solidFill>
                  <a:latin typeface="Montserrat" panose="00000500000000000000" pitchFamily="2" charset="0"/>
                </a:rPr>
                <a:t>Integrated, cross-functional support. </a:t>
              </a:r>
              <a:r>
                <a:rPr lang="en-US" sz="1200" dirty="0">
                  <a:solidFill>
                    <a:schemeClr val="tx1"/>
                  </a:solidFill>
                  <a:latin typeface="Montserrat" panose="00000500000000000000" pitchFamily="2" charset="0"/>
                </a:rPr>
                <a:t>TA covered credit, CRM, gender, and training to reinforce change across the bank.</a:t>
              </a:r>
            </a:p>
            <a:p>
              <a:pPr marL="171450" indent="-171450">
                <a:buFont typeface="Arial" panose="020B0604020202020204" pitchFamily="34" charset="0"/>
                <a:buChar char="•"/>
              </a:pPr>
              <a:r>
                <a:rPr lang="en-US" sz="1200" b="1" dirty="0">
                  <a:solidFill>
                    <a:schemeClr val="tx1"/>
                  </a:solidFill>
                  <a:latin typeface="Montserrat" panose="00000500000000000000" pitchFamily="2" charset="0"/>
                </a:rPr>
                <a:t>Pathway to institutional uptake. </a:t>
              </a:r>
              <a:r>
                <a:rPr lang="en-US" sz="1200" dirty="0">
                  <a:solidFill>
                    <a:schemeClr val="tx1"/>
                  </a:solidFill>
                  <a:latin typeface="Montserrat" panose="00000500000000000000" pitchFamily="2" charset="0"/>
                </a:rPr>
                <a:t>Tools were tailored to KCB’s systems and workflows, making adoption and sustainability more likely.</a:t>
              </a:r>
            </a:p>
          </p:txBody>
        </p:sp>
      </p:grpSp>
      <p:grpSp>
        <p:nvGrpSpPr>
          <p:cNvPr id="9" name="Group 8">
            <a:extLst>
              <a:ext uri="{FF2B5EF4-FFF2-40B4-BE49-F238E27FC236}">
                <a16:creationId xmlns:a16="http://schemas.microsoft.com/office/drawing/2014/main" id="{B0A27F3D-AA30-1F65-1487-2DC7AC60ED27}"/>
              </a:ext>
            </a:extLst>
          </p:cNvPr>
          <p:cNvGrpSpPr/>
          <p:nvPr/>
        </p:nvGrpSpPr>
        <p:grpSpPr>
          <a:xfrm>
            <a:off x="396218" y="8679543"/>
            <a:ext cx="5710824" cy="2604440"/>
            <a:chOff x="396218" y="8633823"/>
            <a:chExt cx="5710824" cy="2604440"/>
          </a:xfrm>
        </p:grpSpPr>
        <p:grpSp>
          <p:nvGrpSpPr>
            <p:cNvPr id="54" name="Group 53">
              <a:extLst>
                <a:ext uri="{FF2B5EF4-FFF2-40B4-BE49-F238E27FC236}">
                  <a16:creationId xmlns:a16="http://schemas.microsoft.com/office/drawing/2014/main" id="{67E2329F-F356-BF6A-D192-ADB4E488086B}"/>
                </a:ext>
              </a:extLst>
            </p:cNvPr>
            <p:cNvGrpSpPr/>
            <p:nvPr/>
          </p:nvGrpSpPr>
          <p:grpSpPr>
            <a:xfrm>
              <a:off x="396218" y="8633823"/>
              <a:ext cx="5710824" cy="451604"/>
              <a:chOff x="309070" y="1542732"/>
              <a:chExt cx="2520000" cy="451604"/>
            </a:xfrm>
          </p:grpSpPr>
          <p:grpSp>
            <p:nvGrpSpPr>
              <p:cNvPr id="55" name="Group 37">
                <a:extLst>
                  <a:ext uri="{FF2B5EF4-FFF2-40B4-BE49-F238E27FC236}">
                    <a16:creationId xmlns:a16="http://schemas.microsoft.com/office/drawing/2014/main" id="{95A224AC-CA0A-831F-9A64-7EBCB0C4A867}"/>
                  </a:ext>
                </a:extLst>
              </p:cNvPr>
              <p:cNvGrpSpPr/>
              <p:nvPr/>
            </p:nvGrpSpPr>
            <p:grpSpPr>
              <a:xfrm>
                <a:off x="309070" y="1542732"/>
                <a:ext cx="2520000" cy="338400"/>
                <a:chOff x="0" y="0"/>
                <a:chExt cx="3360000" cy="451200"/>
              </a:xfrm>
            </p:grpSpPr>
            <p:grpSp>
              <p:nvGrpSpPr>
                <p:cNvPr id="57" name="Group 56">
                  <a:extLst>
                    <a:ext uri="{FF2B5EF4-FFF2-40B4-BE49-F238E27FC236}">
                      <a16:creationId xmlns:a16="http://schemas.microsoft.com/office/drawing/2014/main" id="{0DF7DE0C-B07E-09D1-3A6B-067F71554D25}"/>
                    </a:ext>
                  </a:extLst>
                </p:cNvPr>
                <p:cNvGrpSpPr/>
                <p:nvPr/>
              </p:nvGrpSpPr>
              <p:grpSpPr>
                <a:xfrm>
                  <a:off x="0" y="0"/>
                  <a:ext cx="3360000" cy="451200"/>
                  <a:chOff x="0" y="0"/>
                  <a:chExt cx="903111" cy="121275"/>
                </a:xfrm>
              </p:grpSpPr>
              <p:sp>
                <p:nvSpPr>
                  <p:cNvPr id="61" name="Freeform 39">
                    <a:extLst>
                      <a:ext uri="{FF2B5EF4-FFF2-40B4-BE49-F238E27FC236}">
                        <a16:creationId xmlns:a16="http://schemas.microsoft.com/office/drawing/2014/main" id="{CC4B31A6-9C6A-C8F2-8EA7-6821066756EA}"/>
                      </a:ext>
                    </a:extLst>
                  </p:cNvPr>
                  <p:cNvSpPr/>
                  <p:nvPr/>
                </p:nvSpPr>
                <p:spPr>
                  <a:xfrm>
                    <a:off x="0" y="0"/>
                    <a:ext cx="903111" cy="121275"/>
                  </a:xfrm>
                  <a:custGeom>
                    <a:avLst/>
                    <a:gdLst/>
                    <a:ahLst/>
                    <a:cxnLst/>
                    <a:rect l="l" t="t" r="r" b="b"/>
                    <a:pathLst>
                      <a:path w="903111" h="121275">
                        <a:moveTo>
                          <a:pt x="9217" y="0"/>
                        </a:moveTo>
                        <a:lnTo>
                          <a:pt x="893895" y="0"/>
                        </a:lnTo>
                        <a:cubicBezTo>
                          <a:pt x="898985" y="0"/>
                          <a:pt x="903111" y="4126"/>
                          <a:pt x="903111" y="9217"/>
                        </a:cubicBezTo>
                        <a:lnTo>
                          <a:pt x="903111" y="112058"/>
                        </a:lnTo>
                        <a:cubicBezTo>
                          <a:pt x="903111" y="117149"/>
                          <a:pt x="898985" y="121275"/>
                          <a:pt x="893895" y="121275"/>
                        </a:cubicBezTo>
                        <a:lnTo>
                          <a:pt x="9217" y="121275"/>
                        </a:lnTo>
                        <a:cubicBezTo>
                          <a:pt x="4126" y="121275"/>
                          <a:pt x="0" y="117149"/>
                          <a:pt x="0" y="112058"/>
                        </a:cubicBezTo>
                        <a:lnTo>
                          <a:pt x="0" y="9217"/>
                        </a:lnTo>
                        <a:cubicBezTo>
                          <a:pt x="0" y="4126"/>
                          <a:pt x="4126" y="0"/>
                          <a:pt x="9217" y="0"/>
                        </a:cubicBezTo>
                        <a:close/>
                      </a:path>
                    </a:pathLst>
                  </a:custGeom>
                  <a:solidFill>
                    <a:schemeClr val="accent1"/>
                  </a:solidFill>
                  <a:ln cap="sq">
                    <a:noFill/>
                    <a:prstDash val="sysDot"/>
                    <a:miter/>
                  </a:ln>
                </p:spPr>
                <p:txBody>
                  <a:bodyPr/>
                  <a:lstStyle/>
                  <a:p>
                    <a:endParaRPr lang="en-US"/>
                  </a:p>
                </p:txBody>
              </p:sp>
              <p:sp>
                <p:nvSpPr>
                  <p:cNvPr id="62" name="TextBox 40">
                    <a:extLst>
                      <a:ext uri="{FF2B5EF4-FFF2-40B4-BE49-F238E27FC236}">
                        <a16:creationId xmlns:a16="http://schemas.microsoft.com/office/drawing/2014/main" id="{A49365AE-E716-7237-B038-FD3A15A0C2FA}"/>
                      </a:ext>
                    </a:extLst>
                  </p:cNvPr>
                  <p:cNvSpPr txBox="1"/>
                  <p:nvPr/>
                </p:nvSpPr>
                <p:spPr>
                  <a:xfrm>
                    <a:off x="0" y="-28575"/>
                    <a:ext cx="903111" cy="149850"/>
                  </a:xfrm>
                  <a:prstGeom prst="rect">
                    <a:avLst/>
                  </a:prstGeom>
                </p:spPr>
                <p:txBody>
                  <a:bodyPr lIns="50800" tIns="50800" rIns="50800" bIns="50800" rtlCol="0" anchor="ctr"/>
                  <a:lstStyle/>
                  <a:p>
                    <a:pPr algn="ctr">
                      <a:lnSpc>
                        <a:spcPts val="1960"/>
                      </a:lnSpc>
                    </a:pPr>
                    <a:endParaRPr/>
                  </a:p>
                </p:txBody>
              </p:sp>
            </p:grpSp>
            <p:grpSp>
              <p:nvGrpSpPr>
                <p:cNvPr id="58" name="Group 41">
                  <a:extLst>
                    <a:ext uri="{FF2B5EF4-FFF2-40B4-BE49-F238E27FC236}">
                      <a16:creationId xmlns:a16="http://schemas.microsoft.com/office/drawing/2014/main" id="{0A2B044B-1982-D417-B1E7-C48176EEDF74}"/>
                    </a:ext>
                  </a:extLst>
                </p:cNvPr>
                <p:cNvGrpSpPr/>
                <p:nvPr/>
              </p:nvGrpSpPr>
              <p:grpSpPr>
                <a:xfrm>
                  <a:off x="0" y="0"/>
                  <a:ext cx="63500" cy="451200"/>
                  <a:chOff x="0" y="0"/>
                  <a:chExt cx="430107" cy="3056128"/>
                </a:xfrm>
              </p:grpSpPr>
              <p:sp>
                <p:nvSpPr>
                  <p:cNvPr id="59" name="Freeform 42">
                    <a:extLst>
                      <a:ext uri="{FF2B5EF4-FFF2-40B4-BE49-F238E27FC236}">
                        <a16:creationId xmlns:a16="http://schemas.microsoft.com/office/drawing/2014/main" id="{40518822-8E42-AD80-DD9C-C82936A0310D}"/>
                      </a:ext>
                    </a:extLst>
                  </p:cNvPr>
                  <p:cNvSpPr/>
                  <p:nvPr/>
                </p:nvSpPr>
                <p:spPr>
                  <a:xfrm>
                    <a:off x="0" y="0"/>
                    <a:ext cx="430107" cy="3056128"/>
                  </a:xfrm>
                  <a:custGeom>
                    <a:avLst/>
                    <a:gdLst/>
                    <a:ahLst/>
                    <a:cxnLst/>
                    <a:rect l="l" t="t" r="r" b="b"/>
                    <a:pathLst>
                      <a:path w="430107" h="3056128">
                        <a:moveTo>
                          <a:pt x="0" y="0"/>
                        </a:moveTo>
                        <a:lnTo>
                          <a:pt x="430107" y="0"/>
                        </a:lnTo>
                        <a:lnTo>
                          <a:pt x="430107" y="3056128"/>
                        </a:lnTo>
                        <a:lnTo>
                          <a:pt x="0" y="3056128"/>
                        </a:lnTo>
                        <a:close/>
                      </a:path>
                    </a:pathLst>
                  </a:custGeom>
                  <a:solidFill>
                    <a:schemeClr val="bg1">
                      <a:lumMod val="85000"/>
                    </a:schemeClr>
                  </a:solidFill>
                </p:spPr>
                <p:txBody>
                  <a:bodyPr/>
                  <a:lstStyle/>
                  <a:p>
                    <a:endParaRPr lang="en-US"/>
                  </a:p>
                </p:txBody>
              </p:sp>
              <p:sp>
                <p:nvSpPr>
                  <p:cNvPr id="60" name="TextBox 43">
                    <a:extLst>
                      <a:ext uri="{FF2B5EF4-FFF2-40B4-BE49-F238E27FC236}">
                        <a16:creationId xmlns:a16="http://schemas.microsoft.com/office/drawing/2014/main" id="{5C823FCB-D9B3-C027-CB34-D31E049B11CA}"/>
                      </a:ext>
                    </a:extLst>
                  </p:cNvPr>
                  <p:cNvSpPr txBox="1"/>
                  <p:nvPr/>
                </p:nvSpPr>
                <p:spPr>
                  <a:xfrm>
                    <a:off x="0" y="-28575"/>
                    <a:ext cx="430107" cy="3084703"/>
                  </a:xfrm>
                  <a:prstGeom prst="rect">
                    <a:avLst/>
                  </a:prstGeom>
                </p:spPr>
                <p:txBody>
                  <a:bodyPr lIns="50800" tIns="50800" rIns="50800" bIns="50800" rtlCol="0" anchor="ctr"/>
                  <a:lstStyle/>
                  <a:p>
                    <a:pPr algn="ctr">
                      <a:lnSpc>
                        <a:spcPts val="1960"/>
                      </a:lnSpc>
                    </a:pPr>
                    <a:endParaRPr/>
                  </a:p>
                </p:txBody>
              </p:sp>
            </p:grpSp>
          </p:grpSp>
          <p:sp>
            <p:nvSpPr>
              <p:cNvPr id="56" name="TextBox 50">
                <a:extLst>
                  <a:ext uri="{FF2B5EF4-FFF2-40B4-BE49-F238E27FC236}">
                    <a16:creationId xmlns:a16="http://schemas.microsoft.com/office/drawing/2014/main" id="{06A7A438-9C06-63C1-3F86-A9112491FFBD}"/>
                  </a:ext>
                </a:extLst>
              </p:cNvPr>
              <p:cNvSpPr txBox="1"/>
              <p:nvPr/>
            </p:nvSpPr>
            <p:spPr>
              <a:xfrm>
                <a:off x="411798" y="1622696"/>
                <a:ext cx="2160000" cy="371640"/>
              </a:xfrm>
              <a:prstGeom prst="rect">
                <a:avLst/>
              </a:prstGeom>
            </p:spPr>
            <p:txBody>
              <a:bodyPr lIns="0" tIns="0" rIns="0" bIns="0" rtlCol="0" anchor="t">
                <a:spAutoFit/>
              </a:bodyPr>
              <a:lstStyle/>
              <a:p>
                <a:pPr algn="l">
                  <a:lnSpc>
                    <a:spcPts val="1440"/>
                  </a:lnSpc>
                </a:pPr>
                <a:r>
                  <a:rPr lang="en-US" sz="1600" b="1">
                    <a:solidFill>
                      <a:srgbClr val="FFFFFF"/>
                    </a:solidFill>
                    <a:latin typeface="Poppins Medium"/>
                    <a:ea typeface="Poppins Medium"/>
                    <a:cs typeface="Poppins Medium"/>
                    <a:sym typeface="Poppins Medium"/>
                  </a:rPr>
                  <a:t>Recommendations for similar programs</a:t>
                </a:r>
              </a:p>
            </p:txBody>
          </p:sp>
        </p:grpSp>
        <p:sp>
          <p:nvSpPr>
            <p:cNvPr id="577" name="Rectangle 576">
              <a:extLst>
                <a:ext uri="{FF2B5EF4-FFF2-40B4-BE49-F238E27FC236}">
                  <a16:creationId xmlns:a16="http://schemas.microsoft.com/office/drawing/2014/main" id="{6BC53D01-18C9-8D48-53BC-7EF87954EE45}"/>
                </a:ext>
              </a:extLst>
            </p:cNvPr>
            <p:cNvSpPr/>
            <p:nvPr/>
          </p:nvSpPr>
          <p:spPr>
            <a:xfrm>
              <a:off x="504146" y="9086148"/>
              <a:ext cx="5602896" cy="215211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171450" indent="-171450">
                <a:spcAft>
                  <a:spcPts val="600"/>
                </a:spcAft>
                <a:buFont typeface="Arial" panose="020B0604020202020204" pitchFamily="34" charset="0"/>
                <a:buChar char="•"/>
              </a:pPr>
              <a:r>
                <a:rPr lang="en-US" sz="1100" b="1" dirty="0">
                  <a:solidFill>
                    <a:schemeClr val="tx1"/>
                  </a:solidFill>
                  <a:latin typeface="Montserrat" panose="00000500000000000000" pitchFamily="2" charset="0"/>
                </a:rPr>
                <a:t>Link inclusion to business goals. </a:t>
              </a:r>
              <a:r>
                <a:rPr lang="en-US" sz="1100" dirty="0">
                  <a:solidFill>
                    <a:schemeClr val="tx1"/>
                  </a:solidFill>
                  <a:latin typeface="Montserrat" panose="00000500000000000000" pitchFamily="2" charset="0"/>
                </a:rPr>
                <a:t>Framing women-led SME banking as a growth and risk strategy helped drive buy-in and long-term adoption.</a:t>
              </a:r>
              <a:endParaRPr lang="en-US" sz="1100" b="1" dirty="0">
                <a:solidFill>
                  <a:schemeClr val="tx1"/>
                </a:solidFill>
                <a:latin typeface="Montserrat" panose="00000500000000000000" pitchFamily="2" charset="0"/>
              </a:endParaRPr>
            </a:p>
            <a:p>
              <a:pPr marL="171450" indent="-171450">
                <a:spcAft>
                  <a:spcPts val="600"/>
                </a:spcAft>
                <a:buFont typeface="Arial" panose="020B0604020202020204" pitchFamily="34" charset="0"/>
                <a:buChar char="•"/>
              </a:pPr>
              <a:r>
                <a:rPr lang="en-US" sz="1100" b="1" dirty="0">
                  <a:solidFill>
                    <a:schemeClr val="tx1"/>
                  </a:solidFill>
                  <a:latin typeface="Montserrat" panose="00000500000000000000" pitchFamily="2" charset="0"/>
                </a:rPr>
                <a:t>Ensure leadership commitment to SME banking.</a:t>
              </a:r>
              <a:r>
                <a:rPr lang="en-US" sz="1100" dirty="0">
                  <a:solidFill>
                    <a:schemeClr val="tx1"/>
                  </a:solidFill>
                  <a:latin typeface="Montserrat" panose="00000500000000000000" pitchFamily="2" charset="0"/>
                </a:rPr>
                <a:t> KCB’s Success was rooted in a strategic focus on SMEs, championed from the top and reinforced throughout the organization. </a:t>
              </a:r>
            </a:p>
            <a:p>
              <a:pPr marL="171450" indent="-171450">
                <a:spcAft>
                  <a:spcPts val="600"/>
                </a:spcAft>
                <a:buFont typeface="Arial" panose="020B0604020202020204" pitchFamily="34" charset="0"/>
                <a:buChar char="•"/>
              </a:pPr>
              <a:r>
                <a:rPr lang="en-US" sz="1100" b="1" dirty="0">
                  <a:solidFill>
                    <a:schemeClr val="tx1"/>
                  </a:solidFill>
                  <a:latin typeface="Montserrat" panose="00000500000000000000" pitchFamily="2" charset="0"/>
                </a:rPr>
                <a:t>Embed delivery capacity in-house. </a:t>
              </a:r>
              <a:r>
                <a:rPr lang="en-US" sz="1100" dirty="0">
                  <a:solidFill>
                    <a:schemeClr val="tx1"/>
                  </a:solidFill>
                  <a:latin typeface="Montserrat" panose="00000500000000000000" pitchFamily="2" charset="0"/>
                </a:rPr>
                <a:t>A dedicated project manager within the bank was key to aligning teams, accelerating execution, and sustaining momentum.</a:t>
              </a:r>
            </a:p>
            <a:p>
              <a:pPr marL="171450" indent="-171450">
                <a:spcAft>
                  <a:spcPts val="600"/>
                </a:spcAft>
                <a:buFont typeface="Arial" panose="020B0604020202020204" pitchFamily="34" charset="0"/>
                <a:buChar char="•"/>
              </a:pPr>
              <a:r>
                <a:rPr lang="en-US" sz="1100" b="1" dirty="0">
                  <a:solidFill>
                    <a:schemeClr val="tx1"/>
                  </a:solidFill>
                  <a:latin typeface="Montserrat" panose="00000500000000000000" pitchFamily="2" charset="0"/>
                </a:rPr>
                <a:t>Build for sustainability early. </a:t>
              </a:r>
              <a:r>
                <a:rPr lang="en-US" sz="1100" dirty="0">
                  <a:solidFill>
                    <a:schemeClr val="tx1"/>
                  </a:solidFill>
                  <a:latin typeface="Montserrat" panose="00000500000000000000" pitchFamily="2" charset="0"/>
                </a:rPr>
                <a:t>Tools and processes were more widely adopted when integrated into existing systems and aligned with staff capacity building.</a:t>
              </a:r>
            </a:p>
          </p:txBody>
        </p:sp>
      </p:grpSp>
      <p:pic>
        <p:nvPicPr>
          <p:cNvPr id="3" name="Picture 2" descr="KCB Kenya Ltd. - Contacts, Career, Services/Products | 2025 KEOnline.biz |  KEONLINE">
            <a:extLst>
              <a:ext uri="{FF2B5EF4-FFF2-40B4-BE49-F238E27FC236}">
                <a16:creationId xmlns:a16="http://schemas.microsoft.com/office/drawing/2014/main" id="{74196ECA-C20F-7551-9B13-9B91560516D9}"/>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7290" t="7260" r="7153" b="7563"/>
          <a:stretch/>
        </p:blipFill>
        <p:spPr bwMode="auto">
          <a:xfrm>
            <a:off x="279200" y="99869"/>
            <a:ext cx="535337" cy="53295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Women's World Banking: Empowering Women Through Financial Inclusion">
            <a:extLst>
              <a:ext uri="{FF2B5EF4-FFF2-40B4-BE49-F238E27FC236}">
                <a16:creationId xmlns:a16="http://schemas.microsoft.com/office/drawing/2014/main" id="{68A77DBC-74FB-4419-AD67-C1A09CD6A9B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754965" y="203905"/>
            <a:ext cx="1068712" cy="3248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Welcome to Argidius | Partnerships for jobs and hope">
            <a:extLst>
              <a:ext uri="{FF2B5EF4-FFF2-40B4-BE49-F238E27FC236}">
                <a16:creationId xmlns:a16="http://schemas.microsoft.com/office/drawing/2014/main" id="{C1C63C16-B93A-DAD7-454E-DC687595CC3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80323" y="180645"/>
            <a:ext cx="1008856" cy="3714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ABAEB27-112F-FA8D-7E66-DB06BE5E2113}"/>
              </a:ext>
            </a:extLst>
          </p:cNvPr>
          <p:cNvPicPr>
            <a:picLocks noChangeAspect="1"/>
          </p:cNvPicPr>
          <p:nvPr/>
        </p:nvPicPr>
        <p:blipFill>
          <a:blip r:embed="rId13"/>
          <a:stretch>
            <a:fillRect/>
          </a:stretch>
        </p:blipFill>
        <p:spPr>
          <a:xfrm>
            <a:off x="4289462" y="202516"/>
            <a:ext cx="735989" cy="327658"/>
          </a:xfrm>
          <a:prstGeom prst="rect">
            <a:avLst/>
          </a:prstGeom>
        </p:spPr>
      </p:pic>
      <p:sp>
        <p:nvSpPr>
          <p:cNvPr id="7" name="slide_status_sticker_DRAFT">
            <a:extLst>
              <a:ext uri="{FF2B5EF4-FFF2-40B4-BE49-F238E27FC236}">
                <a16:creationId xmlns:a16="http://schemas.microsoft.com/office/drawing/2014/main" id="{03CF5049-8CF9-EE5B-FE79-626D1D2CBC2C}"/>
              </a:ext>
            </a:extLst>
          </p:cNvPr>
          <p:cNvSpPr/>
          <p:nvPr/>
        </p:nvSpPr>
        <p:spPr>
          <a:xfrm>
            <a:off x="5466354" y="107619"/>
            <a:ext cx="1283208" cy="467021"/>
          </a:xfrm>
          <a:prstGeom prst="rect">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Illustrative</a:t>
            </a:r>
          </a:p>
        </p:txBody>
      </p:sp>
    </p:spTree>
    <p:extLst>
      <p:ext uri="{BB962C8B-B14F-4D97-AF65-F5344CB8AC3E}">
        <p14:creationId xmlns:p14="http://schemas.microsoft.com/office/powerpoint/2010/main" val="134716394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a:extLst>
            <a:ext uri="{FF2B5EF4-FFF2-40B4-BE49-F238E27FC236}">
              <a16:creationId xmlns:a16="http://schemas.microsoft.com/office/drawing/2014/main" id="{3BB0286C-D51D-AAAA-4E58-3EBD51769A36}"/>
            </a:ext>
          </a:extLst>
        </p:cNvPr>
        <p:cNvGrpSpPr/>
        <p:nvPr/>
      </p:nvGrpSpPr>
      <p:grpSpPr>
        <a:xfrm>
          <a:off x="0" y="0"/>
          <a:ext cx="0" cy="0"/>
          <a:chOff x="0" y="0"/>
          <a:chExt cx="0" cy="0"/>
        </a:xfrm>
      </p:grpSpPr>
      <p:graphicFrame>
        <p:nvGraphicFramePr>
          <p:cNvPr id="10" name="think-cell data - do not delete" hidden="1">
            <a:extLst>
              <a:ext uri="{FF2B5EF4-FFF2-40B4-BE49-F238E27FC236}">
                <a16:creationId xmlns:a16="http://schemas.microsoft.com/office/drawing/2014/main" id="{9B25173E-0D64-F3F8-52DD-A9DD54894475}"/>
              </a:ext>
            </a:extLst>
          </p:cNvPr>
          <p:cNvGraphicFramePr>
            <a:graphicFrameLocks noChangeAspect="1"/>
          </p:cNvGraphicFramePr>
          <p:nvPr>
            <p:custDataLst>
              <p:tags r:id="rId1"/>
            </p:custDataLst>
          </p:nvPr>
        </p:nvGraphicFramePr>
        <p:xfrm>
          <a:off x="893" y="4168081"/>
          <a:ext cx="893" cy="893"/>
        </p:xfrm>
        <a:graphic>
          <a:graphicData uri="http://schemas.openxmlformats.org/presentationml/2006/ole">
            <mc:AlternateContent xmlns:mc="http://schemas.openxmlformats.org/markup-compatibility/2006">
              <mc:Choice xmlns:v="urn:schemas-microsoft-com:vml" Requires="v">
                <p:oleObj name="think-cell Slide" r:id="rId4" imgW="349" imgH="350" progId="TCLayout.ActiveDocument.1">
                  <p:embed/>
                </p:oleObj>
              </mc:Choice>
              <mc:Fallback>
                <p:oleObj name="think-cell Slide" r:id="rId4" imgW="349" imgH="350" progId="TCLayout.ActiveDocument.1">
                  <p:embed/>
                  <p:pic>
                    <p:nvPicPr>
                      <p:cNvPr id="10" name="think-cell data - do not delete" hidden="1">
                        <a:extLst>
                          <a:ext uri="{FF2B5EF4-FFF2-40B4-BE49-F238E27FC236}">
                            <a16:creationId xmlns:a16="http://schemas.microsoft.com/office/drawing/2014/main" id="{9B25173E-0D64-F3F8-52DD-A9DD54894475}"/>
                          </a:ext>
                        </a:extLst>
                      </p:cNvPr>
                      <p:cNvPicPr/>
                      <p:nvPr/>
                    </p:nvPicPr>
                    <p:blipFill>
                      <a:blip r:embed="rId5"/>
                      <a:stretch>
                        <a:fillRect/>
                      </a:stretch>
                    </p:blipFill>
                    <p:spPr>
                      <a:xfrm>
                        <a:off x="893" y="4168081"/>
                        <a:ext cx="893" cy="893"/>
                      </a:xfrm>
                      <a:prstGeom prst="rect">
                        <a:avLst/>
                      </a:prstGeom>
                    </p:spPr>
                  </p:pic>
                </p:oleObj>
              </mc:Fallback>
            </mc:AlternateContent>
          </a:graphicData>
        </a:graphic>
      </p:graphicFrame>
      <p:grpSp>
        <p:nvGrpSpPr>
          <p:cNvPr id="19" name="Group 5">
            <a:extLst>
              <a:ext uri="{FF2B5EF4-FFF2-40B4-BE49-F238E27FC236}">
                <a16:creationId xmlns:a16="http://schemas.microsoft.com/office/drawing/2014/main" id="{9682031C-1F09-5181-8F7A-93BE39D86AD4}"/>
              </a:ext>
            </a:extLst>
          </p:cNvPr>
          <p:cNvGrpSpPr/>
          <p:nvPr/>
        </p:nvGrpSpPr>
        <p:grpSpPr>
          <a:xfrm>
            <a:off x="1963501" y="11893297"/>
            <a:ext cx="5100689" cy="736599"/>
            <a:chOff x="0" y="0"/>
            <a:chExt cx="614435" cy="98623"/>
          </a:xfrm>
          <a:solidFill>
            <a:schemeClr val="accent1">
              <a:lumMod val="20000"/>
              <a:lumOff val="80000"/>
            </a:schemeClr>
          </a:solidFill>
        </p:grpSpPr>
        <p:sp>
          <p:nvSpPr>
            <p:cNvPr id="20" name="Freeform 6">
              <a:extLst>
                <a:ext uri="{FF2B5EF4-FFF2-40B4-BE49-F238E27FC236}">
                  <a16:creationId xmlns:a16="http://schemas.microsoft.com/office/drawing/2014/main" id="{D93F7F10-D499-FB80-C942-3563A0338841}"/>
                </a:ext>
              </a:extLst>
            </p:cNvPr>
            <p:cNvSpPr/>
            <p:nvPr/>
          </p:nvSpPr>
          <p:spPr>
            <a:xfrm>
              <a:off x="0" y="0"/>
              <a:ext cx="614435" cy="98623"/>
            </a:xfrm>
            <a:custGeom>
              <a:avLst/>
              <a:gdLst/>
              <a:ahLst/>
              <a:cxnLst/>
              <a:rect l="l" t="t" r="r" b="b"/>
              <a:pathLst>
                <a:path w="614435" h="98623">
                  <a:moveTo>
                    <a:pt x="0" y="0"/>
                  </a:moveTo>
                  <a:lnTo>
                    <a:pt x="614435" y="0"/>
                  </a:lnTo>
                  <a:lnTo>
                    <a:pt x="614435" y="98623"/>
                  </a:lnTo>
                  <a:lnTo>
                    <a:pt x="0" y="98623"/>
                  </a:lnTo>
                  <a:close/>
                </a:path>
              </a:pathLst>
            </a:custGeom>
            <a:grpFill/>
            <a:ln cap="sq">
              <a:noFill/>
              <a:prstDash val="solid"/>
              <a:miter/>
            </a:ln>
          </p:spPr>
          <p:txBody>
            <a:bodyPr/>
            <a:lstStyle/>
            <a:p>
              <a:endParaRPr lang="en-US"/>
            </a:p>
          </p:txBody>
        </p:sp>
        <p:sp>
          <p:nvSpPr>
            <p:cNvPr id="21" name="TextBox 7">
              <a:extLst>
                <a:ext uri="{FF2B5EF4-FFF2-40B4-BE49-F238E27FC236}">
                  <a16:creationId xmlns:a16="http://schemas.microsoft.com/office/drawing/2014/main" id="{9E282178-DD83-1AAB-7275-7849206E50C9}"/>
                </a:ext>
              </a:extLst>
            </p:cNvPr>
            <p:cNvSpPr txBox="1"/>
            <p:nvPr/>
          </p:nvSpPr>
          <p:spPr>
            <a:xfrm>
              <a:off x="0" y="-28575"/>
              <a:ext cx="614435" cy="127198"/>
            </a:xfrm>
            <a:prstGeom prst="rect">
              <a:avLst/>
            </a:prstGeom>
            <a:grpFill/>
          </p:spPr>
          <p:txBody>
            <a:bodyPr lIns="50800" tIns="50800" rIns="50800" bIns="50800" rtlCol="0" anchor="ctr"/>
            <a:lstStyle/>
            <a:p>
              <a:pPr algn="ctr">
                <a:lnSpc>
                  <a:spcPts val="1960"/>
                </a:lnSpc>
              </a:pPr>
              <a:endParaRPr/>
            </a:p>
          </p:txBody>
        </p:sp>
      </p:grpSp>
      <p:grpSp>
        <p:nvGrpSpPr>
          <p:cNvPr id="22" name="Group 8">
            <a:extLst>
              <a:ext uri="{FF2B5EF4-FFF2-40B4-BE49-F238E27FC236}">
                <a16:creationId xmlns:a16="http://schemas.microsoft.com/office/drawing/2014/main" id="{DFE49C93-E290-1594-4999-256EB8ED2A7D}"/>
              </a:ext>
            </a:extLst>
          </p:cNvPr>
          <p:cNvGrpSpPr/>
          <p:nvPr/>
        </p:nvGrpSpPr>
        <p:grpSpPr>
          <a:xfrm>
            <a:off x="-1142581" y="11618411"/>
            <a:ext cx="4432120" cy="990107"/>
            <a:chOff x="0" y="-28575"/>
            <a:chExt cx="752218" cy="526263"/>
          </a:xfrm>
        </p:grpSpPr>
        <p:sp>
          <p:nvSpPr>
            <p:cNvPr id="23" name="Freeform 9">
              <a:extLst>
                <a:ext uri="{FF2B5EF4-FFF2-40B4-BE49-F238E27FC236}">
                  <a16:creationId xmlns:a16="http://schemas.microsoft.com/office/drawing/2014/main" id="{E65A29F5-E2C8-D028-E9A8-ACBEC73C3EDA}"/>
                </a:ext>
              </a:extLst>
            </p:cNvPr>
            <p:cNvSpPr/>
            <p:nvPr/>
          </p:nvSpPr>
          <p:spPr>
            <a:xfrm>
              <a:off x="0" y="0"/>
              <a:ext cx="752218" cy="497688"/>
            </a:xfrm>
            <a:custGeom>
              <a:avLst/>
              <a:gdLst/>
              <a:ahLst/>
              <a:cxnLst/>
              <a:rect l="l" t="t" r="r" b="b"/>
              <a:pathLst>
                <a:path w="752218" h="497688">
                  <a:moveTo>
                    <a:pt x="549018" y="0"/>
                  </a:moveTo>
                  <a:lnTo>
                    <a:pt x="0" y="0"/>
                  </a:lnTo>
                  <a:lnTo>
                    <a:pt x="203200" y="497688"/>
                  </a:lnTo>
                  <a:lnTo>
                    <a:pt x="752218" y="497688"/>
                  </a:lnTo>
                  <a:lnTo>
                    <a:pt x="549018" y="0"/>
                  </a:lnTo>
                  <a:close/>
                </a:path>
              </a:pathLst>
            </a:custGeom>
            <a:solidFill>
              <a:schemeClr val="accent1"/>
            </a:solidFill>
            <a:ln cap="sq">
              <a:noFill/>
              <a:prstDash val="solid"/>
              <a:miter/>
            </a:ln>
          </p:spPr>
          <p:txBody>
            <a:bodyPr/>
            <a:lstStyle/>
            <a:p>
              <a:endParaRPr lang="en-US"/>
            </a:p>
          </p:txBody>
        </p:sp>
        <p:sp>
          <p:nvSpPr>
            <p:cNvPr id="24" name="TextBox 10">
              <a:extLst>
                <a:ext uri="{FF2B5EF4-FFF2-40B4-BE49-F238E27FC236}">
                  <a16:creationId xmlns:a16="http://schemas.microsoft.com/office/drawing/2014/main" id="{F4CD5F46-B8D7-87F5-5076-3811F0282529}"/>
                </a:ext>
              </a:extLst>
            </p:cNvPr>
            <p:cNvSpPr txBox="1"/>
            <p:nvPr/>
          </p:nvSpPr>
          <p:spPr>
            <a:xfrm>
              <a:off x="101600" y="-28575"/>
              <a:ext cx="549018" cy="526263"/>
            </a:xfrm>
            <a:prstGeom prst="rect">
              <a:avLst/>
            </a:prstGeom>
          </p:spPr>
          <p:txBody>
            <a:bodyPr lIns="50800" tIns="50800" rIns="50800" bIns="50800" rtlCol="0" anchor="ctr"/>
            <a:lstStyle/>
            <a:p>
              <a:pPr algn="ctr">
                <a:lnSpc>
                  <a:spcPts val="1960"/>
                </a:lnSpc>
              </a:pPr>
              <a:endParaRPr/>
            </a:p>
          </p:txBody>
        </p:sp>
      </p:grpSp>
      <p:sp>
        <p:nvSpPr>
          <p:cNvPr id="30" name="TextBox 15">
            <a:extLst>
              <a:ext uri="{FF2B5EF4-FFF2-40B4-BE49-F238E27FC236}">
                <a16:creationId xmlns:a16="http://schemas.microsoft.com/office/drawing/2014/main" id="{EAC5A836-3C61-FF29-71B4-E435D344B07D}"/>
              </a:ext>
            </a:extLst>
          </p:cNvPr>
          <p:cNvSpPr txBox="1"/>
          <p:nvPr/>
        </p:nvSpPr>
        <p:spPr>
          <a:xfrm>
            <a:off x="329521" y="11785376"/>
            <a:ext cx="2160000" cy="308482"/>
          </a:xfrm>
          <a:prstGeom prst="rect">
            <a:avLst/>
          </a:prstGeom>
        </p:spPr>
        <p:txBody>
          <a:bodyPr lIns="0" tIns="0" rIns="0" bIns="0" rtlCol="0" anchor="t">
            <a:spAutoFit/>
          </a:bodyPr>
          <a:lstStyle/>
          <a:p>
            <a:pPr algn="l">
              <a:lnSpc>
                <a:spcPts val="2640"/>
              </a:lnSpc>
            </a:pPr>
            <a:r>
              <a:rPr lang="en-US" sz="2000" b="1">
                <a:solidFill>
                  <a:schemeClr val="bg2">
                    <a:lumMod val="90000"/>
                  </a:schemeClr>
                </a:solidFill>
                <a:latin typeface="Poppins Bold"/>
                <a:ea typeface="Poppins Bold"/>
                <a:cs typeface="Poppins Bold"/>
                <a:sym typeface="Poppins Bold"/>
              </a:rPr>
              <a:t>Contact Us</a:t>
            </a:r>
          </a:p>
        </p:txBody>
      </p:sp>
      <p:sp>
        <p:nvSpPr>
          <p:cNvPr id="587" name="Freeform 3">
            <a:extLst>
              <a:ext uri="{FF2B5EF4-FFF2-40B4-BE49-F238E27FC236}">
                <a16:creationId xmlns:a16="http://schemas.microsoft.com/office/drawing/2014/main" id="{E6125842-96C0-6C6E-E4A8-4847314E16F1}"/>
              </a:ext>
            </a:extLst>
          </p:cNvPr>
          <p:cNvSpPr/>
          <p:nvPr/>
        </p:nvSpPr>
        <p:spPr>
          <a:xfrm>
            <a:off x="309657" y="1712859"/>
            <a:ext cx="6238687" cy="5734687"/>
          </a:xfrm>
          <a:custGeom>
            <a:avLst/>
            <a:gdLst/>
            <a:ahLst/>
            <a:cxnLst/>
            <a:rect l="l" t="t" r="r" b="b"/>
            <a:pathLst>
              <a:path w="1218457" h="3955197">
                <a:moveTo>
                  <a:pt x="0" y="0"/>
                </a:moveTo>
                <a:lnTo>
                  <a:pt x="1218457" y="0"/>
                </a:lnTo>
                <a:lnTo>
                  <a:pt x="1218457" y="3955197"/>
                </a:lnTo>
                <a:lnTo>
                  <a:pt x="0" y="3955197"/>
                </a:lnTo>
                <a:close/>
              </a:path>
            </a:pathLst>
          </a:custGeom>
          <a:solidFill>
            <a:schemeClr val="accent5">
              <a:lumMod val="20000"/>
              <a:lumOff val="80000"/>
              <a:alpha val="69804"/>
            </a:schemeClr>
          </a:solidFill>
          <a:ln>
            <a:solidFill>
              <a:schemeClr val="accent5"/>
            </a:solidFill>
          </a:ln>
        </p:spPr>
        <p:txBody>
          <a:bodyPr anchor="ctr"/>
          <a:lstStyle/>
          <a:p>
            <a:endParaRPr lang="en-US" sz="1200">
              <a:latin typeface="Montserrat" panose="00000500000000000000" pitchFamily="2" charset="0"/>
            </a:endParaRPr>
          </a:p>
        </p:txBody>
      </p:sp>
      <p:sp>
        <p:nvSpPr>
          <p:cNvPr id="31" name="TextBox 72">
            <a:extLst>
              <a:ext uri="{FF2B5EF4-FFF2-40B4-BE49-F238E27FC236}">
                <a16:creationId xmlns:a16="http://schemas.microsoft.com/office/drawing/2014/main" id="{AF13AE35-1963-732B-CA92-68C25F1C14F4}"/>
              </a:ext>
            </a:extLst>
          </p:cNvPr>
          <p:cNvSpPr txBox="1"/>
          <p:nvPr/>
        </p:nvSpPr>
        <p:spPr>
          <a:xfrm>
            <a:off x="1540042" y="966619"/>
            <a:ext cx="4674928" cy="669671"/>
          </a:xfrm>
          <a:prstGeom prst="rect">
            <a:avLst/>
          </a:prstGeom>
        </p:spPr>
        <p:txBody>
          <a:bodyPr wrap="square" lIns="0" tIns="0" rIns="0" bIns="0" rtlCol="0" anchor="t">
            <a:spAutoFit/>
          </a:bodyPr>
          <a:lstStyle/>
          <a:p>
            <a:pPr algn="l">
              <a:lnSpc>
                <a:spcPts val="2640"/>
              </a:lnSpc>
            </a:pPr>
            <a:r>
              <a:rPr lang="en-US" sz="2400" b="1" dirty="0">
                <a:solidFill>
                  <a:schemeClr val="accent1"/>
                </a:solidFill>
                <a:latin typeface="Poppins Bold"/>
                <a:ea typeface="Poppins Bold"/>
                <a:cs typeface="Poppins Bold"/>
                <a:sym typeface="Poppins Bold"/>
              </a:rPr>
              <a:t>References and additional resources</a:t>
            </a:r>
          </a:p>
        </p:txBody>
      </p:sp>
      <p:grpSp>
        <p:nvGrpSpPr>
          <p:cNvPr id="12" name="Group 11">
            <a:extLst>
              <a:ext uri="{FF2B5EF4-FFF2-40B4-BE49-F238E27FC236}">
                <a16:creationId xmlns:a16="http://schemas.microsoft.com/office/drawing/2014/main" id="{F742A5A8-42FA-560C-86C4-D5716ADC3F92}"/>
              </a:ext>
            </a:extLst>
          </p:cNvPr>
          <p:cNvGrpSpPr/>
          <p:nvPr/>
        </p:nvGrpSpPr>
        <p:grpSpPr>
          <a:xfrm>
            <a:off x="396218" y="1417067"/>
            <a:ext cx="5710824" cy="868583"/>
            <a:chOff x="396218" y="1417067"/>
            <a:chExt cx="5710824" cy="868583"/>
          </a:xfrm>
        </p:grpSpPr>
        <p:grpSp>
          <p:nvGrpSpPr>
            <p:cNvPr id="37" name="Group 37">
              <a:extLst>
                <a:ext uri="{FF2B5EF4-FFF2-40B4-BE49-F238E27FC236}">
                  <a16:creationId xmlns:a16="http://schemas.microsoft.com/office/drawing/2014/main" id="{2ABF28FA-B5F5-A7F6-3219-FAB9C9122598}"/>
                </a:ext>
              </a:extLst>
            </p:cNvPr>
            <p:cNvGrpSpPr/>
            <p:nvPr/>
          </p:nvGrpSpPr>
          <p:grpSpPr>
            <a:xfrm>
              <a:off x="396218" y="1417067"/>
              <a:ext cx="5710824" cy="418134"/>
              <a:chOff x="0" y="-106312"/>
              <a:chExt cx="3360000" cy="557512"/>
            </a:xfrm>
          </p:grpSpPr>
          <p:sp>
            <p:nvSpPr>
              <p:cNvPr id="44" name="TextBox 40">
                <a:extLst>
                  <a:ext uri="{FF2B5EF4-FFF2-40B4-BE49-F238E27FC236}">
                    <a16:creationId xmlns:a16="http://schemas.microsoft.com/office/drawing/2014/main" id="{FF87C2FB-4E0C-8619-21FB-46E54BA8AB12}"/>
                  </a:ext>
                </a:extLst>
              </p:cNvPr>
              <p:cNvSpPr txBox="1"/>
              <p:nvPr/>
            </p:nvSpPr>
            <p:spPr>
              <a:xfrm>
                <a:off x="0" y="-106312"/>
                <a:ext cx="3360000" cy="557512"/>
              </a:xfrm>
              <a:prstGeom prst="rect">
                <a:avLst/>
              </a:prstGeom>
            </p:spPr>
            <p:txBody>
              <a:bodyPr lIns="50800" tIns="50800" rIns="50800" bIns="50800" rtlCol="0" anchor="ctr"/>
              <a:lstStyle/>
              <a:p>
                <a:pPr algn="ctr">
                  <a:lnSpc>
                    <a:spcPts val="1960"/>
                  </a:lnSpc>
                </a:pPr>
                <a:endParaRPr/>
              </a:p>
            </p:txBody>
          </p:sp>
          <p:sp>
            <p:nvSpPr>
              <p:cNvPr id="42" name="TextBox 43">
                <a:extLst>
                  <a:ext uri="{FF2B5EF4-FFF2-40B4-BE49-F238E27FC236}">
                    <a16:creationId xmlns:a16="http://schemas.microsoft.com/office/drawing/2014/main" id="{7AF37A6B-72A9-AB5F-6D04-702024BF4A46}"/>
                  </a:ext>
                </a:extLst>
              </p:cNvPr>
              <p:cNvSpPr txBox="1"/>
              <p:nvPr/>
            </p:nvSpPr>
            <p:spPr>
              <a:xfrm>
                <a:off x="0" y="-4219"/>
                <a:ext cx="63500" cy="455419"/>
              </a:xfrm>
              <a:prstGeom prst="rect">
                <a:avLst/>
              </a:prstGeom>
            </p:spPr>
            <p:txBody>
              <a:bodyPr lIns="50800" tIns="50800" rIns="50800" bIns="50800" rtlCol="0" anchor="ctr"/>
              <a:lstStyle/>
              <a:p>
                <a:pPr algn="ctr">
                  <a:lnSpc>
                    <a:spcPts val="1960"/>
                  </a:lnSpc>
                </a:pPr>
                <a:endParaRPr/>
              </a:p>
            </p:txBody>
          </p:sp>
        </p:grpSp>
        <p:sp>
          <p:nvSpPr>
            <p:cNvPr id="63" name="Rectangle 62">
              <a:extLst>
                <a:ext uri="{FF2B5EF4-FFF2-40B4-BE49-F238E27FC236}">
                  <a16:creationId xmlns:a16="http://schemas.microsoft.com/office/drawing/2014/main" id="{A8034FF4-170D-B1E7-0DA4-E08BE13F5C68}"/>
                </a:ext>
              </a:extLst>
            </p:cNvPr>
            <p:cNvSpPr/>
            <p:nvPr/>
          </p:nvSpPr>
          <p:spPr>
            <a:xfrm>
              <a:off x="504146" y="1889684"/>
              <a:ext cx="5602896" cy="39596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200" b="1" i="1" dirty="0">
                  <a:solidFill>
                    <a:schemeClr val="tx1"/>
                  </a:solidFill>
                  <a:latin typeface="Montserrat" panose="00000500000000000000" pitchFamily="2" charset="0"/>
                </a:rPr>
                <a:t>[Insert references and resources that can provide further information on the case study]</a:t>
              </a:r>
            </a:p>
          </p:txBody>
        </p:sp>
      </p:grpSp>
      <p:grpSp>
        <p:nvGrpSpPr>
          <p:cNvPr id="2" name="Group 1">
            <a:extLst>
              <a:ext uri="{FF2B5EF4-FFF2-40B4-BE49-F238E27FC236}">
                <a16:creationId xmlns:a16="http://schemas.microsoft.com/office/drawing/2014/main" id="{65B510F7-45CF-E605-5EB2-B35A25EF2702}"/>
              </a:ext>
            </a:extLst>
          </p:cNvPr>
          <p:cNvGrpSpPr/>
          <p:nvPr/>
        </p:nvGrpSpPr>
        <p:grpSpPr>
          <a:xfrm>
            <a:off x="2854793" y="11840617"/>
            <a:ext cx="4046663" cy="366462"/>
            <a:chOff x="2854793" y="12010161"/>
            <a:chExt cx="4046663" cy="366462"/>
          </a:xfrm>
        </p:grpSpPr>
        <p:sp>
          <p:nvSpPr>
            <p:cNvPr id="8" name="TextBox 11">
              <a:extLst>
                <a:ext uri="{FF2B5EF4-FFF2-40B4-BE49-F238E27FC236}">
                  <a16:creationId xmlns:a16="http://schemas.microsoft.com/office/drawing/2014/main" id="{48D07E97-0F40-DACB-1E52-5A1F50A5CF19}"/>
                </a:ext>
              </a:extLst>
            </p:cNvPr>
            <p:cNvSpPr txBox="1"/>
            <p:nvPr/>
          </p:nvSpPr>
          <p:spPr>
            <a:xfrm>
              <a:off x="4921456" y="12017550"/>
              <a:ext cx="1980000" cy="179536"/>
            </a:xfrm>
            <a:prstGeom prst="rect">
              <a:avLst/>
            </a:prstGeom>
          </p:spPr>
          <p:txBody>
            <a:bodyPr lIns="0" tIns="0" rIns="0" bIns="0" rtlCol="0" anchor="t">
              <a:spAutoFit/>
            </a:bodyPr>
            <a:lstStyle/>
            <a:p>
              <a:pPr>
                <a:lnSpc>
                  <a:spcPts val="1404"/>
                </a:lnSpc>
              </a:pPr>
              <a:r>
                <a:rPr lang="en-US" sz="1200" i="1">
                  <a:latin typeface="Montserrat"/>
                  <a:ea typeface="Montserrat"/>
                  <a:cs typeface="Montserrat"/>
                  <a:sym typeface="Montserrat"/>
                </a:rPr>
                <a:t>Insert webpage</a:t>
              </a:r>
            </a:p>
          </p:txBody>
        </p:sp>
        <p:sp>
          <p:nvSpPr>
            <p:cNvPr id="13" name="Freeform 12">
              <a:extLst>
                <a:ext uri="{FF2B5EF4-FFF2-40B4-BE49-F238E27FC236}">
                  <a16:creationId xmlns:a16="http://schemas.microsoft.com/office/drawing/2014/main" id="{58C5B9A2-71FC-B28C-A4F4-33EA0BA19242}"/>
                </a:ext>
              </a:extLst>
            </p:cNvPr>
            <p:cNvSpPr/>
            <p:nvPr/>
          </p:nvSpPr>
          <p:spPr>
            <a:xfrm>
              <a:off x="4598037"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sp>
          <p:nvSpPr>
            <p:cNvPr id="14" name="TextBox 13">
              <a:extLst>
                <a:ext uri="{FF2B5EF4-FFF2-40B4-BE49-F238E27FC236}">
                  <a16:creationId xmlns:a16="http://schemas.microsoft.com/office/drawing/2014/main" id="{C389A6DA-EC83-783D-ED91-479AA42DE2F7}"/>
                </a:ext>
              </a:extLst>
            </p:cNvPr>
            <p:cNvSpPr txBox="1"/>
            <p:nvPr/>
          </p:nvSpPr>
          <p:spPr>
            <a:xfrm>
              <a:off x="3176618" y="12017550"/>
              <a:ext cx="1260000" cy="359073"/>
            </a:xfrm>
            <a:prstGeom prst="rect">
              <a:avLst/>
            </a:prstGeom>
          </p:spPr>
          <p:txBody>
            <a:bodyPr lIns="0" tIns="0" rIns="0" bIns="0" rtlCol="0" anchor="t">
              <a:spAutoFit/>
            </a:bodyPr>
            <a:lstStyle/>
            <a:p>
              <a:pPr algn="l">
                <a:lnSpc>
                  <a:spcPts val="1404"/>
                </a:lnSpc>
              </a:pPr>
              <a:r>
                <a:rPr lang="en-US" sz="1200" i="1">
                  <a:latin typeface="Montserrat"/>
                  <a:ea typeface="Montserrat"/>
                  <a:cs typeface="Montserrat"/>
                  <a:sym typeface="Montserrat"/>
                </a:rPr>
                <a:t>Insert contact info</a:t>
              </a:r>
            </a:p>
          </p:txBody>
        </p:sp>
        <p:sp>
          <p:nvSpPr>
            <p:cNvPr id="15" name="Freeform 14">
              <a:extLst>
                <a:ext uri="{FF2B5EF4-FFF2-40B4-BE49-F238E27FC236}">
                  <a16:creationId xmlns:a16="http://schemas.microsoft.com/office/drawing/2014/main" id="{588C6A44-7A9F-9397-7F28-F35C4C5C8D2F}"/>
                </a:ext>
              </a:extLst>
            </p:cNvPr>
            <p:cNvSpPr/>
            <p:nvPr/>
          </p:nvSpPr>
          <p:spPr>
            <a:xfrm>
              <a:off x="2854793" y="12010161"/>
              <a:ext cx="198000" cy="198000"/>
            </a:xfrm>
            <a:custGeom>
              <a:avLst/>
              <a:gdLst/>
              <a:ahLst/>
              <a:cxnLst/>
              <a:rect l="l" t="t" r="r" b="b"/>
              <a:pathLst>
                <a:path w="198000" h="198000">
                  <a:moveTo>
                    <a:pt x="0" y="0"/>
                  </a:moveTo>
                  <a:lnTo>
                    <a:pt x="198000" y="0"/>
                  </a:lnTo>
                  <a:lnTo>
                    <a:pt x="198000" y="198000"/>
                  </a:lnTo>
                  <a:lnTo>
                    <a:pt x="0" y="198000"/>
                  </a:lnTo>
                  <a:lnTo>
                    <a:pt x="0" y="0"/>
                  </a:lnTo>
                  <a:close/>
                </a:path>
              </a:pathLst>
            </a:custGeom>
            <a:blipFill>
              <a:blip r:embed="rId8">
                <a:extLst>
                  <a:ext uri="{96DAC541-7B7A-43D3-8B79-37D633B846F1}">
                    <asvg:svgBlip xmlns:asvg="http://schemas.microsoft.com/office/drawing/2016/SVG/main" r:embed="rId9"/>
                  </a:ext>
                </a:extLst>
              </a:blip>
              <a:stretch>
                <a:fillRect/>
              </a:stretch>
            </a:blipFill>
            <a:ln>
              <a:noFill/>
            </a:ln>
            <a:extLst>
              <a:ext uri="{91240B29-F687-4F45-9708-019B960494DF}">
                <a14:hiddenLine xmlns:a14="http://schemas.microsoft.com/office/drawing/2010/main">
                  <a:solidFill>
                    <a:srgbClr val="000000"/>
                  </a:solidFill>
                </a14:hiddenLine>
              </a:ext>
            </a:extLst>
          </p:spPr>
          <p:txBody>
            <a:bodyPr/>
            <a:lstStyle/>
            <a:p>
              <a:endParaRPr lang="en-US"/>
            </a:p>
          </p:txBody>
        </p:sp>
      </p:grpSp>
      <p:sp>
        <p:nvSpPr>
          <p:cNvPr id="3" name="TextBox 72">
            <a:extLst>
              <a:ext uri="{FF2B5EF4-FFF2-40B4-BE49-F238E27FC236}">
                <a16:creationId xmlns:a16="http://schemas.microsoft.com/office/drawing/2014/main" id="{918991C6-E634-B8DF-668A-987AA2FED629}"/>
              </a:ext>
            </a:extLst>
          </p:cNvPr>
          <p:cNvSpPr txBox="1"/>
          <p:nvPr/>
        </p:nvSpPr>
        <p:spPr>
          <a:xfrm>
            <a:off x="499582" y="8115220"/>
            <a:ext cx="5710824" cy="336246"/>
          </a:xfrm>
          <a:prstGeom prst="rect">
            <a:avLst/>
          </a:prstGeom>
        </p:spPr>
        <p:txBody>
          <a:bodyPr wrap="square" lIns="0" tIns="0" rIns="0" bIns="0" rtlCol="0" anchor="t">
            <a:spAutoFit/>
          </a:bodyPr>
          <a:lstStyle/>
          <a:p>
            <a:pPr algn="l">
              <a:lnSpc>
                <a:spcPts val="2640"/>
              </a:lnSpc>
            </a:pPr>
            <a:r>
              <a:rPr lang="en-US" sz="2400" b="1" dirty="0">
                <a:solidFill>
                  <a:schemeClr val="accent1"/>
                </a:solidFill>
                <a:latin typeface="Poppins Bold"/>
                <a:ea typeface="Poppins Bold"/>
                <a:cs typeface="Poppins Bold"/>
                <a:sym typeface="Poppins Bold"/>
              </a:rPr>
              <a:t>About the project partners</a:t>
            </a:r>
          </a:p>
        </p:txBody>
      </p:sp>
      <p:pic>
        <p:nvPicPr>
          <p:cNvPr id="5" name="Graphic 4">
            <a:extLst>
              <a:ext uri="{FF2B5EF4-FFF2-40B4-BE49-F238E27FC236}">
                <a16:creationId xmlns:a16="http://schemas.microsoft.com/office/drawing/2014/main" id="{0E1915E0-116B-71FB-E061-C741C457A34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4833" y="1017597"/>
            <a:ext cx="697291" cy="560865"/>
          </a:xfrm>
          <a:prstGeom prst="rect">
            <a:avLst/>
          </a:prstGeom>
        </p:spPr>
      </p:pic>
      <p:grpSp>
        <p:nvGrpSpPr>
          <p:cNvPr id="27" name="Group 26">
            <a:extLst>
              <a:ext uri="{FF2B5EF4-FFF2-40B4-BE49-F238E27FC236}">
                <a16:creationId xmlns:a16="http://schemas.microsoft.com/office/drawing/2014/main" id="{3E0AC7E7-F907-205E-847E-4C492A82A6C7}"/>
              </a:ext>
            </a:extLst>
          </p:cNvPr>
          <p:cNvGrpSpPr/>
          <p:nvPr/>
        </p:nvGrpSpPr>
        <p:grpSpPr>
          <a:xfrm>
            <a:off x="724833" y="2661777"/>
            <a:ext cx="5485573" cy="567458"/>
            <a:chOff x="748953" y="2661777"/>
            <a:chExt cx="5485573" cy="567458"/>
          </a:xfrm>
        </p:grpSpPr>
        <p:sp>
          <p:nvSpPr>
            <p:cNvPr id="6" name="Rectangle 5">
              <a:extLst>
                <a:ext uri="{FF2B5EF4-FFF2-40B4-BE49-F238E27FC236}">
                  <a16:creationId xmlns:a16="http://schemas.microsoft.com/office/drawing/2014/main" id="{A498B7FA-669A-9DED-C4DA-9859908A98D8}"/>
                </a:ext>
              </a:extLst>
            </p:cNvPr>
            <p:cNvSpPr/>
            <p:nvPr/>
          </p:nvSpPr>
          <p:spPr>
            <a:xfrm>
              <a:off x="1106905" y="2661777"/>
              <a:ext cx="5127621" cy="56745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ontserrat" panose="00000500000000000000" pitchFamily="2" charset="0"/>
                  <a:hlinkClick r:id="rId12"/>
                </a:rPr>
                <a:t>Research report </a:t>
              </a:r>
              <a:r>
                <a:rPr lang="en-US" sz="1100" dirty="0">
                  <a:solidFill>
                    <a:schemeClr val="tx1"/>
                  </a:solidFill>
                  <a:latin typeface="Montserrat" panose="00000500000000000000" pitchFamily="2" charset="0"/>
                </a:rPr>
                <a:t>on the effectiveness and outcomes of the project (November 2020): </a:t>
              </a:r>
              <a:r>
                <a:rPr lang="en-US" sz="1100" i="1" dirty="0">
                  <a:solidFill>
                    <a:schemeClr val="tx1"/>
                  </a:solidFill>
                  <a:latin typeface="Montserrat" panose="00000500000000000000" pitchFamily="2" charset="0"/>
                </a:rPr>
                <a:t>Empowering MSMEs: Creating Better Banking Experiences for Women-Led Enterprises in Kenya </a:t>
              </a:r>
              <a:endParaRPr lang="en-US" sz="1100" b="1" i="1" dirty="0">
                <a:solidFill>
                  <a:schemeClr val="tx1"/>
                </a:solidFill>
                <a:latin typeface="Montserrat" panose="00000500000000000000" pitchFamily="2" charset="0"/>
              </a:endParaRPr>
            </a:p>
          </p:txBody>
        </p:sp>
        <p:pic>
          <p:nvPicPr>
            <p:cNvPr id="26" name="Graphic 25">
              <a:extLst>
                <a:ext uri="{FF2B5EF4-FFF2-40B4-BE49-F238E27FC236}">
                  <a16:creationId xmlns:a16="http://schemas.microsoft.com/office/drawing/2014/main" id="{3191C334-207E-6EA9-F068-F1E87F951D7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953" y="2811153"/>
              <a:ext cx="268705" cy="268705"/>
            </a:xfrm>
            <a:prstGeom prst="rect">
              <a:avLst/>
            </a:prstGeom>
          </p:spPr>
        </p:pic>
      </p:grpSp>
      <p:grpSp>
        <p:nvGrpSpPr>
          <p:cNvPr id="28" name="Group 27">
            <a:extLst>
              <a:ext uri="{FF2B5EF4-FFF2-40B4-BE49-F238E27FC236}">
                <a16:creationId xmlns:a16="http://schemas.microsoft.com/office/drawing/2014/main" id="{83DC5A12-890A-90A0-4D0E-E212D4AAA57C}"/>
              </a:ext>
            </a:extLst>
          </p:cNvPr>
          <p:cNvGrpSpPr/>
          <p:nvPr/>
        </p:nvGrpSpPr>
        <p:grpSpPr>
          <a:xfrm>
            <a:off x="724833" y="3729444"/>
            <a:ext cx="5485573" cy="268705"/>
            <a:chOff x="748953" y="2811153"/>
            <a:chExt cx="5485573" cy="268705"/>
          </a:xfrm>
        </p:grpSpPr>
        <p:sp>
          <p:nvSpPr>
            <p:cNvPr id="29" name="Rectangle 28">
              <a:extLst>
                <a:ext uri="{FF2B5EF4-FFF2-40B4-BE49-F238E27FC236}">
                  <a16:creationId xmlns:a16="http://schemas.microsoft.com/office/drawing/2014/main" id="{2CC5DB97-2999-F7F0-6332-A5D7C1493209}"/>
                </a:ext>
              </a:extLst>
            </p:cNvPr>
            <p:cNvSpPr/>
            <p:nvPr/>
          </p:nvSpPr>
          <p:spPr>
            <a:xfrm>
              <a:off x="1106905" y="2854577"/>
              <a:ext cx="5127621" cy="187016"/>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ontserrat" panose="00000500000000000000" pitchFamily="2" charset="0"/>
                </a:rPr>
                <a:t>Recording of a </a:t>
              </a:r>
              <a:r>
                <a:rPr lang="en-US" sz="1100" dirty="0">
                  <a:solidFill>
                    <a:schemeClr val="tx1"/>
                  </a:solidFill>
                  <a:latin typeface="Montserrat" panose="00000500000000000000" pitchFamily="2" charset="0"/>
                  <a:hlinkClick r:id="rId15"/>
                </a:rPr>
                <a:t>webinar</a:t>
              </a:r>
              <a:r>
                <a:rPr lang="en-US" sz="1100" dirty="0">
                  <a:solidFill>
                    <a:schemeClr val="tx1"/>
                  </a:solidFill>
                  <a:latin typeface="Montserrat" panose="00000500000000000000" pitchFamily="2" charset="0"/>
                </a:rPr>
                <a:t> on the project (1 hour, December 2020) </a:t>
              </a:r>
              <a:endParaRPr lang="en-US" sz="1100" b="1" i="1" dirty="0">
                <a:solidFill>
                  <a:schemeClr val="tx1"/>
                </a:solidFill>
                <a:latin typeface="Montserrat" panose="00000500000000000000" pitchFamily="2" charset="0"/>
              </a:endParaRPr>
            </a:p>
          </p:txBody>
        </p:sp>
        <p:pic>
          <p:nvPicPr>
            <p:cNvPr id="32" name="Graphic 31">
              <a:extLst>
                <a:ext uri="{FF2B5EF4-FFF2-40B4-BE49-F238E27FC236}">
                  <a16:creationId xmlns:a16="http://schemas.microsoft.com/office/drawing/2014/main" id="{8B110AE8-DAE8-E5ED-B4F1-E67B0CECF5D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953" y="2811153"/>
              <a:ext cx="268705" cy="268705"/>
            </a:xfrm>
            <a:prstGeom prst="rect">
              <a:avLst/>
            </a:prstGeom>
          </p:spPr>
        </p:pic>
      </p:grpSp>
      <p:grpSp>
        <p:nvGrpSpPr>
          <p:cNvPr id="34" name="Group 33">
            <a:extLst>
              <a:ext uri="{FF2B5EF4-FFF2-40B4-BE49-F238E27FC236}">
                <a16:creationId xmlns:a16="http://schemas.microsoft.com/office/drawing/2014/main" id="{0FEA5AEE-E9E5-AD6D-ADC9-B80EA36BE1AF}"/>
              </a:ext>
            </a:extLst>
          </p:cNvPr>
          <p:cNvGrpSpPr/>
          <p:nvPr/>
        </p:nvGrpSpPr>
        <p:grpSpPr>
          <a:xfrm>
            <a:off x="724833" y="4498358"/>
            <a:ext cx="5485573" cy="507951"/>
            <a:chOff x="748953" y="2696032"/>
            <a:chExt cx="5485573" cy="507951"/>
          </a:xfrm>
        </p:grpSpPr>
        <p:sp>
          <p:nvSpPr>
            <p:cNvPr id="35" name="Rectangle 34">
              <a:extLst>
                <a:ext uri="{FF2B5EF4-FFF2-40B4-BE49-F238E27FC236}">
                  <a16:creationId xmlns:a16="http://schemas.microsoft.com/office/drawing/2014/main" id="{490189C7-C5FA-3766-D7A9-701F48B70D67}"/>
                </a:ext>
              </a:extLst>
            </p:cNvPr>
            <p:cNvSpPr/>
            <p:nvPr/>
          </p:nvSpPr>
          <p:spPr>
            <a:xfrm>
              <a:off x="1106905" y="2696032"/>
              <a:ext cx="5127621" cy="507951"/>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ontserrat" panose="00000500000000000000" pitchFamily="2" charset="0"/>
                  <a:hlinkClick r:id="rId16"/>
                </a:rPr>
                <a:t>Article</a:t>
              </a:r>
              <a:r>
                <a:rPr lang="en-US" sz="1100" dirty="0">
                  <a:solidFill>
                    <a:schemeClr val="tx1"/>
                  </a:solidFill>
                  <a:latin typeface="Montserrat" panose="00000500000000000000" pitchFamily="2" charset="0"/>
                </a:rPr>
                <a:t> on lessons from this and a similar project (September 2018): </a:t>
              </a:r>
              <a:r>
                <a:rPr lang="en-US" sz="1100" i="1" dirty="0">
                  <a:solidFill>
                    <a:schemeClr val="tx1"/>
                  </a:solidFill>
                  <a:latin typeface="Montserrat" panose="00000500000000000000" pitchFamily="2" charset="0"/>
                </a:rPr>
                <a:t>Lessons in Change: Management from KCB Bank and Diamond Bank to Better Serve Women-led Enterprises</a:t>
              </a:r>
            </a:p>
          </p:txBody>
        </p:sp>
        <p:pic>
          <p:nvPicPr>
            <p:cNvPr id="578" name="Graphic 577">
              <a:extLst>
                <a:ext uri="{FF2B5EF4-FFF2-40B4-BE49-F238E27FC236}">
                  <a16:creationId xmlns:a16="http://schemas.microsoft.com/office/drawing/2014/main" id="{149C89CB-C019-1C4D-342B-DEBE43842F3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953" y="2811153"/>
              <a:ext cx="268705" cy="268705"/>
            </a:xfrm>
            <a:prstGeom prst="rect">
              <a:avLst/>
            </a:prstGeom>
          </p:spPr>
        </p:pic>
      </p:grpSp>
      <p:grpSp>
        <p:nvGrpSpPr>
          <p:cNvPr id="579" name="Group 578">
            <a:extLst>
              <a:ext uri="{FF2B5EF4-FFF2-40B4-BE49-F238E27FC236}">
                <a16:creationId xmlns:a16="http://schemas.microsoft.com/office/drawing/2014/main" id="{81DE58EF-98E1-BC22-4447-1845DB7DD49D}"/>
              </a:ext>
            </a:extLst>
          </p:cNvPr>
          <p:cNvGrpSpPr/>
          <p:nvPr/>
        </p:nvGrpSpPr>
        <p:grpSpPr>
          <a:xfrm>
            <a:off x="724833" y="5506518"/>
            <a:ext cx="5485573" cy="532308"/>
            <a:chOff x="748953" y="2698884"/>
            <a:chExt cx="5485573" cy="532308"/>
          </a:xfrm>
        </p:grpSpPr>
        <p:sp>
          <p:nvSpPr>
            <p:cNvPr id="580" name="Rectangle 579">
              <a:extLst>
                <a:ext uri="{FF2B5EF4-FFF2-40B4-BE49-F238E27FC236}">
                  <a16:creationId xmlns:a16="http://schemas.microsoft.com/office/drawing/2014/main" id="{E15921EB-3002-4A9B-DB17-922C6DAB7079}"/>
                </a:ext>
              </a:extLst>
            </p:cNvPr>
            <p:cNvSpPr/>
            <p:nvPr/>
          </p:nvSpPr>
          <p:spPr>
            <a:xfrm>
              <a:off x="1106905" y="2698884"/>
              <a:ext cx="5127621" cy="532308"/>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ontserrat" panose="00000500000000000000" pitchFamily="2" charset="0"/>
                  <a:hlinkClick r:id="rId17"/>
                </a:rPr>
                <a:t>Blog post </a:t>
              </a:r>
              <a:r>
                <a:rPr lang="en-US" sz="1100" dirty="0">
                  <a:solidFill>
                    <a:schemeClr val="tx1"/>
                  </a:solidFill>
                  <a:latin typeface="Montserrat" panose="00000500000000000000" pitchFamily="2" charset="0"/>
                </a:rPr>
                <a:t>on the research findings on the project (November 2020):</a:t>
              </a:r>
              <a:r>
                <a:rPr lang="en-US" sz="1100" i="1" dirty="0">
                  <a:solidFill>
                    <a:schemeClr val="tx1"/>
                  </a:solidFill>
                  <a:latin typeface="Montserrat" panose="00000500000000000000" pitchFamily="2" charset="0"/>
                </a:rPr>
                <a:t> New evidence on how to empower women-owned businesses in Kenya </a:t>
              </a:r>
            </a:p>
          </p:txBody>
        </p:sp>
        <p:pic>
          <p:nvPicPr>
            <p:cNvPr id="581" name="Graphic 580">
              <a:extLst>
                <a:ext uri="{FF2B5EF4-FFF2-40B4-BE49-F238E27FC236}">
                  <a16:creationId xmlns:a16="http://schemas.microsoft.com/office/drawing/2014/main" id="{0E8BD618-CCC9-4D44-1505-7E6F522F7BC1}"/>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953" y="2811153"/>
              <a:ext cx="268705" cy="268705"/>
            </a:xfrm>
            <a:prstGeom prst="rect">
              <a:avLst/>
            </a:prstGeom>
          </p:spPr>
        </p:pic>
      </p:grpSp>
      <p:grpSp>
        <p:nvGrpSpPr>
          <p:cNvPr id="585" name="Group 584">
            <a:extLst>
              <a:ext uri="{FF2B5EF4-FFF2-40B4-BE49-F238E27FC236}">
                <a16:creationId xmlns:a16="http://schemas.microsoft.com/office/drawing/2014/main" id="{82A6E709-97C7-4326-B502-C0E8D2475584}"/>
              </a:ext>
            </a:extLst>
          </p:cNvPr>
          <p:cNvGrpSpPr/>
          <p:nvPr/>
        </p:nvGrpSpPr>
        <p:grpSpPr>
          <a:xfrm>
            <a:off x="724833" y="6539033"/>
            <a:ext cx="5225741" cy="268705"/>
            <a:chOff x="748953" y="2811153"/>
            <a:chExt cx="5225741" cy="268705"/>
          </a:xfrm>
        </p:grpSpPr>
        <p:sp>
          <p:nvSpPr>
            <p:cNvPr id="586" name="Rectangle 585">
              <a:extLst>
                <a:ext uri="{FF2B5EF4-FFF2-40B4-BE49-F238E27FC236}">
                  <a16:creationId xmlns:a16="http://schemas.microsoft.com/office/drawing/2014/main" id="{8AC8C066-0884-62C3-7AA2-1FA7A5AFA540}"/>
                </a:ext>
              </a:extLst>
            </p:cNvPr>
            <p:cNvSpPr/>
            <p:nvPr/>
          </p:nvSpPr>
          <p:spPr>
            <a:xfrm>
              <a:off x="1106905" y="2828497"/>
              <a:ext cx="4867789" cy="238944"/>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dirty="0">
                  <a:solidFill>
                    <a:schemeClr val="tx1"/>
                  </a:solidFill>
                  <a:latin typeface="Montserrat" panose="00000500000000000000" pitchFamily="2" charset="0"/>
                </a:rPr>
                <a:t>Toolkit on women’s economic empowerment (2021): </a:t>
              </a:r>
              <a:r>
                <a:rPr lang="en-US" sz="1100" dirty="0">
                  <a:solidFill>
                    <a:schemeClr val="tx1"/>
                  </a:solidFill>
                  <a:latin typeface="Montserrat" panose="00000500000000000000" pitchFamily="2" charset="0"/>
                  <a:hlinkClick r:id="rId18"/>
                </a:rPr>
                <a:t>Women’s Financial Inclusion Toolkit </a:t>
              </a:r>
              <a:endParaRPr lang="en-US" sz="1100" dirty="0">
                <a:solidFill>
                  <a:schemeClr val="tx1"/>
                </a:solidFill>
                <a:latin typeface="Montserrat" panose="00000500000000000000" pitchFamily="2" charset="0"/>
              </a:endParaRPr>
            </a:p>
          </p:txBody>
        </p:sp>
        <p:pic>
          <p:nvPicPr>
            <p:cNvPr id="588" name="Graphic 587">
              <a:extLst>
                <a:ext uri="{FF2B5EF4-FFF2-40B4-BE49-F238E27FC236}">
                  <a16:creationId xmlns:a16="http://schemas.microsoft.com/office/drawing/2014/main" id="{C0F71B04-BD91-3866-86BB-C91ABD85B2A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748953" y="2811153"/>
              <a:ext cx="268705" cy="268705"/>
            </a:xfrm>
            <a:prstGeom prst="rect">
              <a:avLst/>
            </a:prstGeom>
          </p:spPr>
        </p:pic>
      </p:grpSp>
      <p:sp>
        <p:nvSpPr>
          <p:cNvPr id="591" name="Rectangle 590">
            <a:extLst>
              <a:ext uri="{FF2B5EF4-FFF2-40B4-BE49-F238E27FC236}">
                <a16:creationId xmlns:a16="http://schemas.microsoft.com/office/drawing/2014/main" id="{8BC8346B-C5B4-BF31-E827-C76997BEB141}"/>
              </a:ext>
            </a:extLst>
          </p:cNvPr>
          <p:cNvSpPr/>
          <p:nvPr/>
        </p:nvSpPr>
        <p:spPr>
          <a:xfrm>
            <a:off x="2444300" y="8644128"/>
            <a:ext cx="3857439" cy="990107"/>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latin typeface="Montserrat" panose="00000500000000000000" pitchFamily="2" charset="0"/>
              </a:rPr>
              <a:t>Women’s World Banking </a:t>
            </a:r>
            <a:r>
              <a:rPr lang="en-US" sz="1100" dirty="0">
                <a:solidFill>
                  <a:schemeClr val="tx1"/>
                </a:solidFill>
                <a:latin typeface="Montserrat" panose="00000500000000000000" pitchFamily="2" charset="0"/>
              </a:rPr>
              <a:t>is a global nonprofit advancing financial inclusion for low-income women. Working in nearly 30 countries, it partners with financial institutions and policymakers to design and scale women-focused financial solutions and leadership programs.</a:t>
            </a:r>
          </a:p>
        </p:txBody>
      </p:sp>
      <p:pic>
        <p:nvPicPr>
          <p:cNvPr id="2050" name="Picture 2" descr="Women's World Banking">
            <a:extLst>
              <a:ext uri="{FF2B5EF4-FFF2-40B4-BE49-F238E27FC236}">
                <a16:creationId xmlns:a16="http://schemas.microsoft.com/office/drawing/2014/main" id="{AB0DB36B-1A2F-26E6-1C99-173FBF3AF76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24833" y="8736890"/>
            <a:ext cx="1149404" cy="8045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descr="Welcome to Argidius | Partnerships for jobs and hope">
            <a:extLst>
              <a:ext uri="{FF2B5EF4-FFF2-40B4-BE49-F238E27FC236}">
                <a16:creationId xmlns:a16="http://schemas.microsoft.com/office/drawing/2014/main" id="{A32F288C-6AD6-6015-698D-204A6F72617D}"/>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75380" y="10257431"/>
            <a:ext cx="1493487" cy="54981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CE6829E-C8F6-7CDD-90DC-9DBE0E3D6316}"/>
              </a:ext>
            </a:extLst>
          </p:cNvPr>
          <p:cNvSpPr/>
          <p:nvPr/>
        </p:nvSpPr>
        <p:spPr>
          <a:xfrm>
            <a:off x="2456884" y="10016165"/>
            <a:ext cx="3857439" cy="103234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b="1" dirty="0">
                <a:solidFill>
                  <a:schemeClr val="tx1"/>
                </a:solidFill>
                <a:latin typeface="Montserrat" panose="00000500000000000000" pitchFamily="2" charset="0"/>
              </a:rPr>
              <a:t>The Argidius Foundation </a:t>
            </a:r>
            <a:r>
              <a:rPr lang="en-US" sz="1100" dirty="0">
                <a:solidFill>
                  <a:schemeClr val="tx1"/>
                </a:solidFill>
                <a:latin typeface="Montserrat" panose="00000500000000000000" pitchFamily="2" charset="0"/>
              </a:rPr>
              <a:t>is a Swiss philanthropic organization that supports the growth of SMEs in emerging markets by improving business development services and entrepreneurial ecosystems, with a focus on regions like East Africa and Central America.</a:t>
            </a:r>
          </a:p>
        </p:txBody>
      </p:sp>
      <p:pic>
        <p:nvPicPr>
          <p:cNvPr id="11" name="Picture 10" descr="KCB Kenya Ltd. - Contacts, Career, Services/Products | 2025 KEOnline.biz |  KEONLINE">
            <a:extLst>
              <a:ext uri="{FF2B5EF4-FFF2-40B4-BE49-F238E27FC236}">
                <a16:creationId xmlns:a16="http://schemas.microsoft.com/office/drawing/2014/main" id="{1D881893-7797-4A6A-DB66-1368B8E940DF}"/>
              </a:ext>
            </a:extLst>
          </p:cNvPr>
          <p:cNvPicPr>
            <a:picLocks noChangeAspect="1" noChangeArrowheads="1"/>
          </p:cNvPicPr>
          <p:nvPr/>
        </p:nvPicPr>
        <p:blipFill rotWithShape="1">
          <a:blip r:embed="rId21">
            <a:extLst>
              <a:ext uri="{28A0092B-C50C-407E-A947-70E740481C1C}">
                <a14:useLocalDpi xmlns:a14="http://schemas.microsoft.com/office/drawing/2010/main" val="0"/>
              </a:ext>
            </a:extLst>
          </a:blip>
          <a:srcRect l="7290" t="7260" r="7153" b="7563"/>
          <a:stretch/>
        </p:blipFill>
        <p:spPr bwMode="auto">
          <a:xfrm>
            <a:off x="279200" y="99869"/>
            <a:ext cx="535337" cy="5329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Women's World Banking: Empowering Women Through Financial Inclusion">
            <a:extLst>
              <a:ext uri="{FF2B5EF4-FFF2-40B4-BE49-F238E27FC236}">
                <a16:creationId xmlns:a16="http://schemas.microsoft.com/office/drawing/2014/main" id="{B52F4B93-6235-624D-EE51-1735390306A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754965" y="203905"/>
            <a:ext cx="1068712" cy="324881"/>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Welcome to Argidius | Partnerships for jobs and hope">
            <a:extLst>
              <a:ext uri="{FF2B5EF4-FFF2-40B4-BE49-F238E27FC236}">
                <a16:creationId xmlns:a16="http://schemas.microsoft.com/office/drawing/2014/main" id="{24BF4683-3C02-F5F1-E143-45EE0FFA67A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280323" y="180645"/>
            <a:ext cx="1008856" cy="371400"/>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35">
            <a:extLst>
              <a:ext uri="{FF2B5EF4-FFF2-40B4-BE49-F238E27FC236}">
                <a16:creationId xmlns:a16="http://schemas.microsoft.com/office/drawing/2014/main" id="{51EFF149-475E-B153-51AD-12E2726DC6C1}"/>
              </a:ext>
            </a:extLst>
          </p:cNvPr>
          <p:cNvPicPr>
            <a:picLocks noChangeAspect="1"/>
          </p:cNvPicPr>
          <p:nvPr/>
        </p:nvPicPr>
        <p:blipFill>
          <a:blip r:embed="rId23"/>
          <a:stretch>
            <a:fillRect/>
          </a:stretch>
        </p:blipFill>
        <p:spPr>
          <a:xfrm>
            <a:off x="4289462" y="202516"/>
            <a:ext cx="735989" cy="327658"/>
          </a:xfrm>
          <a:prstGeom prst="rect">
            <a:avLst/>
          </a:prstGeom>
        </p:spPr>
      </p:pic>
      <p:sp>
        <p:nvSpPr>
          <p:cNvPr id="38" name="slide_status_sticker_DRAFT">
            <a:extLst>
              <a:ext uri="{FF2B5EF4-FFF2-40B4-BE49-F238E27FC236}">
                <a16:creationId xmlns:a16="http://schemas.microsoft.com/office/drawing/2014/main" id="{E0EA2876-335A-49BA-BAEC-110AA9D5660F}"/>
              </a:ext>
            </a:extLst>
          </p:cNvPr>
          <p:cNvSpPr/>
          <p:nvPr/>
        </p:nvSpPr>
        <p:spPr>
          <a:xfrm>
            <a:off x="5466354" y="107619"/>
            <a:ext cx="1283208" cy="467021"/>
          </a:xfrm>
          <a:prstGeom prst="rect">
            <a:avLst/>
          </a:prstGeom>
          <a:solidFill>
            <a:srgbClr val="FFFFFF"/>
          </a:solid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b="1">
                <a:solidFill>
                  <a:srgbClr val="FF0000"/>
                </a:solidFill>
              </a:rPr>
              <a:t>Illustrative</a:t>
            </a:r>
          </a:p>
        </p:txBody>
      </p:sp>
    </p:spTree>
    <p:extLst>
      <p:ext uri="{BB962C8B-B14F-4D97-AF65-F5344CB8AC3E}">
        <p14:creationId xmlns:p14="http://schemas.microsoft.com/office/powerpoint/2010/main" val="13676910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lt;root reqver=&quot;28224&quot;&gt;&lt;version val=&quot;35716&quot;/&gt;&lt;CPresentation id=&quot;1&quot;&gt;&lt;m_precDefaultNumber&gt;&lt;m_bNumberIsYear val=&quot;1&quot;/&gt;&lt;m_chMinusSymbol&gt;-&lt;/m_chMinusSymbol&gt;&lt;m_chDecimalSymbol17909&gt;.&lt;/m_chDecimalSymbol17909&gt;&lt;m_nGroupingDigits17909 val=&quot;3&quot;/&gt;&lt;m_chGroupingSymbol17909&gt;,&lt;/m_chGroupingSymbol17909&gt;&lt;m_yearfmt&gt;&lt;begin val=&quot;0&quot;/&gt;&lt;end val=&quot;4&quot;/&gt;&lt;/m_yearfmt&gt;&lt;/m_precDefaultNumber&gt;&lt;m_precDefaultPercent&gt;&lt;m_bNumberIsYear val=&quot;1&quot;/&gt;&lt;m_chMinusSymbol&gt;-&lt;/m_chMinusSymbol&gt;&lt;m_nDecimalDigits17909 val=&quot;0&quot;/&gt;&lt;m_chDecimalSymbol17909&gt;.&lt;/m_chDecimalSymbol17909&gt;&lt;m_nGroupingDigits17909 val=&quot;3&quot;/&gt;&lt;m_chGroupingSymbol17909&gt;,&lt;/m_chGroupingSymbol17909&gt;&lt;m_strSuffix17909&gt;%&lt;/m_strSuffix17909&gt;&lt;m_yearfmt&gt;&lt;begin val=&quot;0&quot;/&gt;&lt;end val=&quot;4&quot;/&gt;&lt;/m_yearfmt&gt;&lt;/m_precDefaultPercent&gt;&lt;m_precDefaultDate&gt;&lt;m_bNumberIsYear val=&quot;0&quot;/&gt;&lt;m_strFormatTime&gt;%#m/%#d/%Y&lt;/m_strFormatTime&gt;&lt;m_yearfmt&gt;&lt;begin val=&quot;0&quot;/&gt;&lt;end val=&quot;0&quot;/&gt;&lt;/m_yearfmt&gt;&lt;/m_precDefaultDate&gt;&lt;m_precDefaultDay&gt;&lt;m_yearfmt&gt;&lt;begin val=&quot;0&quot;/&gt;&lt;end val=&quot;4&quot;/&gt;&lt;/m_yearfmt&gt;&lt;/m_precDefaultDay&gt;&lt;m_precDefaultWeek&gt;&lt;m_yearfmt&gt;&lt;begin val=&quot;0&quot;/&gt;&lt;end val=&quot;4&quot;/&gt;&lt;/m_yearfmt&gt;&lt;/m_precDefaultWeek&gt;&lt;m_precDefaultMonth&gt;&lt;m_yearfmt&gt;&lt;begin val=&quot;0&quot;/&gt;&lt;end val=&quot;4&quot;/&gt;&lt;/m_yearfmt&gt;&lt;/m_precDefaultMonth&gt;&lt;m_precDefaultQuarter&gt;&lt;m_yearfmt&gt;&lt;begin val=&quot;0&quot;/&gt;&lt;end val=&quot;4&quot;/&gt;&lt;/m_yearfmt&gt;&lt;/m_precDefaultQuarter&gt;&lt;m_precDefaultYear&gt;&lt;m_yearfmt&gt;&lt;begin val=&quot;0&quot;/&gt;&lt;end val=&quot;4&quot;/&gt;&lt;/m_yearfmt&gt;&lt;/m_precDefaultYear&gt;&lt;m_precDefaultFYDay&gt;&lt;m_yearfmt&gt;&lt;begin val=&quot;0&quot;/&gt;&lt;end val=&quot;4&quot;/&gt;&lt;/m_yearfmt&gt;&lt;/m_precDefaultFYDay&gt;&lt;m_precDefaultFYWeek&gt;&lt;m_yearfmt&gt;&lt;begin val=&quot;0&quot;/&gt;&lt;end val=&quot;4&quot;/&gt;&lt;/m_yearfmt&gt;&lt;/m_precDefaultFYWeek&gt;&lt;m_precDefaultFYMonth&gt;&lt;m_yearfmt&gt;&lt;begin val=&quot;0&quot;/&gt;&lt;end val=&quot;4&quot;/&gt;&lt;/m_yearfmt&gt;&lt;/m_precDefaultFYMonth&gt;&lt;m_precDefaultFYQuarter&gt;&lt;m_yearfmt&gt;&lt;begin val=&quot;0&quot;/&gt;&lt;end val=&quot;4&quot;/&gt;&lt;/m_yearfmt&gt;&lt;/m_precDefaultFYQuarter&gt;&lt;m_precDefaultFYYear&gt;&lt;m_yearfmt&gt;&lt;begin val=&quot;0&quot;/&gt;&lt;end val=&quot;4&quot;/&gt;&lt;/m_yearfmt&gt;&lt;/m_precDefaultFYYear&gt;&lt;m_mruColor&gt;&lt;m_vecMRU length=&quot;1&quot;&gt;&lt;elem m_fUsage=&quot;1.00000000000000000000E+00&quot;&gt;&lt;m_msothmcolidx val=&quot;0&quot;/&gt;&lt;m_rgb r=&quot;FF&quot; g=&quot;D5&quot; b=&quot;91&quot;/&gt;&lt;/elem&gt;&lt;/m_vecMRU&gt;&lt;/m_mruColor&gt;&lt;m_eweekdayFirstOfWeek val=&quot;1&quot;/&gt;&lt;m_eweekdayFirstOfWorkweek val=&quot;2&quot;/&gt;&lt;m_eweekdayFirstOfWeekend val=&quot;7&quot;/&gt;&lt;/CPresentation&gt;&lt;/root&gt;"/>
  <p:tag name="FILLLINECOLOR1" val="6968388"/>
  <p:tag name="FILLLINECOLOR2" val="15064278"/>
  <p:tag name="FILLLINECOLOR3" val="13285805"/>
  <p:tag name="FILLLINECOLOR4" val="11573124"/>
  <p:tag name="FILLLINECOLOR5" val="5259059"/>
  <p:tag name="FILLLINECOLOR6" val="3484194"/>
  <p:tag name="FILLLINECOLOR7" val="1370622"/>
  <p:tag name="FILLLINECOLOR8" val="13695999"/>
  <p:tag name="FILLLINECOLOR9" val="10614527"/>
  <p:tag name="FILLLINECOLOR10" val="7533310"/>
  <p:tag name="FILLLINECOLOR11" val="113357"/>
  <p:tag name="FILLLINECOLOR12" val="97416"/>
  <p:tag name="FILLLINECOLOR13" val="16380913"/>
  <p:tag name="FILLLINECOLOR14" val="14671068"/>
  <p:tag name="FILLLINECOLOR15" val="11907761"/>
  <p:tag name="FILLLINECOLOR16" val="8748155"/>
  <p:tag name="FILLLINECOLOR17" val="5854034"/>
  <p:tag name="FILLLINECOLOR18" val="4473409"/>
  <p:tag name="FILLLINECOLOR19" val="0"/>
  <p:tag name="FILLLINECOLOR20" val="16777215"/>
  <p:tag name="FILLLINECOLOR22" val="1880563"/>
  <p:tag name="FILLLINECOLOR23" val="11176465"/>
  <p:tag name="FILLLINECOLOR24" val="4594056"/>
  <p:tag name="FONTCOLORNUMBER1" val="1"/>
  <p:tag name="FONTCOLORNUMBER2" val="7"/>
  <p:tag name="FONTCOLORNUMBER3" val="24"/>
  <p:tag name="FONTCOLORNUMBER4" val="23"/>
  <p:tag name="FONTCOLORNUMBER5" val="17"/>
  <p:tag name="FONTCOLORNUMBER6" val="20"/>
  <p:tag name="FONTCOLOR1" val="6968388"/>
  <p:tag name="FONTCOLOR2" val="1370622"/>
  <p:tag name="FONTCOLOR3" val="4594056"/>
  <p:tag name="FONTCOLOR4" val="11176465"/>
  <p:tag name="FONTCOLOR5" val="5854034"/>
  <p:tag name="FONTCOLOR6" val="16777215"/>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0.xml><?xml version="1.0" encoding="utf-8"?>
<p:tagLst xmlns:a="http://schemas.openxmlformats.org/drawingml/2006/main" xmlns:r="http://schemas.openxmlformats.org/officeDocument/2006/relationships" xmlns:p="http://schemas.openxmlformats.org/presentationml/2006/main">
  <p:tag name="THINKCELLSHAPEDONOTDELETE" val="tNndgsDyMdG_yl7INgUWxNQ"/>
</p:tagLst>
</file>

<file path=ppt/tags/tag101.xml><?xml version="1.0" encoding="utf-8"?>
<p:tagLst xmlns:a="http://schemas.openxmlformats.org/drawingml/2006/main" xmlns:r="http://schemas.openxmlformats.org/officeDocument/2006/relationships" xmlns:p="http://schemas.openxmlformats.org/presentationml/2006/main">
  <p:tag name="THINKCELLSHAPEDONOTDELETE" val="t6Z._qfOQmL5RzE4sm_x6OQ"/>
</p:tagLst>
</file>

<file path=ppt/tags/tag102.xml><?xml version="1.0" encoding="utf-8"?>
<p:tagLst xmlns:a="http://schemas.openxmlformats.org/drawingml/2006/main" xmlns:r="http://schemas.openxmlformats.org/officeDocument/2006/relationships" xmlns:p="http://schemas.openxmlformats.org/presentationml/2006/main">
  <p:tag name="THINKCELLSHAPEDONOTDELETE" val="t7XdTIimiUApToGNfzSW_rg"/>
</p:tagLst>
</file>

<file path=ppt/tags/tag103.xml><?xml version="1.0" encoding="utf-8"?>
<p:tagLst xmlns:a="http://schemas.openxmlformats.org/drawingml/2006/main" xmlns:r="http://schemas.openxmlformats.org/officeDocument/2006/relationships" xmlns:p="http://schemas.openxmlformats.org/presentationml/2006/main">
  <p:tag name="THINKCELLSHAPEDONOTDELETE" val="tT.p8wR9rURZaRgOgkgRLyw"/>
</p:tagLst>
</file>

<file path=ppt/tags/tag104.xml><?xml version="1.0" encoding="utf-8"?>
<p:tagLst xmlns:a="http://schemas.openxmlformats.org/drawingml/2006/main" xmlns:r="http://schemas.openxmlformats.org/officeDocument/2006/relationships" xmlns:p="http://schemas.openxmlformats.org/presentationml/2006/main">
  <p:tag name="THINKCELLSHAPEDONOTDELETE" val="tQgQOwDi0ySQqFs3iOPjbag"/>
</p:tagLst>
</file>

<file path=ppt/tags/tag105.xml><?xml version="1.0" encoding="utf-8"?>
<p:tagLst xmlns:a="http://schemas.openxmlformats.org/drawingml/2006/main" xmlns:r="http://schemas.openxmlformats.org/officeDocument/2006/relationships" xmlns:p="http://schemas.openxmlformats.org/presentationml/2006/main">
  <p:tag name="THINKCELLSHAPEDONOTDELETE" val="ttv5yEtD9nCFphGGAO9I5bQ"/>
</p:tagLst>
</file>

<file path=ppt/tags/tag106.xml><?xml version="1.0" encoding="utf-8"?>
<p:tagLst xmlns:a="http://schemas.openxmlformats.org/drawingml/2006/main" xmlns:r="http://schemas.openxmlformats.org/officeDocument/2006/relationships" xmlns:p="http://schemas.openxmlformats.org/presentationml/2006/main">
  <p:tag name="THINKCELLSHAPEDONOTDELETE" val="t1fMfjo0e7dy8HOnm5MEzcg"/>
</p:tagLst>
</file>

<file path=ppt/tags/tag107.xml><?xml version="1.0" encoding="utf-8"?>
<p:tagLst xmlns:a="http://schemas.openxmlformats.org/drawingml/2006/main" xmlns:r="http://schemas.openxmlformats.org/officeDocument/2006/relationships" xmlns:p="http://schemas.openxmlformats.org/presentationml/2006/main">
  <p:tag name="THINKCELLSHAPEDONOTDELETE" val="txqmylKziDgUIXgvlbIICUA"/>
</p:tagLst>
</file>

<file path=ppt/tags/tag108.xml><?xml version="1.0" encoding="utf-8"?>
<p:tagLst xmlns:a="http://schemas.openxmlformats.org/drawingml/2006/main" xmlns:r="http://schemas.openxmlformats.org/officeDocument/2006/relationships" xmlns:p="http://schemas.openxmlformats.org/presentationml/2006/main">
  <p:tag name="THINKCELLSHAPEDONOTDELETE" val="ttLBv8cEPkcT3i0GbWchw_A"/>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QjhTq7pnUVYgrtYHV3Bjbg"/>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I.Fya_A7slomFdg4ID1vLQ"/>
</p:tagLst>
</file>

<file path=ppt/tags/tag111.xml><?xml version="1.0" encoding="utf-8"?>
<p:tagLst xmlns:a="http://schemas.openxmlformats.org/drawingml/2006/main" xmlns:r="http://schemas.openxmlformats.org/officeDocument/2006/relationships" xmlns:p="http://schemas.openxmlformats.org/presentationml/2006/main">
  <p:tag name="THINKCELLSHAPEDONOTDELETE" val="tACcy1I5U9nZbkS0PbUYmaw"/>
</p:tagLst>
</file>

<file path=ppt/tags/tag112.xml><?xml version="1.0" encoding="utf-8"?>
<p:tagLst xmlns:a="http://schemas.openxmlformats.org/drawingml/2006/main" xmlns:r="http://schemas.openxmlformats.org/officeDocument/2006/relationships" xmlns:p="http://schemas.openxmlformats.org/presentationml/2006/main">
  <p:tag name="THINKCELLSHAPEDONOTDELETE" val="tSE6kgnULORniyp8BPZKdng"/>
</p:tagLst>
</file>

<file path=ppt/tags/tag113.xml><?xml version="1.0" encoding="utf-8"?>
<p:tagLst xmlns:a="http://schemas.openxmlformats.org/drawingml/2006/main" xmlns:r="http://schemas.openxmlformats.org/officeDocument/2006/relationships" xmlns:p="http://schemas.openxmlformats.org/presentationml/2006/main">
  <p:tag name="THINKCELLSHAPEDONOTDELETE" val="tS.h6v37d4y3DBhj_EusX4g"/>
</p:tagLst>
</file>

<file path=ppt/tags/tag114.xml><?xml version="1.0" encoding="utf-8"?>
<p:tagLst xmlns:a="http://schemas.openxmlformats.org/drawingml/2006/main" xmlns:r="http://schemas.openxmlformats.org/officeDocument/2006/relationships" xmlns:p="http://schemas.openxmlformats.org/presentationml/2006/main">
  <p:tag name="THINKCELLSHAPEDONOTDELETE" val="tR967Pku7ZqDEmRStM2X7BA"/>
</p:tagLst>
</file>

<file path=ppt/tags/tag115.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6.xml><?xml version="1.0" encoding="utf-8"?>
<p:tagLst xmlns:a="http://schemas.openxmlformats.org/drawingml/2006/main" xmlns:r="http://schemas.openxmlformats.org/officeDocument/2006/relationships" xmlns:p="http://schemas.openxmlformats.org/presentationml/2006/main">
  <p:tag name="MIO_SKIP_CDCHECK" val="True"/>
</p:tagLst>
</file>

<file path=ppt/tags/tag1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QQnDkdcNU.rgcAuHnNRdvg"/>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q74zhPQhqjepONe0OV7mBg"/>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tkkjdN.Z4oHnrTfgW9BTF7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tF3myvlFZevnppejdhPTSeA"/>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thDBAgsrzLWazqvp5hS5YrQ"/>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tXJBo9T.XY6EM8PWSTdC5Cg"/>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xx1_PNneJB.rmxybU0KHUA"/>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X.N0B7yKnEZVHSdTeYHw_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tTJScz5fM1VNFQUaMG72qI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tJYeTJGwEorY5r6mgU.2.6Q"/>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t8QxhO8eLWA0fEVY.wapSs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tl0v0ev7lmfH7ulQs8oJHy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tAqRWwambtcEr3_SsfbFN2g"/>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t5ICCDL9K7FhRVRZp.R30Yg"/>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tH.AKmbwP8K3XBeKnmYuz7g"/>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t3oCWbXr_l2tMRcRMqy2UEQ"/>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teNNkkIslWI7bPMo7QqOlXw"/>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tWk2w3ivjhkJXDgW1O05xCg"/>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37qdRNJ7nN3jJP5dpHH2Ww"/>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veSbmUOue5_cCv8A9ozwDA"/>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tOHwJ8hS0tFeuhtTKjyWArQ"/>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0.xml><?xml version="1.0" encoding="utf-8"?>
<p:tagLst xmlns:a="http://schemas.openxmlformats.org/drawingml/2006/main" xmlns:r="http://schemas.openxmlformats.org/officeDocument/2006/relationships" xmlns:p="http://schemas.openxmlformats.org/presentationml/2006/main">
  <p:tag name="THINKCELLSHAPEDONOTDELETE" val="tO7.jqO0hDok849AllSM5BA"/>
</p:tagLst>
</file>

<file path=ppt/tags/tag71.xml><?xml version="1.0" encoding="utf-8"?>
<p:tagLst xmlns:a="http://schemas.openxmlformats.org/drawingml/2006/main" xmlns:r="http://schemas.openxmlformats.org/officeDocument/2006/relationships" xmlns:p="http://schemas.openxmlformats.org/presentationml/2006/main">
  <p:tag name="THINKCELLSHAPEDONOTDELETE" val="tNI0LhGzY.QepCTpAx9BGMQ"/>
</p:tagLst>
</file>

<file path=ppt/tags/tag72.xml><?xml version="1.0" encoding="utf-8"?>
<p:tagLst xmlns:a="http://schemas.openxmlformats.org/drawingml/2006/main" xmlns:r="http://schemas.openxmlformats.org/officeDocument/2006/relationships" xmlns:p="http://schemas.openxmlformats.org/presentationml/2006/main">
  <p:tag name="THINKCELLSHAPEDONOTDELETE" val="tFMeNBq.99TxxpBACFaogtQ"/>
</p:tagLst>
</file>

<file path=ppt/tags/tag73.xml><?xml version="1.0" encoding="utf-8"?>
<p:tagLst xmlns:a="http://schemas.openxmlformats.org/drawingml/2006/main" xmlns:r="http://schemas.openxmlformats.org/officeDocument/2006/relationships" xmlns:p="http://schemas.openxmlformats.org/presentationml/2006/main">
  <p:tag name="THINKCELLSHAPEDONOTDELETE" val="tSzSOzyeqJ_V7MpbkgOUQUw"/>
</p:tagLst>
</file>

<file path=ppt/tags/tag74.xml><?xml version="1.0" encoding="utf-8"?>
<p:tagLst xmlns:a="http://schemas.openxmlformats.org/drawingml/2006/main" xmlns:r="http://schemas.openxmlformats.org/officeDocument/2006/relationships" xmlns:p="http://schemas.openxmlformats.org/presentationml/2006/main">
  <p:tag name="THINKCELLSHAPEDONOTDELETE" val="tEwrgGXAKjD8tb0fkvlR3LA"/>
</p:tagLst>
</file>

<file path=ppt/tags/tag75.xml><?xml version="1.0" encoding="utf-8"?>
<p:tagLst xmlns:a="http://schemas.openxmlformats.org/drawingml/2006/main" xmlns:r="http://schemas.openxmlformats.org/officeDocument/2006/relationships" xmlns:p="http://schemas.openxmlformats.org/presentationml/2006/main">
  <p:tag name="THINKCELLSHAPEDONOTDELETE" val="tFAhXgYHKmI2ntizymhK7xg"/>
</p:tagLst>
</file>

<file path=ppt/tags/tag76.xml><?xml version="1.0" encoding="utf-8"?>
<p:tagLst xmlns:a="http://schemas.openxmlformats.org/drawingml/2006/main" xmlns:r="http://schemas.openxmlformats.org/officeDocument/2006/relationships" xmlns:p="http://schemas.openxmlformats.org/presentationml/2006/main">
  <p:tag name="THINKCELLSHAPEDONOTDELETE" val="tpYfMzHY7OqrldbNspLhlQQ"/>
</p:tagLst>
</file>

<file path=ppt/tags/tag77.xml><?xml version="1.0" encoding="utf-8"?>
<p:tagLst xmlns:a="http://schemas.openxmlformats.org/drawingml/2006/main" xmlns:r="http://schemas.openxmlformats.org/officeDocument/2006/relationships" xmlns:p="http://schemas.openxmlformats.org/presentationml/2006/main">
  <p:tag name="THINKCELLSHAPEDONOTDELETE" val="tOBTQ9QHoV5J_wtYGX5ffCw"/>
</p:tagLst>
</file>

<file path=ppt/tags/tag78.xml><?xml version="1.0" encoding="utf-8"?>
<p:tagLst xmlns:a="http://schemas.openxmlformats.org/drawingml/2006/main" xmlns:r="http://schemas.openxmlformats.org/officeDocument/2006/relationships" xmlns:p="http://schemas.openxmlformats.org/presentationml/2006/main">
  <p:tag name="THINKCELLSHAPEDONOTDELETE" val="tDV5N44Uge8LV.zz9RMK9cA"/>
</p:tagLst>
</file>

<file path=ppt/tags/tag79.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0.xml><?xml version="1.0" encoding="utf-8"?>
<p:tagLst xmlns:a="http://schemas.openxmlformats.org/drawingml/2006/main" xmlns:r="http://schemas.openxmlformats.org/officeDocument/2006/relationships" xmlns:p="http://schemas.openxmlformats.org/presentationml/2006/main">
  <p:tag name="MIO_SKIP_CDCHECK" val="Tru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4.xml><?xml version="1.0" encoding="utf-8"?>
<p:tagLst xmlns:a="http://schemas.openxmlformats.org/drawingml/2006/main" xmlns:r="http://schemas.openxmlformats.org/officeDocument/2006/relationships" xmlns:p="http://schemas.openxmlformats.org/presentationml/2006/main">
  <p:tag name="THINKCELLSHAPEDONOTDELETE" val="tQQnDkdcNU.rgcAuHnNRdvg"/>
</p:tagLst>
</file>

<file path=ppt/tags/tag8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6.xml><?xml version="1.0" encoding="utf-8"?>
<p:tagLst xmlns:a="http://schemas.openxmlformats.org/drawingml/2006/main" xmlns:r="http://schemas.openxmlformats.org/officeDocument/2006/relationships" xmlns:p="http://schemas.openxmlformats.org/presentationml/2006/main">
  <p:tag name="THINKCELLSHAPEDONOTDELETE" val="tFMeNBq.99TxxpBACFaogtQ"/>
</p:tagLst>
</file>

<file path=ppt/tags/tag87.xml><?xml version="1.0" encoding="utf-8"?>
<p:tagLst xmlns:a="http://schemas.openxmlformats.org/drawingml/2006/main" xmlns:r="http://schemas.openxmlformats.org/officeDocument/2006/relationships" xmlns:p="http://schemas.openxmlformats.org/presentationml/2006/main">
  <p:tag name="THINKCELLSHAPEDONOTDELETE" val="tSzSOzyeqJ_V7MpbkgOUQUw"/>
</p:tagLst>
</file>

<file path=ppt/tags/tag88.xml><?xml version="1.0" encoding="utf-8"?>
<p:tagLst xmlns:a="http://schemas.openxmlformats.org/drawingml/2006/main" xmlns:r="http://schemas.openxmlformats.org/officeDocument/2006/relationships" xmlns:p="http://schemas.openxmlformats.org/presentationml/2006/main">
  <p:tag name="THINKCELLSHAPEDONOTDELETE" val="tEwrgGXAKjD8tb0fkvlR3LA"/>
</p:tagLst>
</file>

<file path=ppt/tags/tag89.xml><?xml version="1.0" encoding="utf-8"?>
<p:tagLst xmlns:a="http://schemas.openxmlformats.org/drawingml/2006/main" xmlns:r="http://schemas.openxmlformats.org/officeDocument/2006/relationships" xmlns:p="http://schemas.openxmlformats.org/presentationml/2006/main">
  <p:tag name="THINKCELLSHAPEDONOTDELETE" val="tFAhXgYHKmI2ntizymhK7xg"/>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0.xml><?xml version="1.0" encoding="utf-8"?>
<p:tagLst xmlns:a="http://schemas.openxmlformats.org/drawingml/2006/main" xmlns:r="http://schemas.openxmlformats.org/officeDocument/2006/relationships" xmlns:p="http://schemas.openxmlformats.org/presentationml/2006/main">
  <p:tag name="THINKCELLSHAPEDONOTDELETE" val="tpYfMzHY7OqrldbNspLhlQQ"/>
</p:tagLst>
</file>

<file path=ppt/tags/tag91.xml><?xml version="1.0" encoding="utf-8"?>
<p:tagLst xmlns:a="http://schemas.openxmlformats.org/drawingml/2006/main" xmlns:r="http://schemas.openxmlformats.org/officeDocument/2006/relationships" xmlns:p="http://schemas.openxmlformats.org/presentationml/2006/main">
  <p:tag name="THINKCELLSHAPEDONOTDELETE" val="tOBTQ9QHoV5J_wtYGX5ffCw"/>
</p:tagLst>
</file>

<file path=ppt/tags/tag92.xml><?xml version="1.0" encoding="utf-8"?>
<p:tagLst xmlns:a="http://schemas.openxmlformats.org/drawingml/2006/main" xmlns:r="http://schemas.openxmlformats.org/officeDocument/2006/relationships" xmlns:p="http://schemas.openxmlformats.org/presentationml/2006/main">
  <p:tag name="THINKCELLSHAPEDONOTDELETE" val="tDV5N44Uge8LV.zz9RMK9cA"/>
</p:tagLst>
</file>

<file path=ppt/tags/tag93.xml><?xml version="1.0" encoding="utf-8"?>
<p:tagLst xmlns:a="http://schemas.openxmlformats.org/drawingml/2006/main" xmlns:r="http://schemas.openxmlformats.org/officeDocument/2006/relationships" xmlns:p="http://schemas.openxmlformats.org/presentationml/2006/main">
  <p:tag name="THINKCELLSHAPEDONOTDELETE" val="tnR0siNUUDPEDWsXmTYtopA"/>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rElSONxWqsQNhV0BaFCriw"/>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ZI2h2zJ4hoxIvneGtELPjQ"/>
</p:tagLst>
</file>

<file path=ppt/tags/tag96.xml><?xml version="1.0" encoding="utf-8"?>
<p:tagLst xmlns:a="http://schemas.openxmlformats.org/drawingml/2006/main" xmlns:r="http://schemas.openxmlformats.org/officeDocument/2006/relationships" xmlns:p="http://schemas.openxmlformats.org/presentationml/2006/main">
  <p:tag name="THINKCELLSHAPEDONOTDELETE" val="t9kqhm3SWVTLJq4.iV5ckNg"/>
</p:tagLst>
</file>

<file path=ppt/tags/tag97.xml><?xml version="1.0" encoding="utf-8"?>
<p:tagLst xmlns:a="http://schemas.openxmlformats.org/drawingml/2006/main" xmlns:r="http://schemas.openxmlformats.org/officeDocument/2006/relationships" xmlns:p="http://schemas.openxmlformats.org/presentationml/2006/main">
  <p:tag name="THINKCELLSHAPEDONOTDELETE" val="tfJ.2qmSBYtz2YcfhQikM1A"/>
</p:tagLst>
</file>

<file path=ppt/tags/tag98.xml><?xml version="1.0" encoding="utf-8"?>
<p:tagLst xmlns:a="http://schemas.openxmlformats.org/drawingml/2006/main" xmlns:r="http://schemas.openxmlformats.org/officeDocument/2006/relationships" xmlns:p="http://schemas.openxmlformats.org/presentationml/2006/main">
  <p:tag name="THINKCELLSHAPEDONOTDELETE" val="tFDFsW6aFFO40WzQr_paQLw"/>
</p:tagLst>
</file>

<file path=ppt/tags/tag99.xml><?xml version="1.0" encoding="utf-8"?>
<p:tagLst xmlns:a="http://schemas.openxmlformats.org/drawingml/2006/main" xmlns:r="http://schemas.openxmlformats.org/officeDocument/2006/relationships" xmlns:p="http://schemas.openxmlformats.org/presentationml/2006/main">
  <p:tag name="THINKCELLSHAPEDONOTDELETE" val="tCmBra3ur9Sn6QkzleFJGFQ"/>
</p:tagLst>
</file>

<file path=ppt/theme/theme1.xml><?xml version="1.0" encoding="utf-8"?>
<a:theme xmlns:a="http://schemas.openxmlformats.org/drawingml/2006/main" name="Argidius">
  <a:themeElements>
    <a:clrScheme name="Argidius">
      <a:dk1>
        <a:sysClr val="windowText" lastClr="000000"/>
      </a:dk1>
      <a:lt1>
        <a:sysClr val="window" lastClr="FFFFFF"/>
      </a:lt1>
      <a:dk2>
        <a:srgbClr val="44546A"/>
      </a:dk2>
      <a:lt2>
        <a:srgbClr val="E7E6E6"/>
      </a:lt2>
      <a:accent1>
        <a:srgbClr val="3C655F"/>
      </a:accent1>
      <a:accent2>
        <a:srgbClr val="EDB805"/>
      </a:accent2>
      <a:accent3>
        <a:srgbClr val="FEE914"/>
      </a:accent3>
      <a:accent4>
        <a:srgbClr val="A5A5A5"/>
      </a:accent4>
      <a:accent5>
        <a:srgbClr val="AEA23B"/>
      </a:accent5>
      <a:accent6>
        <a:srgbClr val="70AD47"/>
      </a:accent6>
      <a:hlink>
        <a:srgbClr val="0563C1"/>
      </a:hlink>
      <a:folHlink>
        <a:srgbClr val="954F72"/>
      </a:folHlink>
    </a:clrScheme>
    <a:fontScheme name="Argidius">
      <a:majorFont>
        <a:latin typeface="Lato Light"/>
        <a:ea typeface=""/>
        <a:cs typeface=""/>
      </a:majorFont>
      <a:minorFont>
        <a:latin typeface="Lat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Argidius" id="{84C734D3-1494-4EB0-AD4B-2C0C1B42D1EB}" vid="{FE52B1AF-F9B0-43D9-A0FA-A17EF168C50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4174a7a9-ded1-4ed9-9dea-0405b5d9bc79" xsi:nil="true"/>
    <lcf76f155ced4ddcb4097134ff3c332f xmlns="b688f9cd-cb5e-40a9-8411-cf8ab9e70a57">
      <Terms xmlns="http://schemas.microsoft.com/office/infopath/2007/PartnerControls"/>
    </lcf76f155ced4ddcb4097134ff3c332f>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EE93DD5364AA554BAA8A24D3063EAB64" ma:contentTypeVersion="10" ma:contentTypeDescription="Create a new document." ma:contentTypeScope="" ma:versionID="698f4d90b5181e6263e94cca8a4d9ce7">
  <xsd:schema xmlns:xsd="http://www.w3.org/2001/XMLSchema" xmlns:xs="http://www.w3.org/2001/XMLSchema" xmlns:p="http://schemas.microsoft.com/office/2006/metadata/properties" xmlns:ns2="b688f9cd-cb5e-40a9-8411-cf8ab9e70a57" xmlns:ns3="4174a7a9-ded1-4ed9-9dea-0405b5d9bc79" targetNamespace="http://schemas.microsoft.com/office/2006/metadata/properties" ma:root="true" ma:fieldsID="d2f77493388ef8e0636b206854ee4bd8" ns2:_="" ns3:_="">
    <xsd:import namespace="b688f9cd-cb5e-40a9-8411-cf8ab9e70a57"/>
    <xsd:import namespace="4174a7a9-ded1-4ed9-9dea-0405b5d9bc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88f9cd-cb5e-40a9-8411-cf8ab9e70a5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lcf76f155ced4ddcb4097134ff3c332f" ma:index="12" nillable="true" ma:taxonomy="true" ma:internalName="lcf76f155ced4ddcb4097134ff3c332f" ma:taxonomyFieldName="MediaServiceImageTags" ma:displayName="Image Tags" ma:readOnly="false" ma:fieldId="{5cf76f15-5ced-4ddc-b409-7134ff3c332f}" ma:taxonomyMulti="true" ma:sspId="4ad3672e-4f06-4624-8734-b96e843e8259" ma:termSetId="09814cd3-568e-fe90-9814-8d621ff8fb84" ma:anchorId="fba54fb3-c3e1-fe81-a776-ca4b69148c4d" ma:open="true" ma:isKeyword="false">
      <xsd:complexType>
        <xsd:sequence>
          <xsd:element ref="pc:Terms" minOccurs="0" maxOccurs="1"/>
        </xsd:sequence>
      </xsd:complex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174a7a9-ded1-4ed9-9dea-0405b5d9bc79" elementFormDefault="qualified">
    <xsd:import namespace="http://schemas.microsoft.com/office/2006/documentManagement/types"/>
    <xsd:import namespace="http://schemas.microsoft.com/office/infopath/2007/PartnerControls"/>
    <xsd:element name="TaxCatchAll" ma:index="13" nillable="true" ma:displayName="Taxonomy Catch All Column" ma:hidden="true" ma:list="{438a618b-6122-4290-aa92-bb77e06aed91}" ma:internalName="TaxCatchAll" ma:showField="CatchAllData" ma:web="4174a7a9-ded1-4ed9-9dea-0405b5d9bc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71B5CB5-264B-4E51-A861-57E6EA4CEF8D}">
  <ds:schemaRefs>
    <ds:schemaRef ds:uri="http://schemas.microsoft.com/sharepoint/v3/contenttype/forms"/>
  </ds:schemaRefs>
</ds:datastoreItem>
</file>

<file path=customXml/itemProps2.xml><?xml version="1.0" encoding="utf-8"?>
<ds:datastoreItem xmlns:ds="http://schemas.openxmlformats.org/officeDocument/2006/customXml" ds:itemID="{0828643C-9B8B-49BE-BCA3-AF07B71DF2C9}">
  <ds:schemaRefs>
    <ds:schemaRef ds:uri="http://schemas.openxmlformats.org/package/2006/metadata/core-properties"/>
    <ds:schemaRef ds:uri="http://purl.org/dc/elements/1.1/"/>
    <ds:schemaRef ds:uri="http://www.w3.org/XML/1998/namespace"/>
    <ds:schemaRef ds:uri="http://schemas.microsoft.com/office/2006/documentManagement/types"/>
    <ds:schemaRef ds:uri="4174a7a9-ded1-4ed9-9dea-0405b5d9bc79"/>
    <ds:schemaRef ds:uri="http://schemas.microsoft.com/office/2006/metadata/properties"/>
    <ds:schemaRef ds:uri="http://purl.org/dc/dcmitype/"/>
    <ds:schemaRef ds:uri="http://schemas.microsoft.com/office/infopath/2007/PartnerControls"/>
    <ds:schemaRef ds:uri="b688f9cd-cb5e-40a9-8411-cf8ab9e70a57"/>
    <ds:schemaRef ds:uri="http://purl.org/dc/terms/"/>
  </ds:schemaRefs>
</ds:datastoreItem>
</file>

<file path=customXml/itemProps3.xml><?xml version="1.0" encoding="utf-8"?>
<ds:datastoreItem xmlns:ds="http://schemas.openxmlformats.org/officeDocument/2006/customXml" ds:itemID="{64F90965-5327-4EC1-91DA-83AD153B3FC6}">
  <ds:schemaRefs>
    <ds:schemaRef ds:uri="4174a7a9-ded1-4ed9-9dea-0405b5d9bc79"/>
    <ds:schemaRef ds:uri="b688f9cd-cb5e-40a9-8411-cf8ab9e70a5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b4db6a6d-cf3b-450d-9483-e5c853d931d2}" enabled="1" method="Standard" siteId="{ecabf4f5-0dbc-4f2c-b80e-99d3aa5f44b6}" removed="0"/>
</clbl:labelList>
</file>

<file path=docProps/app.xml><?xml version="1.0" encoding="utf-8"?>
<Properties xmlns="http://schemas.openxmlformats.org/officeDocument/2006/extended-properties" xmlns:vt="http://schemas.openxmlformats.org/officeDocument/2006/docPropsVTypes">
  <Template>Argidius</Template>
  <TotalTime>1110</TotalTime>
  <Words>2089</Words>
  <Application>Microsoft Office PowerPoint</Application>
  <PresentationFormat>Widescreen</PresentationFormat>
  <Paragraphs>282</Paragraphs>
  <Slides>8</Slides>
  <Notes>5</Notes>
  <HiddenSlides>0</HiddenSlides>
  <MMClips>0</MMClips>
  <ScaleCrop>false</ScaleCrop>
  <HeadingPairs>
    <vt:vector size="8" baseType="variant">
      <vt:variant>
        <vt:lpstr>Fonts Used</vt:lpstr>
      </vt:variant>
      <vt:variant>
        <vt:i4>12</vt:i4>
      </vt:variant>
      <vt:variant>
        <vt:lpstr>Theme</vt:lpstr>
      </vt:variant>
      <vt:variant>
        <vt:i4>1</vt:i4>
      </vt:variant>
      <vt:variant>
        <vt:lpstr>Embedded OLE Servers</vt:lpstr>
      </vt:variant>
      <vt:variant>
        <vt:i4>1</vt:i4>
      </vt:variant>
      <vt:variant>
        <vt:lpstr>Slide Titles</vt:lpstr>
      </vt:variant>
      <vt:variant>
        <vt:i4>8</vt:i4>
      </vt:variant>
    </vt:vector>
  </HeadingPairs>
  <TitlesOfParts>
    <vt:vector size="22" baseType="lpstr">
      <vt:lpstr>Aptos</vt:lpstr>
      <vt:lpstr>Aptos Display</vt:lpstr>
      <vt:lpstr>Arial</vt:lpstr>
      <vt:lpstr>Lato</vt:lpstr>
      <vt:lpstr>Lato Light</vt:lpstr>
      <vt:lpstr>Lato Medium</vt:lpstr>
      <vt:lpstr>Lato Title</vt:lpstr>
      <vt:lpstr>Montserrat</vt:lpstr>
      <vt:lpstr>Open Sans</vt:lpstr>
      <vt:lpstr>Poppins Bold</vt:lpstr>
      <vt:lpstr>Poppins Medium</vt:lpstr>
      <vt:lpstr>Tw Cen MT</vt:lpstr>
      <vt:lpstr>Argidius</vt:lpstr>
      <vt:lpstr>think-cell Slide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Mariana Noguera</dc:creator>
  <cp:lastModifiedBy>Vannesa Ladino</cp:lastModifiedBy>
  <cp:revision>4</cp:revision>
  <dcterms:created xsi:type="dcterms:W3CDTF">2025-05-30T14:43:11Z</dcterms:created>
  <dcterms:modified xsi:type="dcterms:W3CDTF">2025-11-13T00:48:04Z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0x010100EE93DD5364AA554BAA8A24D3063EAB64</vt:lpwstr>
  </property>
  <property fmtid="{D5CDD505-2E9C-101B-9397-08002B2CF9AE}" pid="3" name="MediaServiceImageTags">
    <vt:lpwstr/>
  </property>
</Properties>
</file>